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1"/>
  </p:notesMasterIdLst>
  <p:sldIdLst>
    <p:sldId id="270" r:id="rId2"/>
    <p:sldId id="258" r:id="rId3"/>
    <p:sldId id="268" r:id="rId4"/>
    <p:sldId id="267" r:id="rId5"/>
    <p:sldId id="265" r:id="rId6"/>
    <p:sldId id="271" r:id="rId7"/>
    <p:sldId id="27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874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110" d="100"/>
          <a:sy n="110" d="100"/>
        </p:scale>
        <p:origin x="824" y="184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7B568-9C73-4347-A347-6FC2B45E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1202B-2D63-8945-91A5-3692FFC3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223B9-0CD9-7541-945A-15D81872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61664AB-A929-BB4F-A814-F48483A1A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3617" y="399620"/>
            <a:ext cx="2519157" cy="991863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BF98613E-C742-CD46-89BD-FA8FCC0A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 anchor="b">
            <a:normAutofit/>
          </a:bodyPr>
          <a:lstStyle>
            <a:lvl1pPr>
              <a:defRPr lang="zh-CN" altLang="en-US" sz="3600" b="0" kern="1200" cap="none" baseline="0" dirty="0">
                <a:solidFill>
                  <a:srgbClr val="66087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376" y="2111829"/>
            <a:ext cx="10521388" cy="3379068"/>
          </a:xfrm>
          <a:prstGeom prst="rect">
            <a:avLst/>
          </a:prstGeo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4C251F1-1C9C-A640-9BF3-05FF6ECB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BC206B-21AF-2048-B8C2-02D34676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A914D-220E-194F-89A4-BA7B8911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D13FCE-5499-EA41-85BE-AEB592F6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文本占位符 11">
            <a:extLst>
              <a:ext uri="{FF2B5EF4-FFF2-40B4-BE49-F238E27FC236}">
                <a16:creationId xmlns:a16="http://schemas.microsoft.com/office/drawing/2014/main" id="{F1297FE0-3BB9-B64C-AC4D-632A5624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808527B2-D8A8-804C-84C3-640A2789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CF5355-3BF2-774E-B550-67302438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5"/>
            <a:ext cx="5422391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5"/>
            <a:ext cx="5422392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7A00BA7C-B7C4-294B-9F35-03377421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1840986"/>
            <a:ext cx="5087075" cy="5360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1840986"/>
            <a:ext cx="5087073" cy="5533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DA88991B-B04D-964D-9FD5-C5FDD84D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6D486A1-CD8C-8043-9CCC-31A4272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27EF20E3-0B10-CC4C-8857-F75CEE19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6054522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D6A46670-09C5-DF43-9EF6-67590CA2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6054522"/>
            <a:ext cx="6585500" cy="3607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49BC921D-B28B-A34C-9F91-98F82F8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6054522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B9810DAD-9990-3F41-8006-AEEF4C1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63" y="4913486"/>
            <a:ext cx="10333301" cy="60903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5FFD6E9-9193-E149-909D-CF6ACACD636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21463" y="5608156"/>
            <a:ext cx="10333300" cy="3607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D046DC1-1C9C-644A-A409-E2EDBF93EECE}"/>
              </a:ext>
            </a:extLst>
          </p:cNvPr>
          <p:cNvSpPr/>
          <p:nvPr userDrawn="1"/>
        </p:nvSpPr>
        <p:spPr>
          <a:xfrm>
            <a:off x="586670" y="579706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7235" y="5597323"/>
            <a:ext cx="6581641" cy="360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E5D95-FEF9-2F4C-B092-DCEAC172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3" name="标题占位符 12">
            <a:extLst>
              <a:ext uri="{FF2B5EF4-FFF2-40B4-BE49-F238E27FC236}">
                <a16:creationId xmlns:a16="http://schemas.microsoft.com/office/drawing/2014/main" id="{02BE624C-83FF-8A45-88EE-30B741DC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>
            <a:normAutofit/>
          </a:bodyPr>
          <a:lstStyle/>
          <a:p>
            <a:r>
              <a:rPr lang="zh-CN" altLang="en-US" dirty="0"/>
              <a:t>陈伟浩</a:t>
            </a:r>
            <a:endParaRPr lang="en-US" altLang="zh-CN" dirty="0"/>
          </a:p>
          <a:p>
            <a:r>
              <a:rPr lang="zh-CN" altLang="en-US" dirty="0"/>
              <a:t>新雅书院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/>
          <a:lstStyle/>
          <a:p>
            <a:r>
              <a:rPr lang="zh-CN" altLang="en-US" dirty="0"/>
              <a:t>清华简约主题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扁平风格 </a:t>
            </a:r>
            <a:r>
              <a:rPr lang="en-US" altLang="zh-CN" dirty="0"/>
              <a:t>16:9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/>
          <a:lstStyle/>
          <a:p>
            <a:r>
              <a:rPr lang="zh-CN" altLang="en-US" dirty="0"/>
              <a:t>这里可以写你的目录内容</a:t>
            </a:r>
            <a:endParaRPr lang="en-US" altLang="zh-CN" dirty="0"/>
          </a:p>
          <a:p>
            <a:r>
              <a:rPr lang="zh-CN" altLang="en-US" dirty="0"/>
              <a:t>一</a:t>
            </a:r>
            <a:endParaRPr lang="en-US" altLang="zh-CN" dirty="0"/>
          </a:p>
          <a:p>
            <a:r>
              <a:rPr lang="zh-CN" altLang="en-US" dirty="0"/>
              <a:t>二</a:t>
            </a:r>
            <a:endParaRPr lang="en-US" altLang="zh-CN" dirty="0"/>
          </a:p>
          <a:p>
            <a:r>
              <a:rPr lang="zh-CN" altLang="en-US" dirty="0"/>
              <a:t>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PowerPoint</a:t>
            </a:r>
            <a:r>
              <a:rPr lang="zh-CN" altLang="en-US" dirty="0"/>
              <a:t>的新建幻灯片的选项卡里，可以自己选择合适的页面</a:t>
            </a:r>
            <a:endParaRPr lang="en-US" altLang="zh-CN" dirty="0"/>
          </a:p>
          <a:p>
            <a:r>
              <a:rPr lang="zh-CN" altLang="en-US" dirty="0"/>
              <a:t>本清华主题模板实际上编辑了幻灯片母版，使图案和配色固定下来，使用时可类似于使用</a:t>
            </a:r>
            <a:r>
              <a:rPr lang="en-US" altLang="zh-CN" dirty="0"/>
              <a:t>office</a:t>
            </a:r>
            <a:r>
              <a:rPr lang="zh-CN" altLang="en-US" dirty="0"/>
              <a:t>自带模板一样不必为模板细节操心</a:t>
            </a:r>
            <a:endParaRPr lang="en-US" altLang="zh-CN" dirty="0"/>
          </a:p>
          <a:p>
            <a:r>
              <a:rPr lang="zh-CN" altLang="en-US" dirty="0"/>
              <a:t>如果需要定制，可自行编辑幻灯片母版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PPT</a:t>
            </a:r>
            <a:r>
              <a:rPr lang="zh-CN" altLang="en-US" dirty="0"/>
              <a:t>模板来自：</a:t>
            </a:r>
            <a:r>
              <a:rPr lang="en-US" altLang="zh-CN" dirty="0">
                <a:hlinkClick r:id="rId2"/>
              </a:rPr>
              <a:t>https://github.com/atomiechen/THU-PPT-Theme</a:t>
            </a:r>
            <a:endParaRPr lang="en-US" altLang="zh-CN" dirty="0"/>
          </a:p>
          <a:p>
            <a:pPr lvl="1"/>
            <a:r>
              <a:rPr lang="zh-CN" altLang="en-US" dirty="0"/>
              <a:t>如果大家喜欢，欢迎给我</a:t>
            </a:r>
            <a:r>
              <a:rPr lang="en-US" altLang="zh-CN" dirty="0"/>
              <a:t>star</a:t>
            </a:r>
            <a:r>
              <a:rPr lang="zh-CN" altLang="en-US" dirty="0"/>
              <a:t>，也欢迎</a:t>
            </a:r>
            <a:r>
              <a:rPr lang="en-US" altLang="zh-CN" dirty="0"/>
              <a:t>PR</a:t>
            </a:r>
            <a:r>
              <a:rPr lang="zh-CN" altLang="en-US" dirty="0"/>
              <a:t>贡献更多变体！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20" y="1840986"/>
            <a:ext cx="5087075" cy="536005"/>
          </a:xfrm>
        </p:spPr>
        <p:txBody>
          <a:bodyPr/>
          <a:lstStyle/>
          <a:p>
            <a:r>
              <a:rPr lang="en-US" altLang="zh-CN"/>
              <a:t>Foo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5" y="2516146"/>
            <a:ext cx="5393100" cy="2934999"/>
          </a:xfrm>
        </p:spPr>
        <p:txBody>
          <a:bodyPr/>
          <a:lstStyle/>
          <a:p>
            <a:r>
              <a:rPr lang="zh-CN" altLang="en-US" dirty="0"/>
              <a:t>新雅书院终于迎来了第一批在籍毕业生</a:t>
            </a:r>
            <a:endParaRPr lang="en-US" altLang="zh-CN" dirty="0"/>
          </a:p>
          <a:p>
            <a:r>
              <a:rPr lang="zh-CN" altLang="en-US" dirty="0"/>
              <a:t>扫地机科学与技术</a:t>
            </a:r>
            <a:endParaRPr lang="en-US" altLang="zh-CN" dirty="0"/>
          </a:p>
          <a:p>
            <a:r>
              <a:rPr lang="zh-CN" altLang="en-US" dirty="0"/>
              <a:t>一行不够，两行充数</a:t>
            </a:r>
            <a:endParaRPr lang="en-US" altLang="zh-CN" dirty="0"/>
          </a:p>
          <a:p>
            <a:r>
              <a:rPr lang="zh-CN" altLang="en-US" dirty="0"/>
              <a:t>更多页面款式供你选！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https://github.com/atomiechen/THU-PPT-Theme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7" y="1840986"/>
            <a:ext cx="5087073" cy="553373"/>
          </a:xfrm>
        </p:spPr>
        <p:txBody>
          <a:bodyPr/>
          <a:lstStyle/>
          <a:p>
            <a:r>
              <a:rPr lang="en-US" altLang="zh-CN"/>
              <a:t>Bar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10" y="2516146"/>
            <a:ext cx="5393100" cy="2934999"/>
          </a:xfrm>
        </p:spPr>
        <p:txBody>
          <a:bodyPr/>
          <a:lstStyle/>
          <a:p>
            <a:r>
              <a:rPr lang="en" altLang="zh-CN" dirty="0"/>
              <a:t>Made by</a:t>
            </a:r>
            <a:r>
              <a:rPr lang="zh-CN" altLang="en-US" dirty="0"/>
              <a:t> </a:t>
            </a:r>
            <a:r>
              <a:rPr lang="en" altLang="zh-CN" dirty="0"/>
              <a:t>Weihao CHEN from Xinya College</a:t>
            </a:r>
          </a:p>
          <a:p>
            <a:r>
              <a:rPr lang="en-US" altLang="zh-CN" dirty="0"/>
              <a:t>Sweeper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</a:p>
          <a:p>
            <a:r>
              <a:rPr lang="zh-CN" altLang="en-US" dirty="0"/>
              <a:t>陈伟浩做了一个清净的主题模板</a:t>
            </a:r>
            <a:endParaRPr lang="en-US" altLang="zh-CN" dirty="0"/>
          </a:p>
          <a:p>
            <a:r>
              <a:rPr lang="zh-CN" altLang="en" dirty="0"/>
              <a:t>欢迎大家</a:t>
            </a:r>
            <a:r>
              <a:rPr lang="zh-CN" altLang="en-US" dirty="0"/>
              <a:t>广而传播使用！</a:t>
            </a:r>
            <a:endParaRPr lang="en" altLang="zh-CN" dirty="0"/>
          </a:p>
          <a:p>
            <a:r>
              <a:rPr lang="zh-CN" altLang="en" dirty="0"/>
              <a:t>链接</a:t>
            </a:r>
            <a:r>
              <a:rPr lang="zh-CN" altLang="en-US" dirty="0"/>
              <a:t>点开之后颜色会有变化（欢迎</a:t>
            </a:r>
            <a:r>
              <a:rPr lang="en-US" altLang="zh-CN" dirty="0"/>
              <a:t>star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艾敝舍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</p:spPr>
        <p:txBody>
          <a:bodyPr/>
          <a:lstStyle/>
          <a:p>
            <a:r>
              <a:rPr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/>
          <a:lstStyle/>
          <a:p>
            <a:r>
              <a:rPr lang="zh-CN" altLang="en-US" dirty="0"/>
              <a:t>本页空白比较大，可以放图等内容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C622A5-6804-3144-BB79-E48876154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489" y="977819"/>
            <a:ext cx="7335022" cy="341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/>
          <a:lstStyle/>
          <a:p>
            <a:r>
              <a:rPr lang="zh-CN" altLang="en-US" dirty="0"/>
              <a:t>我们需要进入一些</a:t>
            </a:r>
            <a:r>
              <a:rPr lang="en-US" altLang="zh-CN" dirty="0"/>
              <a:t>details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/>
          <a:lstStyle/>
          <a:p>
            <a:r>
              <a:rPr lang="zh-CN" altLang="en-US" dirty="0"/>
              <a:t>下一个章节</a:t>
            </a:r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7923B3-0709-A549-A2A2-ED468AB6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1453682D-DEA1-0F46-B201-09CFEDDA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63" y="4913486"/>
            <a:ext cx="10333301" cy="609039"/>
          </a:xfrm>
        </p:spPr>
        <p:txBody>
          <a:bodyPr/>
          <a:lstStyle/>
          <a:p>
            <a:r>
              <a:rPr lang="zh-CN" altLang="en-US" dirty="0"/>
              <a:t>标题在下方</a:t>
            </a:r>
          </a:p>
        </p:txBody>
      </p:sp>
      <p:sp>
        <p:nvSpPr>
          <p:cNvPr id="19" name="副标题 18">
            <a:extLst>
              <a:ext uri="{FF2B5EF4-FFF2-40B4-BE49-F238E27FC236}">
                <a16:creationId xmlns:a16="http://schemas.microsoft.com/office/drawing/2014/main" id="{BE1777BD-8335-DF44-B998-63886A6300C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21463" y="5608156"/>
            <a:ext cx="10333300" cy="36073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这是一个不同的设计</a:t>
            </a:r>
          </a:p>
        </p:txBody>
      </p:sp>
    </p:spTree>
    <p:extLst>
      <p:ext uri="{BB962C8B-B14F-4D97-AF65-F5344CB8AC3E}">
        <p14:creationId xmlns:p14="http://schemas.microsoft.com/office/powerpoint/2010/main" val="85169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</p:spPr>
        <p:txBody>
          <a:bodyPr/>
          <a:lstStyle/>
          <a:p>
            <a:r>
              <a:rPr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/>
          <a:lstStyle/>
          <a:p>
            <a:r>
              <a:rPr lang="zh-CN" altLang="en-US" dirty="0"/>
              <a:t>这里还可以写一些竖排文本，效果大概是这样的</a:t>
            </a:r>
            <a:endParaRPr lang="en-US" altLang="zh-CN" dirty="0"/>
          </a:p>
          <a:p>
            <a:r>
              <a:rPr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/>
          <a:lstStyle/>
          <a:p>
            <a:r>
              <a:rPr lang="en-US" altLang="zh-CN" dirty="0" err="1"/>
              <a:t>Atomie</a:t>
            </a:r>
            <a:endParaRPr lang="en-US" altLang="zh-CN" dirty="0"/>
          </a:p>
          <a:p>
            <a:r>
              <a:rPr lang="en-US" altLang="zh-CN" dirty="0"/>
              <a:t>9999</a:t>
            </a:r>
            <a:r>
              <a:rPr lang="zh-CN" altLang="en-US" dirty="0"/>
              <a:t>年</a:t>
            </a:r>
            <a:r>
              <a:rPr lang="en-US" altLang="zh-CN" dirty="0"/>
              <a:t>13</a:t>
            </a:r>
            <a:r>
              <a:rPr lang="zh-CN" altLang="en-US" dirty="0"/>
              <a:t>月</a:t>
            </a:r>
            <a:r>
              <a:rPr lang="en-US" altLang="zh-CN" dirty="0"/>
              <a:t>32</a:t>
            </a:r>
            <a:r>
              <a:rPr lang="zh-CN" altLang="en-US" dirty="0"/>
              <a:t>日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/>
          <a:lstStyle/>
          <a:p>
            <a:r>
              <a:rPr lang="zh-CN" altLang="en-US" dirty="0"/>
              <a:t>感谢使用和支持！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272</Words>
  <Application>Microsoft Macintosh PowerPoint</Application>
  <PresentationFormat>宽屏</PresentationFormat>
  <Paragraphs>41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Gill Sans MT</vt:lpstr>
      <vt:lpstr>Wingdings 2</vt:lpstr>
      <vt:lpstr>清华简约主题-扁平-16:9</vt:lpstr>
      <vt:lpstr>清华简约主题PPT模板 扁平风格 16:9</vt:lpstr>
      <vt:lpstr>目录</vt:lpstr>
      <vt:lpstr>使用方法</vt:lpstr>
      <vt:lpstr>艾敝舍</vt:lpstr>
      <vt:lpstr>可以使用的页面如上</vt:lpstr>
      <vt:lpstr>下一个章节</vt:lpstr>
      <vt:lpstr>标题在下方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1312</cp:revision>
  <cp:lastPrinted>2020-04-04T02:50:47Z</cp:lastPrinted>
  <dcterms:created xsi:type="dcterms:W3CDTF">2020-01-04T07:43:38Z</dcterms:created>
  <dcterms:modified xsi:type="dcterms:W3CDTF">2022-06-09T07:44:28Z</dcterms:modified>
</cp:coreProperties>
</file>