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/>
              <a:t>陈伟浩</a:t>
            </a:r>
            <a:endParaRPr lang="en-US" altLang="zh-CN"/>
          </a:p>
          <a:p>
            <a:r>
              <a:rPr lang="zh-CN" altLang="en-US"/>
              <a:t>新雅书院</a:t>
            </a: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AB6B06-80FE-F24A-800F-E3A4B77E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07" y="742112"/>
            <a:ext cx="8439785" cy="39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262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1153</cp:revision>
  <cp:lastPrinted>2020-04-04T02:50:47Z</cp:lastPrinted>
  <dcterms:created xsi:type="dcterms:W3CDTF">2020-01-04T07:43:38Z</dcterms:created>
  <dcterms:modified xsi:type="dcterms:W3CDTF">2022-06-09T07:48:43Z</dcterms:modified>
</cp:coreProperties>
</file>