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sldIdLst>
    <p:sldId id="256" r:id="rId2"/>
    <p:sldId id="258" r:id="rId3"/>
    <p:sldId id="260" r:id="rId4"/>
    <p:sldId id="267" r:id="rId5"/>
    <p:sldId id="262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176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00" y="275794"/>
            <a:ext cx="2519770" cy="992105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807CA4-C594-3747-811D-AECABC927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223C87-E140-FC47-8247-2D68FF33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42ACB8-E538-4440-8190-A3204936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9704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3637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00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0E62274-98AF-2241-9A77-674A409D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EBDF014-FCAB-094A-9CD9-F9DA807C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A392C9B-44C0-6644-BD6C-E143FA2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5139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2022/6/9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C6A3C0-9B9A-6346-8E2E-CDD5319CED1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清华简约主题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顶边白底变体 </a:t>
            </a:r>
            <a:r>
              <a:rPr lang="en-US" altLang="zh-CN" dirty="0"/>
              <a:t>16:9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陈伟浩</a:t>
            </a:r>
            <a:endParaRPr lang="en-US" altLang="zh-CN" dirty="0"/>
          </a:p>
          <a:p>
            <a:r>
              <a:rPr lang="zh-CN" altLang="en-US"/>
              <a:t>计算机系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-US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270E96-ACC1-CF45-9EDE-9F2F47E8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4" y="815787"/>
            <a:ext cx="8265411" cy="38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121597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Words>263</Words>
  <Application>Microsoft Macintosh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清华简约主题-顶边-16:9</vt:lpstr>
      <vt:lpstr>清华简约主题PPT模板 顶边白底变体 16:9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1155</cp:revision>
  <cp:lastPrinted>2020-04-04T02:50:47Z</cp:lastPrinted>
  <dcterms:created xsi:type="dcterms:W3CDTF">2020-01-04T07:43:38Z</dcterms:created>
  <dcterms:modified xsi:type="dcterms:W3CDTF">2022-06-09T08:20:11Z</dcterms:modified>
</cp:coreProperties>
</file>