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WEB RILA15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Bastien PENETRO</a:t>
            </a:r>
          </a:p>
          <a:p>
            <a:r>
              <a:rPr lang="fr-FR" dirty="0"/>
              <a:t>Dmitrij POPOV</a:t>
            </a:r>
          </a:p>
        </p:txBody>
      </p:sp>
    </p:spTree>
    <p:extLst>
      <p:ext uri="{BB962C8B-B14F-4D97-AF65-F5344CB8AC3E}">
        <p14:creationId xmlns:p14="http://schemas.microsoft.com/office/powerpoint/2010/main" val="240001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Les enjeux</a:t>
            </a:r>
          </a:p>
          <a:p>
            <a:r>
              <a:rPr lang="fr-FR" dirty="0" err="1"/>
              <a:t>Mock-Ups</a:t>
            </a:r>
            <a:r>
              <a:rPr lang="fr-FR" dirty="0"/>
              <a:t>  vs </a:t>
            </a:r>
            <a:r>
              <a:rPr lang="fr-FR" dirty="0" err="1"/>
              <a:t>IHMs</a:t>
            </a:r>
            <a:r>
              <a:rPr lang="fr-FR"/>
              <a:t>(?)</a:t>
            </a:r>
            <a:endParaRPr lang="fr-FR" dirty="0"/>
          </a:p>
          <a:p>
            <a:r>
              <a:rPr lang="fr-FR" dirty="0"/>
              <a:t>Présentation du produit fini </a:t>
            </a:r>
          </a:p>
          <a:p>
            <a:r>
              <a:rPr lang="fr-FR" dirty="0"/>
              <a:t>Les fonctionnalités présentes</a:t>
            </a:r>
          </a:p>
          <a:p>
            <a:r>
              <a:rPr lang="fr-FR" dirty="0"/>
              <a:t>Les fonctionnalités prévue pour les versions d’avenir</a:t>
            </a:r>
          </a:p>
          <a:p>
            <a:r>
              <a:rPr lang="fr-FR" dirty="0"/>
              <a:t>Questions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327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30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Projet WEB RILA15</vt:lpstr>
      <vt:lpstr>Somaire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 RILA15</dc:title>
  <dc:creator>Dmitrij Popov</dc:creator>
  <cp:lastModifiedBy>Dmitrij Popov</cp:lastModifiedBy>
  <cp:revision>3</cp:revision>
  <dcterms:created xsi:type="dcterms:W3CDTF">2017-01-17T16:43:21Z</dcterms:created>
  <dcterms:modified xsi:type="dcterms:W3CDTF">2017-01-17T16:55:46Z</dcterms:modified>
</cp:coreProperties>
</file>