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256" r:id="rId2"/>
    <p:sldId id="257" r:id="rId3"/>
    <p:sldId id="276" r:id="rId4"/>
    <p:sldId id="286" r:id="rId5"/>
    <p:sldId id="282" r:id="rId6"/>
    <p:sldId id="288" r:id="rId7"/>
    <p:sldId id="284" r:id="rId8"/>
    <p:sldId id="289" r:id="rId9"/>
    <p:sldId id="291" r:id="rId10"/>
    <p:sldId id="292" r:id="rId11"/>
    <p:sldId id="293" r:id="rId12"/>
    <p:sldId id="295" r:id="rId13"/>
    <p:sldId id="294" r:id="rId14"/>
    <p:sldId id="287" r:id="rId15"/>
    <p:sldId id="275" r:id="rId1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58" autoAdjust="0"/>
    <p:restoredTop sz="73843" autoAdjust="0"/>
  </p:normalViewPr>
  <p:slideViewPr>
    <p:cSldViewPr snapToGrid="0">
      <p:cViewPr varScale="1">
        <p:scale>
          <a:sx n="120" d="100"/>
          <a:sy n="120" d="100"/>
        </p:scale>
        <p:origin x="1752"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C833F6-2AAE-4993-829B-F648C9D03950}" type="datetimeFigureOut">
              <a:rPr lang="fr-FR" smtClean="0"/>
              <a:t>18/01/2017</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2B86BC-1EB7-4427-B16A-C652EB870952}" type="slidenum">
              <a:rPr lang="fr-FR" smtClean="0"/>
              <a:t>‹N°›</a:t>
            </a:fld>
            <a:endParaRPr lang="fr-FR" dirty="0"/>
          </a:p>
        </p:txBody>
      </p:sp>
    </p:spTree>
    <p:extLst>
      <p:ext uri="{BB962C8B-B14F-4D97-AF65-F5344CB8AC3E}">
        <p14:creationId xmlns:p14="http://schemas.microsoft.com/office/powerpoint/2010/main" val="2115880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Bonjour à tous, nous allons vous présenter le projet web que nous avons réalisé dans la cadre de la formation RILA</a:t>
            </a:r>
          </a:p>
        </p:txBody>
      </p:sp>
      <p:sp>
        <p:nvSpPr>
          <p:cNvPr id="4" name="Espace réservé du numéro de diapositive 3"/>
          <p:cNvSpPr>
            <a:spLocks noGrp="1"/>
          </p:cNvSpPr>
          <p:nvPr>
            <p:ph type="sldNum" sz="quarter" idx="10"/>
          </p:nvPr>
        </p:nvSpPr>
        <p:spPr/>
        <p:txBody>
          <a:bodyPr/>
          <a:lstStyle/>
          <a:p>
            <a:fld id="{572B86BC-1EB7-4427-B16A-C652EB870952}" type="slidenum">
              <a:rPr lang="fr-FR" smtClean="0"/>
              <a:t>1</a:t>
            </a:fld>
            <a:endParaRPr lang="fr-FR" dirty="0"/>
          </a:p>
        </p:txBody>
      </p:sp>
    </p:spTree>
    <p:extLst>
      <p:ext uri="{BB962C8B-B14F-4D97-AF65-F5344CB8AC3E}">
        <p14:creationId xmlns:p14="http://schemas.microsoft.com/office/powerpoint/2010/main" val="36131782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Via le menu de gauche, l’utilisateur pourra créer un itinéraire et voir le détails s’afficher juste dessous. Il aura aussi le détails de l’itinéraire affiché sur sa carte.</a:t>
            </a:r>
          </a:p>
        </p:txBody>
      </p:sp>
      <p:sp>
        <p:nvSpPr>
          <p:cNvPr id="4" name="Espace réservé du numéro de diapositive 3"/>
          <p:cNvSpPr>
            <a:spLocks noGrp="1"/>
          </p:cNvSpPr>
          <p:nvPr>
            <p:ph type="sldNum" sz="quarter" idx="10"/>
          </p:nvPr>
        </p:nvSpPr>
        <p:spPr/>
        <p:txBody>
          <a:bodyPr/>
          <a:lstStyle/>
          <a:p>
            <a:fld id="{572B86BC-1EB7-4427-B16A-C652EB870952}" type="slidenum">
              <a:rPr lang="fr-FR" smtClean="0"/>
              <a:t>10</a:t>
            </a:fld>
            <a:endParaRPr lang="fr-FR" dirty="0"/>
          </a:p>
        </p:txBody>
      </p:sp>
    </p:spTree>
    <p:extLst>
      <p:ext uri="{BB962C8B-B14F-4D97-AF65-F5344CB8AC3E}">
        <p14:creationId xmlns:p14="http://schemas.microsoft.com/office/powerpoint/2010/main" val="564605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L’utilisateur aura accès à une barre de recherche permettant de trouver un lieu via l’API de Google </a:t>
            </a:r>
            <a:r>
              <a:rPr lang="fr-FR" dirty="0" err="1"/>
              <a:t>Maps</a:t>
            </a:r>
            <a:r>
              <a:rPr lang="fr-FR" dirty="0"/>
              <a:t>. Une fois le lieu sélectionné, un marqueur s’affichera sur sa carte. Via un bouton situé sous le pouce, il pourra recentrer la carte sur sa position actuelle.</a:t>
            </a:r>
          </a:p>
        </p:txBody>
      </p:sp>
      <p:sp>
        <p:nvSpPr>
          <p:cNvPr id="4" name="Espace réservé du numéro de diapositive 3"/>
          <p:cNvSpPr>
            <a:spLocks noGrp="1"/>
          </p:cNvSpPr>
          <p:nvPr>
            <p:ph type="sldNum" sz="quarter" idx="10"/>
          </p:nvPr>
        </p:nvSpPr>
        <p:spPr/>
        <p:txBody>
          <a:bodyPr/>
          <a:lstStyle/>
          <a:p>
            <a:fld id="{572B86BC-1EB7-4427-B16A-C652EB870952}" type="slidenum">
              <a:rPr lang="fr-FR" smtClean="0"/>
              <a:t>11</a:t>
            </a:fld>
            <a:endParaRPr lang="fr-FR" dirty="0"/>
          </a:p>
        </p:txBody>
      </p:sp>
    </p:spTree>
    <p:extLst>
      <p:ext uri="{BB962C8B-B14F-4D97-AF65-F5344CB8AC3E}">
        <p14:creationId xmlns:p14="http://schemas.microsoft.com/office/powerpoint/2010/main" val="4497344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Les fonctionnalité du mode invité sont sensiblement les mêmes, si ce n’est que l’utilisateur ne pourra pas signaler d’alertes avec un pseudonyme. Les POI signalés seront donc anonymes. Le mode invité est accessible sur la page d’accueil de l’application, via le bouton Invité.</a:t>
            </a:r>
          </a:p>
        </p:txBody>
      </p:sp>
      <p:sp>
        <p:nvSpPr>
          <p:cNvPr id="4" name="Espace réservé du numéro de diapositive 3"/>
          <p:cNvSpPr>
            <a:spLocks noGrp="1"/>
          </p:cNvSpPr>
          <p:nvPr>
            <p:ph type="sldNum" sz="quarter" idx="10"/>
          </p:nvPr>
        </p:nvSpPr>
        <p:spPr/>
        <p:txBody>
          <a:bodyPr/>
          <a:lstStyle/>
          <a:p>
            <a:fld id="{572B86BC-1EB7-4427-B16A-C652EB870952}" type="slidenum">
              <a:rPr lang="fr-FR" smtClean="0"/>
              <a:t>12</a:t>
            </a:fld>
            <a:endParaRPr lang="fr-FR" dirty="0"/>
          </a:p>
        </p:txBody>
      </p:sp>
    </p:spTree>
    <p:extLst>
      <p:ext uri="{BB962C8B-B14F-4D97-AF65-F5344CB8AC3E}">
        <p14:creationId xmlns:p14="http://schemas.microsoft.com/office/powerpoint/2010/main" val="5724607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Nous allons à présent vous présenter l’application en fonctionnement, en passant par toutes les fonctionnalités présentées sur les précédentes diapositives : connexion utilisateur, affichage et signalement des POI, itinéraire, recherche d’un emplacement…</a:t>
            </a:r>
          </a:p>
          <a:p>
            <a:endParaRPr lang="fr-FR" dirty="0"/>
          </a:p>
          <a:p>
            <a:r>
              <a:rPr lang="fr-FR" dirty="0"/>
              <a:t>NOTE : démo de l’appli.</a:t>
            </a:r>
          </a:p>
        </p:txBody>
      </p:sp>
      <p:sp>
        <p:nvSpPr>
          <p:cNvPr id="4" name="Espace réservé du numéro de diapositive 3"/>
          <p:cNvSpPr>
            <a:spLocks noGrp="1"/>
          </p:cNvSpPr>
          <p:nvPr>
            <p:ph type="sldNum" sz="quarter" idx="10"/>
          </p:nvPr>
        </p:nvSpPr>
        <p:spPr/>
        <p:txBody>
          <a:bodyPr/>
          <a:lstStyle/>
          <a:p>
            <a:fld id="{572B86BC-1EB7-4427-B16A-C652EB870952}" type="slidenum">
              <a:rPr lang="fr-FR" smtClean="0"/>
              <a:t>13</a:t>
            </a:fld>
            <a:endParaRPr lang="fr-FR" dirty="0"/>
          </a:p>
        </p:txBody>
      </p:sp>
    </p:spTree>
    <p:extLst>
      <p:ext uri="{BB962C8B-B14F-4D97-AF65-F5344CB8AC3E}">
        <p14:creationId xmlns:p14="http://schemas.microsoft.com/office/powerpoint/2010/main" val="30798329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Pour terminer cette présentation, nous vous proposons des pistes d’amélioration de l’application. La base étant déjà présente, l’application pourra être dotée de fonctionnalités supplémentaires par la suite : </a:t>
            </a:r>
          </a:p>
          <a:p>
            <a:endParaRPr lang="fr-FR" dirty="0"/>
          </a:p>
          <a:p>
            <a:r>
              <a:rPr lang="fr-FR" dirty="0"/>
              <a:t>	- Compte utilisateur : la base de données est déjà en place, il suffit d’ajouter un </a:t>
            </a:r>
            <a:r>
              <a:rPr lang="fr-FR" dirty="0" err="1"/>
              <a:t>template</a:t>
            </a:r>
            <a:r>
              <a:rPr lang="fr-FR" dirty="0"/>
              <a:t> pour la création de compte utilisateur.</a:t>
            </a:r>
          </a:p>
          <a:p>
            <a:endParaRPr lang="fr-FR" dirty="0"/>
          </a:p>
          <a:p>
            <a:r>
              <a:rPr lang="fr-FR" dirty="0"/>
              <a:t>	- POI et distance : les utilisateurs pourrons choisir d’afficher seulement les POI qui sont sur leur trajet ou à proximité.</a:t>
            </a:r>
          </a:p>
          <a:p>
            <a:endParaRPr lang="fr-FR" dirty="0"/>
          </a:p>
          <a:p>
            <a:r>
              <a:rPr lang="fr-FR" dirty="0"/>
              <a:t>	- Réputation : ajout dans la BDD, possibilité pour les autres utilisateurs de voter pour un POI</a:t>
            </a:r>
          </a:p>
        </p:txBody>
      </p:sp>
      <p:sp>
        <p:nvSpPr>
          <p:cNvPr id="4" name="Espace réservé du numéro de diapositive 3"/>
          <p:cNvSpPr>
            <a:spLocks noGrp="1"/>
          </p:cNvSpPr>
          <p:nvPr>
            <p:ph type="sldNum" sz="quarter" idx="10"/>
          </p:nvPr>
        </p:nvSpPr>
        <p:spPr/>
        <p:txBody>
          <a:bodyPr/>
          <a:lstStyle/>
          <a:p>
            <a:fld id="{572B86BC-1EB7-4427-B16A-C652EB870952}" type="slidenum">
              <a:rPr lang="fr-FR" smtClean="0"/>
              <a:t>14</a:t>
            </a:fld>
            <a:endParaRPr lang="fr-FR" dirty="0"/>
          </a:p>
        </p:txBody>
      </p:sp>
    </p:spTree>
    <p:extLst>
      <p:ext uri="{BB962C8B-B14F-4D97-AF65-F5344CB8AC3E}">
        <p14:creationId xmlns:p14="http://schemas.microsoft.com/office/powerpoint/2010/main" val="1827310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72B86BC-1EB7-4427-B16A-C652EB870952}" type="slidenum">
              <a:rPr lang="fr-FR" smtClean="0"/>
              <a:t>15</a:t>
            </a:fld>
            <a:endParaRPr lang="fr-FR" dirty="0"/>
          </a:p>
        </p:txBody>
      </p:sp>
    </p:spTree>
    <p:extLst>
      <p:ext uri="{BB962C8B-B14F-4D97-AF65-F5344CB8AC3E}">
        <p14:creationId xmlns:p14="http://schemas.microsoft.com/office/powerpoint/2010/main" val="481046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présentation des parties évoquées</a:t>
            </a:r>
          </a:p>
        </p:txBody>
      </p:sp>
      <p:sp>
        <p:nvSpPr>
          <p:cNvPr id="4" name="Espace réservé du numéro de diapositive 3"/>
          <p:cNvSpPr>
            <a:spLocks noGrp="1"/>
          </p:cNvSpPr>
          <p:nvPr>
            <p:ph type="sldNum" sz="quarter" idx="10"/>
          </p:nvPr>
        </p:nvSpPr>
        <p:spPr/>
        <p:txBody>
          <a:bodyPr/>
          <a:lstStyle/>
          <a:p>
            <a:fld id="{572B86BC-1EB7-4427-B16A-C652EB870952}" type="slidenum">
              <a:rPr lang="fr-FR" smtClean="0"/>
              <a:t>2</a:t>
            </a:fld>
            <a:endParaRPr lang="fr-FR" dirty="0"/>
          </a:p>
        </p:txBody>
      </p:sp>
    </p:spTree>
    <p:extLst>
      <p:ext uri="{BB962C8B-B14F-4D97-AF65-F5344CB8AC3E}">
        <p14:creationId xmlns:p14="http://schemas.microsoft.com/office/powerpoint/2010/main" val="3211314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Nous allons rappeler les objectifs du projet. Il était demandé de mettre en place une application mobile HTML5 permettant d’afficher une carte géographique, </a:t>
            </a:r>
            <a:r>
              <a:rPr lang="fr-FR" sz="1200" dirty="0"/>
              <a:t>déterminer la position actuelle, enregistrer et partager des POI sur une carte interactive, en mettant en place les fonctionnalités suivantes :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t>	- Lister les objectifs</a:t>
            </a:r>
          </a:p>
          <a:p>
            <a:endParaRPr lang="fr-FR" dirty="0"/>
          </a:p>
        </p:txBody>
      </p:sp>
      <p:sp>
        <p:nvSpPr>
          <p:cNvPr id="4" name="Espace réservé du numéro de diapositive 3"/>
          <p:cNvSpPr>
            <a:spLocks noGrp="1"/>
          </p:cNvSpPr>
          <p:nvPr>
            <p:ph type="sldNum" sz="quarter" idx="10"/>
          </p:nvPr>
        </p:nvSpPr>
        <p:spPr/>
        <p:txBody>
          <a:bodyPr/>
          <a:lstStyle/>
          <a:p>
            <a:fld id="{572B86BC-1EB7-4427-B16A-C652EB870952}" type="slidenum">
              <a:rPr lang="fr-FR" smtClean="0"/>
              <a:t>3</a:t>
            </a:fld>
            <a:endParaRPr lang="fr-FR" dirty="0"/>
          </a:p>
        </p:txBody>
      </p:sp>
    </p:spTree>
    <p:extLst>
      <p:ext uri="{BB962C8B-B14F-4D97-AF65-F5344CB8AC3E}">
        <p14:creationId xmlns:p14="http://schemas.microsoft.com/office/powerpoint/2010/main" val="31470097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Afin de créer une application cohérente tant sur le plan design que sur le code, nous avons avant le développement les éléments graphiques ainsi que les solutions techniques qui s’offraient à nous. </a:t>
            </a:r>
          </a:p>
          <a:p>
            <a:endParaRPr lang="fr-FR" dirty="0"/>
          </a:p>
          <a:p>
            <a:r>
              <a:rPr lang="fr-FR" dirty="0"/>
              <a:t>Pour commencer, nous avons réalisé les </a:t>
            </a:r>
            <a:r>
              <a:rPr lang="fr-FR" dirty="0" err="1"/>
              <a:t>mock</a:t>
            </a:r>
            <a:r>
              <a:rPr lang="fr-FR" dirty="0"/>
              <a:t>-up sur </a:t>
            </a:r>
            <a:r>
              <a:rPr lang="fr-FR" dirty="0" err="1"/>
              <a:t>Balsamiq</a:t>
            </a:r>
            <a:r>
              <a:rPr lang="fr-FR" dirty="0"/>
              <a:t>, afin de savoir où s’orienter concernant le design de l’application. </a:t>
            </a:r>
          </a:p>
          <a:p>
            <a:endParaRPr lang="fr-FR" dirty="0"/>
          </a:p>
          <a:p>
            <a:r>
              <a:rPr lang="fr-FR" dirty="0"/>
              <a:t>Voici un aperçu des </a:t>
            </a:r>
            <a:r>
              <a:rPr lang="fr-FR" dirty="0" err="1"/>
              <a:t>mock</a:t>
            </a:r>
            <a:r>
              <a:rPr lang="fr-FR" dirty="0"/>
              <a:t>-up et de leur transformation après le développement. </a:t>
            </a:r>
          </a:p>
          <a:p>
            <a:endParaRPr lang="fr-FR" dirty="0"/>
          </a:p>
        </p:txBody>
      </p:sp>
      <p:sp>
        <p:nvSpPr>
          <p:cNvPr id="4" name="Espace réservé du numéro de diapositive 3"/>
          <p:cNvSpPr>
            <a:spLocks noGrp="1"/>
          </p:cNvSpPr>
          <p:nvPr>
            <p:ph type="sldNum" sz="quarter" idx="10"/>
          </p:nvPr>
        </p:nvSpPr>
        <p:spPr/>
        <p:txBody>
          <a:bodyPr/>
          <a:lstStyle/>
          <a:p>
            <a:fld id="{572B86BC-1EB7-4427-B16A-C652EB870952}" type="slidenum">
              <a:rPr lang="fr-FR" smtClean="0"/>
              <a:t>4</a:t>
            </a:fld>
            <a:endParaRPr lang="fr-FR" dirty="0"/>
          </a:p>
        </p:txBody>
      </p:sp>
    </p:spTree>
    <p:extLst>
      <p:ext uri="{BB962C8B-B14F-4D97-AF65-F5344CB8AC3E}">
        <p14:creationId xmlns:p14="http://schemas.microsoft.com/office/powerpoint/2010/main" val="2958270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Concernant les solutions techniques, pour la partie client, nous avons utilisé le </a:t>
            </a:r>
            <a:r>
              <a:rPr lang="fr-FR" dirty="0" err="1"/>
              <a:t>framework</a:t>
            </a:r>
            <a:r>
              <a:rPr lang="fr-FR" dirty="0"/>
              <a:t> </a:t>
            </a:r>
            <a:r>
              <a:rPr lang="fr-FR" dirty="0" err="1"/>
              <a:t>Ionic</a:t>
            </a:r>
            <a:r>
              <a:rPr lang="fr-FR" dirty="0"/>
              <a:t>, un </a:t>
            </a:r>
            <a:r>
              <a:rPr lang="fr-FR" dirty="0" err="1"/>
              <a:t>framework</a:t>
            </a:r>
            <a:r>
              <a:rPr lang="fr-FR" dirty="0"/>
              <a:t> très pratique pour la création de vues responsives mobiles. </a:t>
            </a:r>
            <a:r>
              <a:rPr lang="fr-FR" dirty="0" err="1"/>
              <a:t>Ionic</a:t>
            </a:r>
            <a:r>
              <a:rPr lang="fr-FR" dirty="0"/>
              <a:t> permet aussi de faciliter le développement </a:t>
            </a:r>
            <a:r>
              <a:rPr lang="fr-FR" dirty="0" err="1"/>
              <a:t>multi-plateforme</a:t>
            </a:r>
            <a:r>
              <a:rPr lang="fr-FR" dirty="0"/>
              <a:t> (Android, IOS…). </a:t>
            </a:r>
          </a:p>
          <a:p>
            <a:endParaRPr lang="fr-FR" dirty="0"/>
          </a:p>
          <a:p>
            <a:r>
              <a:rPr lang="fr-FR" dirty="0"/>
              <a:t>Pour compléter </a:t>
            </a:r>
            <a:r>
              <a:rPr lang="fr-FR" dirty="0" err="1"/>
              <a:t>Ionic</a:t>
            </a:r>
            <a:r>
              <a:rPr lang="fr-FR" dirty="0"/>
              <a:t>, nous avons utilisé </a:t>
            </a:r>
            <a:r>
              <a:rPr lang="fr-FR" dirty="0" err="1"/>
              <a:t>AngularJs</a:t>
            </a:r>
            <a:r>
              <a:rPr lang="fr-FR" dirty="0"/>
              <a:t>, un langage orienté MVC complet et facile à maintenir (notamment grâce à ses concepts de « </a:t>
            </a:r>
            <a:r>
              <a:rPr lang="fr-FR" dirty="0" err="1"/>
              <a:t>factory</a:t>
            </a:r>
            <a:r>
              <a:rPr lang="fr-FR" dirty="0"/>
              <a:t> » et de « </a:t>
            </a:r>
            <a:r>
              <a:rPr lang="fr-FR" dirty="0" err="1"/>
              <a:t>controller</a:t>
            </a:r>
            <a:r>
              <a:rPr lang="fr-FR" dirty="0"/>
              <a:t> ». Il permet de créer des interfaces fluides et one-page qui donneront à l’utilisateur final une sensation de fluidité, importante dans le cadre d’une application mobile. </a:t>
            </a:r>
          </a:p>
          <a:p>
            <a:endParaRPr lang="fr-FR" dirty="0"/>
          </a:p>
          <a:p>
            <a:endParaRPr lang="fr-FR" dirty="0"/>
          </a:p>
          <a:p>
            <a:r>
              <a:rPr lang="fr-FR" dirty="0"/>
              <a:t>NOTE : </a:t>
            </a:r>
            <a:r>
              <a:rPr lang="fr-FR" dirty="0" err="1"/>
              <a:t>AngularJs</a:t>
            </a:r>
            <a:r>
              <a:rPr lang="fr-FR" dirty="0"/>
              <a:t> FACTORY : c’est un service qui permet de créer et de retourner un objet </a:t>
            </a:r>
            <a:r>
              <a:rPr lang="fr-FR" dirty="0" err="1"/>
              <a:t>Javascript</a:t>
            </a:r>
            <a:endParaRPr lang="fr-FR" dirty="0"/>
          </a:p>
          <a:p>
            <a:r>
              <a:rPr lang="fr-FR" dirty="0"/>
              <a:t>NOTE : </a:t>
            </a:r>
            <a:r>
              <a:rPr lang="fr-FR" dirty="0" err="1"/>
              <a:t>AngularJs</a:t>
            </a:r>
            <a:r>
              <a:rPr lang="fr-FR" dirty="0"/>
              <a:t> CONTROLLER : c’est un contrôleur qui va gérer par exemple un clic sur un bouton</a:t>
            </a:r>
          </a:p>
        </p:txBody>
      </p:sp>
      <p:sp>
        <p:nvSpPr>
          <p:cNvPr id="4" name="Espace réservé du numéro de diapositive 3"/>
          <p:cNvSpPr>
            <a:spLocks noGrp="1"/>
          </p:cNvSpPr>
          <p:nvPr>
            <p:ph type="sldNum" sz="quarter" idx="10"/>
          </p:nvPr>
        </p:nvSpPr>
        <p:spPr/>
        <p:txBody>
          <a:bodyPr/>
          <a:lstStyle/>
          <a:p>
            <a:fld id="{572B86BC-1EB7-4427-B16A-C652EB870952}" type="slidenum">
              <a:rPr lang="fr-FR" smtClean="0"/>
              <a:t>5</a:t>
            </a:fld>
            <a:endParaRPr lang="fr-FR" dirty="0"/>
          </a:p>
        </p:txBody>
      </p:sp>
    </p:spTree>
    <p:extLst>
      <p:ext uri="{BB962C8B-B14F-4D97-AF65-F5344CB8AC3E}">
        <p14:creationId xmlns:p14="http://schemas.microsoft.com/office/powerpoint/2010/main" val="16525780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Nous avons aussi utilisé apache </a:t>
            </a:r>
            <a:r>
              <a:rPr lang="fr-FR" dirty="0" err="1"/>
              <a:t>cordova</a:t>
            </a:r>
            <a:r>
              <a:rPr lang="fr-FR" dirty="0"/>
              <a:t> pour son composant de géolocalisation très simple d’utilisation et pratique, ainsi que pour la surveillance de la connectivité.</a:t>
            </a:r>
          </a:p>
          <a:p>
            <a:endParaRPr lang="fr-FR" dirty="0"/>
          </a:p>
          <a:p>
            <a:r>
              <a:rPr lang="fr-FR" dirty="0"/>
              <a:t>Pour la partie carte géographique, nous avons utilisé l’API Google </a:t>
            </a:r>
            <a:r>
              <a:rPr lang="fr-FR" dirty="0" err="1"/>
              <a:t>Maps</a:t>
            </a:r>
            <a:r>
              <a:rPr lang="fr-FR" dirty="0"/>
              <a:t>, une api qui fourni non seulement les données géographiques mais aussi la trajectographie, l’état des routes, le trafic…. La communauté et la documentation sont aussi très actives et fournies.</a:t>
            </a:r>
          </a:p>
          <a:p>
            <a:endParaRPr lang="fr-FR" dirty="0"/>
          </a:p>
        </p:txBody>
      </p:sp>
      <p:sp>
        <p:nvSpPr>
          <p:cNvPr id="4" name="Espace réservé du numéro de diapositive 3"/>
          <p:cNvSpPr>
            <a:spLocks noGrp="1"/>
          </p:cNvSpPr>
          <p:nvPr>
            <p:ph type="sldNum" sz="quarter" idx="10"/>
          </p:nvPr>
        </p:nvSpPr>
        <p:spPr/>
        <p:txBody>
          <a:bodyPr/>
          <a:lstStyle/>
          <a:p>
            <a:fld id="{572B86BC-1EB7-4427-B16A-C652EB870952}" type="slidenum">
              <a:rPr lang="fr-FR" smtClean="0"/>
              <a:t>6</a:t>
            </a:fld>
            <a:endParaRPr lang="fr-FR" dirty="0"/>
          </a:p>
        </p:txBody>
      </p:sp>
    </p:spTree>
    <p:extLst>
      <p:ext uri="{BB962C8B-B14F-4D97-AF65-F5344CB8AC3E}">
        <p14:creationId xmlns:p14="http://schemas.microsoft.com/office/powerpoint/2010/main" val="4146615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Pour la partie serveur, nous avons choisi d’utiliser PHP pour sa bonne compatibilité avec MySQL grâce à PDO, mais aussi pour sa communauté active et sa simplicité d’utilisation.</a:t>
            </a:r>
          </a:p>
          <a:p>
            <a:endParaRPr lang="fr-FR" dirty="0"/>
          </a:p>
          <a:p>
            <a:r>
              <a:rPr lang="fr-FR" dirty="0"/>
              <a:t>Pour la BDD, nous avons utilisé MySQL, qui a l’avantage d’être gratuit, compatible PDO et très bien documenté, tout en restant performant.</a:t>
            </a:r>
          </a:p>
          <a:p>
            <a:endParaRPr lang="fr-FR" dirty="0"/>
          </a:p>
          <a:p>
            <a:r>
              <a:rPr lang="fr-FR" dirty="0"/>
              <a:t>NOTE : PDO = PHP Data </a:t>
            </a:r>
            <a:r>
              <a:rPr lang="fr-FR" dirty="0" err="1"/>
              <a:t>Objects</a:t>
            </a:r>
            <a:r>
              <a:rPr lang="fr-FR" dirty="0"/>
              <a:t> </a:t>
            </a:r>
          </a:p>
        </p:txBody>
      </p:sp>
      <p:sp>
        <p:nvSpPr>
          <p:cNvPr id="4" name="Espace réservé du numéro de diapositive 3"/>
          <p:cNvSpPr>
            <a:spLocks noGrp="1"/>
          </p:cNvSpPr>
          <p:nvPr>
            <p:ph type="sldNum" sz="quarter" idx="10"/>
          </p:nvPr>
        </p:nvSpPr>
        <p:spPr/>
        <p:txBody>
          <a:bodyPr/>
          <a:lstStyle/>
          <a:p>
            <a:fld id="{572B86BC-1EB7-4427-B16A-C652EB870952}" type="slidenum">
              <a:rPr lang="fr-FR" smtClean="0"/>
              <a:t>7</a:t>
            </a:fld>
            <a:endParaRPr lang="fr-FR" dirty="0"/>
          </a:p>
        </p:txBody>
      </p:sp>
    </p:spTree>
    <p:extLst>
      <p:ext uri="{BB962C8B-B14F-4D97-AF65-F5344CB8AC3E}">
        <p14:creationId xmlns:p14="http://schemas.microsoft.com/office/powerpoint/2010/main" val="4288865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Voici à présent un aperçu des fonctionnalités de l’application. Nous avons ici la page de connexion utilisateur. Si l’utilisateur à un compte, il peut alors se connecter pour accéder à la carte.</a:t>
            </a:r>
          </a:p>
        </p:txBody>
      </p:sp>
      <p:sp>
        <p:nvSpPr>
          <p:cNvPr id="4" name="Espace réservé du numéro de diapositive 3"/>
          <p:cNvSpPr>
            <a:spLocks noGrp="1"/>
          </p:cNvSpPr>
          <p:nvPr>
            <p:ph type="sldNum" sz="quarter" idx="10"/>
          </p:nvPr>
        </p:nvSpPr>
        <p:spPr/>
        <p:txBody>
          <a:bodyPr/>
          <a:lstStyle/>
          <a:p>
            <a:fld id="{572B86BC-1EB7-4427-B16A-C652EB870952}" type="slidenum">
              <a:rPr lang="fr-FR" smtClean="0"/>
              <a:t>8</a:t>
            </a:fld>
            <a:endParaRPr lang="fr-FR" dirty="0"/>
          </a:p>
        </p:txBody>
      </p:sp>
    </p:spTree>
    <p:extLst>
      <p:ext uri="{BB962C8B-B14F-4D97-AF65-F5344CB8AC3E}">
        <p14:creationId xmlns:p14="http://schemas.microsoft.com/office/powerpoint/2010/main" val="35801109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Une fois connecté, il aura alors la possibilité de signaler des POI via le menu en bas à droite de l’application. Il aura aussi accès à tout les POI signalés par d’autres utilisateurs. </a:t>
            </a:r>
          </a:p>
        </p:txBody>
      </p:sp>
      <p:sp>
        <p:nvSpPr>
          <p:cNvPr id="4" name="Espace réservé du numéro de diapositive 3"/>
          <p:cNvSpPr>
            <a:spLocks noGrp="1"/>
          </p:cNvSpPr>
          <p:nvPr>
            <p:ph type="sldNum" sz="quarter" idx="10"/>
          </p:nvPr>
        </p:nvSpPr>
        <p:spPr/>
        <p:txBody>
          <a:bodyPr/>
          <a:lstStyle/>
          <a:p>
            <a:fld id="{572B86BC-1EB7-4427-B16A-C652EB870952}" type="slidenum">
              <a:rPr lang="fr-FR" smtClean="0"/>
              <a:t>9</a:t>
            </a:fld>
            <a:endParaRPr lang="fr-FR" dirty="0"/>
          </a:p>
        </p:txBody>
      </p:sp>
    </p:spTree>
    <p:extLst>
      <p:ext uri="{BB962C8B-B14F-4D97-AF65-F5344CB8AC3E}">
        <p14:creationId xmlns:p14="http://schemas.microsoft.com/office/powerpoint/2010/main" val="894939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DE7DB0FE-3BEA-4B99-BE99-3DEA52D63628}" type="datetimeFigureOut">
              <a:rPr lang="fr-FR" smtClean="0"/>
              <a:t>18/01/2017</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51B68967-6BB8-4055-8154-836350E1FA20}" type="slidenum">
              <a:rPr lang="fr-FR" smtClean="0"/>
              <a:t>‹N°›</a:t>
            </a:fld>
            <a:endParaRPr lang="fr-FR" dirty="0"/>
          </a:p>
        </p:txBody>
      </p:sp>
    </p:spTree>
    <p:extLst>
      <p:ext uri="{BB962C8B-B14F-4D97-AF65-F5344CB8AC3E}">
        <p14:creationId xmlns:p14="http://schemas.microsoft.com/office/powerpoint/2010/main" val="4217157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E7DB0FE-3BEA-4B99-BE99-3DEA52D63628}" type="datetimeFigureOut">
              <a:rPr lang="fr-FR" smtClean="0"/>
              <a:t>18/01/2017</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51B68967-6BB8-4055-8154-836350E1FA20}" type="slidenum">
              <a:rPr lang="fr-FR" smtClean="0"/>
              <a:t>‹N°›</a:t>
            </a:fld>
            <a:endParaRPr lang="fr-FR" dirty="0"/>
          </a:p>
        </p:txBody>
      </p:sp>
    </p:spTree>
    <p:extLst>
      <p:ext uri="{BB962C8B-B14F-4D97-AF65-F5344CB8AC3E}">
        <p14:creationId xmlns:p14="http://schemas.microsoft.com/office/powerpoint/2010/main" val="3303035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E7DB0FE-3BEA-4B99-BE99-3DEA52D63628}" type="datetimeFigureOut">
              <a:rPr lang="fr-FR" smtClean="0"/>
              <a:t>18/01/2017</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51B68967-6BB8-4055-8154-836350E1FA20}" type="slidenum">
              <a:rPr lang="fr-FR" smtClean="0"/>
              <a:t>‹N°›</a:t>
            </a:fld>
            <a:endParaRPr lang="fr-FR" dirty="0"/>
          </a:p>
        </p:txBody>
      </p:sp>
    </p:spTree>
    <p:extLst>
      <p:ext uri="{BB962C8B-B14F-4D97-AF65-F5344CB8AC3E}">
        <p14:creationId xmlns:p14="http://schemas.microsoft.com/office/powerpoint/2010/main" val="1787048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E7DB0FE-3BEA-4B99-BE99-3DEA52D63628}" type="datetimeFigureOut">
              <a:rPr lang="fr-FR" smtClean="0"/>
              <a:t>18/01/2017</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51B68967-6BB8-4055-8154-836350E1FA20}" type="slidenum">
              <a:rPr lang="fr-FR" smtClean="0"/>
              <a:t>‹N°›</a:t>
            </a:fld>
            <a:endParaRPr lang="fr-FR" dirty="0"/>
          </a:p>
        </p:txBody>
      </p:sp>
    </p:spTree>
    <p:extLst>
      <p:ext uri="{BB962C8B-B14F-4D97-AF65-F5344CB8AC3E}">
        <p14:creationId xmlns:p14="http://schemas.microsoft.com/office/powerpoint/2010/main" val="1712452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DE7DB0FE-3BEA-4B99-BE99-3DEA52D63628}" type="datetimeFigureOut">
              <a:rPr lang="fr-FR" smtClean="0"/>
              <a:t>18/01/2017</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51B68967-6BB8-4055-8154-836350E1FA20}" type="slidenum">
              <a:rPr lang="fr-FR" smtClean="0"/>
              <a:t>‹N°›</a:t>
            </a:fld>
            <a:endParaRPr lang="fr-FR" dirty="0"/>
          </a:p>
        </p:txBody>
      </p:sp>
    </p:spTree>
    <p:extLst>
      <p:ext uri="{BB962C8B-B14F-4D97-AF65-F5344CB8AC3E}">
        <p14:creationId xmlns:p14="http://schemas.microsoft.com/office/powerpoint/2010/main" val="4261919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DE7DB0FE-3BEA-4B99-BE99-3DEA52D63628}" type="datetimeFigureOut">
              <a:rPr lang="fr-FR" smtClean="0"/>
              <a:t>18/01/2017</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51B68967-6BB8-4055-8154-836350E1FA20}" type="slidenum">
              <a:rPr lang="fr-FR" smtClean="0"/>
              <a:t>‹N°›</a:t>
            </a:fld>
            <a:endParaRPr lang="fr-FR" dirty="0"/>
          </a:p>
        </p:txBody>
      </p:sp>
    </p:spTree>
    <p:extLst>
      <p:ext uri="{BB962C8B-B14F-4D97-AF65-F5344CB8AC3E}">
        <p14:creationId xmlns:p14="http://schemas.microsoft.com/office/powerpoint/2010/main" val="3553313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DE7DB0FE-3BEA-4B99-BE99-3DEA52D63628}" type="datetimeFigureOut">
              <a:rPr lang="fr-FR" smtClean="0"/>
              <a:t>18/01/2017</a:t>
            </a:fld>
            <a:endParaRPr lang="fr-FR" dirty="0"/>
          </a:p>
        </p:txBody>
      </p:sp>
      <p:sp>
        <p:nvSpPr>
          <p:cNvPr id="8" name="Espace réservé du pied de page 7"/>
          <p:cNvSpPr>
            <a:spLocks noGrp="1"/>
          </p:cNvSpPr>
          <p:nvPr>
            <p:ph type="ftr" sz="quarter" idx="11"/>
          </p:nvPr>
        </p:nvSpPr>
        <p:spPr/>
        <p:txBody>
          <a:bodyPr/>
          <a:lstStyle/>
          <a:p>
            <a:endParaRPr lang="fr-FR" dirty="0"/>
          </a:p>
        </p:txBody>
      </p:sp>
      <p:sp>
        <p:nvSpPr>
          <p:cNvPr id="9" name="Espace réservé du numéro de diapositive 8"/>
          <p:cNvSpPr>
            <a:spLocks noGrp="1"/>
          </p:cNvSpPr>
          <p:nvPr>
            <p:ph type="sldNum" sz="quarter" idx="12"/>
          </p:nvPr>
        </p:nvSpPr>
        <p:spPr/>
        <p:txBody>
          <a:bodyPr/>
          <a:lstStyle/>
          <a:p>
            <a:fld id="{51B68967-6BB8-4055-8154-836350E1FA20}" type="slidenum">
              <a:rPr lang="fr-FR" smtClean="0"/>
              <a:t>‹N°›</a:t>
            </a:fld>
            <a:endParaRPr lang="fr-FR" dirty="0"/>
          </a:p>
        </p:txBody>
      </p:sp>
    </p:spTree>
    <p:extLst>
      <p:ext uri="{BB962C8B-B14F-4D97-AF65-F5344CB8AC3E}">
        <p14:creationId xmlns:p14="http://schemas.microsoft.com/office/powerpoint/2010/main" val="3054345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DE7DB0FE-3BEA-4B99-BE99-3DEA52D63628}" type="datetimeFigureOut">
              <a:rPr lang="fr-FR" smtClean="0"/>
              <a:t>18/01/2017</a:t>
            </a:fld>
            <a:endParaRPr lang="fr-FR" dirty="0"/>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51B68967-6BB8-4055-8154-836350E1FA20}" type="slidenum">
              <a:rPr lang="fr-FR" smtClean="0"/>
              <a:t>‹N°›</a:t>
            </a:fld>
            <a:endParaRPr lang="fr-FR" dirty="0"/>
          </a:p>
        </p:txBody>
      </p:sp>
    </p:spTree>
    <p:extLst>
      <p:ext uri="{BB962C8B-B14F-4D97-AF65-F5344CB8AC3E}">
        <p14:creationId xmlns:p14="http://schemas.microsoft.com/office/powerpoint/2010/main" val="675967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E7DB0FE-3BEA-4B99-BE99-3DEA52D63628}" type="datetimeFigureOut">
              <a:rPr lang="fr-FR" smtClean="0"/>
              <a:t>18/01/2017</a:t>
            </a:fld>
            <a:endParaRPr lang="fr-FR" dirty="0"/>
          </a:p>
        </p:txBody>
      </p:sp>
      <p:sp>
        <p:nvSpPr>
          <p:cNvPr id="3" name="Espace réservé du pied de page 2"/>
          <p:cNvSpPr>
            <a:spLocks noGrp="1"/>
          </p:cNvSpPr>
          <p:nvPr>
            <p:ph type="ftr" sz="quarter" idx="11"/>
          </p:nvPr>
        </p:nvSpPr>
        <p:spPr/>
        <p:txBody>
          <a:bodyPr/>
          <a:lstStyle/>
          <a:p>
            <a:endParaRPr lang="fr-FR" dirty="0"/>
          </a:p>
        </p:txBody>
      </p:sp>
      <p:sp>
        <p:nvSpPr>
          <p:cNvPr id="4" name="Espace réservé du numéro de diapositive 3"/>
          <p:cNvSpPr>
            <a:spLocks noGrp="1"/>
          </p:cNvSpPr>
          <p:nvPr>
            <p:ph type="sldNum" sz="quarter" idx="12"/>
          </p:nvPr>
        </p:nvSpPr>
        <p:spPr/>
        <p:txBody>
          <a:bodyPr/>
          <a:lstStyle/>
          <a:p>
            <a:fld id="{51B68967-6BB8-4055-8154-836350E1FA20}" type="slidenum">
              <a:rPr lang="fr-FR" smtClean="0"/>
              <a:t>‹N°›</a:t>
            </a:fld>
            <a:endParaRPr lang="fr-FR" dirty="0"/>
          </a:p>
        </p:txBody>
      </p:sp>
    </p:spTree>
    <p:extLst>
      <p:ext uri="{BB962C8B-B14F-4D97-AF65-F5344CB8AC3E}">
        <p14:creationId xmlns:p14="http://schemas.microsoft.com/office/powerpoint/2010/main" val="2508966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DE7DB0FE-3BEA-4B99-BE99-3DEA52D63628}" type="datetimeFigureOut">
              <a:rPr lang="fr-FR" smtClean="0"/>
              <a:t>18/01/2017</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51B68967-6BB8-4055-8154-836350E1FA20}" type="slidenum">
              <a:rPr lang="fr-FR" smtClean="0"/>
              <a:t>‹N°›</a:t>
            </a:fld>
            <a:endParaRPr lang="fr-FR" dirty="0"/>
          </a:p>
        </p:txBody>
      </p:sp>
    </p:spTree>
    <p:extLst>
      <p:ext uri="{BB962C8B-B14F-4D97-AF65-F5344CB8AC3E}">
        <p14:creationId xmlns:p14="http://schemas.microsoft.com/office/powerpoint/2010/main" val="372842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dirty="0"/>
              <a:t>Cliquez sur l'icône pour ajouter une image</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DE7DB0FE-3BEA-4B99-BE99-3DEA52D63628}" type="datetimeFigureOut">
              <a:rPr lang="fr-FR" smtClean="0"/>
              <a:t>18/01/2017</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51B68967-6BB8-4055-8154-836350E1FA20}" type="slidenum">
              <a:rPr lang="fr-FR" smtClean="0"/>
              <a:t>‹N°›</a:t>
            </a:fld>
            <a:endParaRPr lang="fr-FR" dirty="0"/>
          </a:p>
        </p:txBody>
      </p:sp>
    </p:spTree>
    <p:extLst>
      <p:ext uri="{BB962C8B-B14F-4D97-AF65-F5344CB8AC3E}">
        <p14:creationId xmlns:p14="http://schemas.microsoft.com/office/powerpoint/2010/main" val="3326437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7DB0FE-3BEA-4B99-BE99-3DEA52D63628}" type="datetimeFigureOut">
              <a:rPr lang="fr-FR" smtClean="0"/>
              <a:t>18/01/2017</a:t>
            </a:fld>
            <a:endParaRPr lang="fr-FR" dirty="0"/>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B68967-6BB8-4055-8154-836350E1FA20}" type="slidenum">
              <a:rPr lang="fr-FR" smtClean="0"/>
              <a:t>‹N°›</a:t>
            </a:fld>
            <a:endParaRPr lang="fr-FR" dirty="0"/>
          </a:p>
        </p:txBody>
      </p:sp>
    </p:spTree>
    <p:extLst>
      <p:ext uri="{BB962C8B-B14F-4D97-AF65-F5344CB8AC3E}">
        <p14:creationId xmlns:p14="http://schemas.microsoft.com/office/powerpoint/2010/main" val="86813969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655807" y="2341703"/>
            <a:ext cx="9144000" cy="2387600"/>
          </a:xfrm>
        </p:spPr>
        <p:txBody>
          <a:bodyPr/>
          <a:lstStyle/>
          <a:p>
            <a:r>
              <a:rPr lang="fr-FR" b="1" dirty="0">
                <a:solidFill>
                  <a:schemeClr val="tx1"/>
                </a:solidFill>
              </a:rPr>
              <a:t>PROJET WEB</a:t>
            </a:r>
            <a:br>
              <a:rPr lang="fr-FR" dirty="0"/>
            </a:br>
            <a:endParaRPr lang="fr-FR" dirty="0"/>
          </a:p>
        </p:txBody>
      </p:sp>
      <p:grpSp>
        <p:nvGrpSpPr>
          <p:cNvPr id="5" name="Groupe 4"/>
          <p:cNvGrpSpPr/>
          <p:nvPr/>
        </p:nvGrpSpPr>
        <p:grpSpPr>
          <a:xfrm>
            <a:off x="0" y="91440"/>
            <a:ext cx="2487935" cy="6858000"/>
            <a:chOff x="0" y="121680"/>
            <a:chExt cx="2194560" cy="9125712"/>
          </a:xfrm>
        </p:grpSpPr>
        <p:sp>
          <p:nvSpPr>
            <p:cNvPr id="6" name="Rectangle 5"/>
            <p:cNvSpPr/>
            <p:nvPr/>
          </p:nvSpPr>
          <p:spPr>
            <a:xfrm>
              <a:off x="0" y="121680"/>
              <a:ext cx="194535" cy="91257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dirty="0"/>
            </a:p>
          </p:txBody>
        </p:sp>
        <p:sp>
          <p:nvSpPr>
            <p:cNvPr id="7" name="Pentagone 6"/>
            <p:cNvSpPr/>
            <p:nvPr/>
          </p:nvSpPr>
          <p:spPr>
            <a:xfrm>
              <a:off x="0" y="1466850"/>
              <a:ext cx="2194560" cy="552055"/>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182880" bIns="0" numCol="1" spcCol="0" rtlCol="0" fromWordArt="0" anchor="ctr" anchorCtr="0" forceAA="0" compatLnSpc="1">
              <a:prstTxWarp prst="textNoShape">
                <a:avLst/>
              </a:prstTxWarp>
              <a:noAutofit/>
            </a:bodyPr>
            <a:lstStyle/>
            <a:p>
              <a:pPr algn="r">
                <a:spcAft>
                  <a:spcPts val="0"/>
                </a:spcAft>
              </a:pPr>
              <a:r>
                <a:rPr lang="fr-FR" sz="1400" dirty="0">
                  <a:solidFill>
                    <a:srgbClr val="FFFFFF"/>
                  </a:solidFill>
                  <a:effectLst/>
                  <a:ea typeface="Times New Roman" panose="02020603050405020304" pitchFamily="18" charset="0"/>
                  <a:cs typeface="Times New Roman" panose="02020603050405020304" pitchFamily="18" charset="0"/>
                </a:rPr>
                <a:t>2016 / 2017</a:t>
              </a:r>
              <a:endParaRPr lang="fr-FR" sz="1100" dirty="0">
                <a:effectLst/>
                <a:ea typeface="Times New Roman" panose="02020603050405020304" pitchFamily="18" charset="0"/>
                <a:cs typeface="Times New Roman" panose="02020603050405020304" pitchFamily="18" charset="0"/>
              </a:endParaRPr>
            </a:p>
          </p:txBody>
        </p:sp>
        <p:grpSp>
          <p:nvGrpSpPr>
            <p:cNvPr id="8" name="Groupe 7"/>
            <p:cNvGrpSpPr/>
            <p:nvPr/>
          </p:nvGrpSpPr>
          <p:grpSpPr>
            <a:xfrm>
              <a:off x="76200" y="4210050"/>
              <a:ext cx="2057400" cy="4910329"/>
              <a:chOff x="80645" y="4211812"/>
              <a:chExt cx="1306273" cy="3121027"/>
            </a:xfrm>
          </p:grpSpPr>
          <p:grpSp>
            <p:nvGrpSpPr>
              <p:cNvPr id="9" name="Groupe 8"/>
              <p:cNvGrpSpPr>
                <a:grpSpLocks noChangeAspect="1"/>
              </p:cNvGrpSpPr>
              <p:nvPr/>
            </p:nvGrpSpPr>
            <p:grpSpPr>
              <a:xfrm>
                <a:off x="141062" y="4211812"/>
                <a:ext cx="1047750" cy="3121026"/>
                <a:chOff x="141062" y="4211812"/>
                <a:chExt cx="1047750" cy="3121026"/>
              </a:xfrm>
            </p:grpSpPr>
            <p:sp>
              <p:nvSpPr>
                <p:cNvPr id="22" name="Forme libre 21"/>
                <p:cNvSpPr>
                  <a:spLocks/>
                </p:cNvSpPr>
                <p:nvPr/>
              </p:nvSpPr>
              <p:spPr bwMode="auto">
                <a:xfrm>
                  <a:off x="369662" y="6216825"/>
                  <a:ext cx="193675" cy="698500"/>
                </a:xfrm>
                <a:custGeom>
                  <a:avLst/>
                  <a:gdLst>
                    <a:gd name="T0" fmla="*/ 0 w 122"/>
                    <a:gd name="T1" fmla="*/ 0 h 440"/>
                    <a:gd name="T2" fmla="*/ 39 w 122"/>
                    <a:gd name="T3" fmla="*/ 152 h 440"/>
                    <a:gd name="T4" fmla="*/ 84 w 122"/>
                    <a:gd name="T5" fmla="*/ 304 h 440"/>
                    <a:gd name="T6" fmla="*/ 122 w 122"/>
                    <a:gd name="T7" fmla="*/ 417 h 440"/>
                    <a:gd name="T8" fmla="*/ 122 w 122"/>
                    <a:gd name="T9" fmla="*/ 440 h 440"/>
                    <a:gd name="T10" fmla="*/ 76 w 122"/>
                    <a:gd name="T11" fmla="*/ 306 h 440"/>
                    <a:gd name="T12" fmla="*/ 39 w 122"/>
                    <a:gd name="T13" fmla="*/ 180 h 440"/>
                    <a:gd name="T14" fmla="*/ 6 w 122"/>
                    <a:gd name="T15" fmla="*/ 53 h 440"/>
                    <a:gd name="T16" fmla="*/ 0 w 122"/>
                    <a:gd name="T1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440">
                      <a:moveTo>
                        <a:pt x="0" y="0"/>
                      </a:moveTo>
                      <a:lnTo>
                        <a:pt x="39" y="152"/>
                      </a:lnTo>
                      <a:lnTo>
                        <a:pt x="84" y="304"/>
                      </a:lnTo>
                      <a:lnTo>
                        <a:pt x="122" y="417"/>
                      </a:lnTo>
                      <a:lnTo>
                        <a:pt x="122" y="440"/>
                      </a:lnTo>
                      <a:lnTo>
                        <a:pt x="76" y="306"/>
                      </a:lnTo>
                      <a:lnTo>
                        <a:pt x="39" y="180"/>
                      </a:lnTo>
                      <a:lnTo>
                        <a:pt x="6" y="5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3" name="Forme libre 22"/>
                <p:cNvSpPr>
                  <a:spLocks/>
                </p:cNvSpPr>
                <p:nvPr/>
              </p:nvSpPr>
              <p:spPr bwMode="auto">
                <a:xfrm>
                  <a:off x="572862" y="6905800"/>
                  <a:ext cx="184150" cy="427038"/>
                </a:xfrm>
                <a:custGeom>
                  <a:avLst/>
                  <a:gdLst>
                    <a:gd name="T0" fmla="*/ 0 w 116"/>
                    <a:gd name="T1" fmla="*/ 0 h 269"/>
                    <a:gd name="T2" fmla="*/ 8 w 116"/>
                    <a:gd name="T3" fmla="*/ 19 h 269"/>
                    <a:gd name="T4" fmla="*/ 37 w 116"/>
                    <a:gd name="T5" fmla="*/ 93 h 269"/>
                    <a:gd name="T6" fmla="*/ 67 w 116"/>
                    <a:gd name="T7" fmla="*/ 167 h 269"/>
                    <a:gd name="T8" fmla="*/ 116 w 116"/>
                    <a:gd name="T9" fmla="*/ 269 h 269"/>
                    <a:gd name="T10" fmla="*/ 108 w 116"/>
                    <a:gd name="T11" fmla="*/ 269 h 269"/>
                    <a:gd name="T12" fmla="*/ 60 w 116"/>
                    <a:gd name="T13" fmla="*/ 169 h 269"/>
                    <a:gd name="T14" fmla="*/ 30 w 116"/>
                    <a:gd name="T15" fmla="*/ 98 h 269"/>
                    <a:gd name="T16" fmla="*/ 1 w 116"/>
                    <a:gd name="T17" fmla="*/ 25 h 269"/>
                    <a:gd name="T18" fmla="*/ 0 w 116"/>
                    <a:gd name="T19"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269">
                      <a:moveTo>
                        <a:pt x="0" y="0"/>
                      </a:moveTo>
                      <a:lnTo>
                        <a:pt x="8" y="19"/>
                      </a:lnTo>
                      <a:lnTo>
                        <a:pt x="37" y="93"/>
                      </a:lnTo>
                      <a:lnTo>
                        <a:pt x="67" y="167"/>
                      </a:lnTo>
                      <a:lnTo>
                        <a:pt x="116" y="269"/>
                      </a:lnTo>
                      <a:lnTo>
                        <a:pt x="108" y="269"/>
                      </a:lnTo>
                      <a:lnTo>
                        <a:pt x="60" y="169"/>
                      </a:lnTo>
                      <a:lnTo>
                        <a:pt x="30" y="98"/>
                      </a:lnTo>
                      <a:lnTo>
                        <a:pt x="1" y="2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4" name="Forme libre 23"/>
                <p:cNvSpPr>
                  <a:spLocks/>
                </p:cNvSpPr>
                <p:nvPr/>
              </p:nvSpPr>
              <p:spPr bwMode="auto">
                <a:xfrm>
                  <a:off x="141062" y="4211812"/>
                  <a:ext cx="222250" cy="2019300"/>
                </a:xfrm>
                <a:custGeom>
                  <a:avLst/>
                  <a:gdLst>
                    <a:gd name="T0" fmla="*/ 0 w 140"/>
                    <a:gd name="T1" fmla="*/ 0 h 1272"/>
                    <a:gd name="T2" fmla="*/ 0 w 140"/>
                    <a:gd name="T3" fmla="*/ 0 h 1272"/>
                    <a:gd name="T4" fmla="*/ 1 w 140"/>
                    <a:gd name="T5" fmla="*/ 79 h 1272"/>
                    <a:gd name="T6" fmla="*/ 3 w 140"/>
                    <a:gd name="T7" fmla="*/ 159 h 1272"/>
                    <a:gd name="T8" fmla="*/ 12 w 140"/>
                    <a:gd name="T9" fmla="*/ 317 h 1272"/>
                    <a:gd name="T10" fmla="*/ 23 w 140"/>
                    <a:gd name="T11" fmla="*/ 476 h 1272"/>
                    <a:gd name="T12" fmla="*/ 39 w 140"/>
                    <a:gd name="T13" fmla="*/ 634 h 1272"/>
                    <a:gd name="T14" fmla="*/ 58 w 140"/>
                    <a:gd name="T15" fmla="*/ 792 h 1272"/>
                    <a:gd name="T16" fmla="*/ 83 w 140"/>
                    <a:gd name="T17" fmla="*/ 948 h 1272"/>
                    <a:gd name="T18" fmla="*/ 107 w 140"/>
                    <a:gd name="T19" fmla="*/ 1086 h 1272"/>
                    <a:gd name="T20" fmla="*/ 135 w 140"/>
                    <a:gd name="T21" fmla="*/ 1223 h 1272"/>
                    <a:gd name="T22" fmla="*/ 140 w 140"/>
                    <a:gd name="T23" fmla="*/ 1272 h 1272"/>
                    <a:gd name="T24" fmla="*/ 138 w 140"/>
                    <a:gd name="T25" fmla="*/ 1262 h 1272"/>
                    <a:gd name="T26" fmla="*/ 105 w 140"/>
                    <a:gd name="T27" fmla="*/ 1106 h 1272"/>
                    <a:gd name="T28" fmla="*/ 77 w 140"/>
                    <a:gd name="T29" fmla="*/ 949 h 1272"/>
                    <a:gd name="T30" fmla="*/ 53 w 140"/>
                    <a:gd name="T31" fmla="*/ 792 h 1272"/>
                    <a:gd name="T32" fmla="*/ 35 w 140"/>
                    <a:gd name="T33" fmla="*/ 634 h 1272"/>
                    <a:gd name="T34" fmla="*/ 20 w 140"/>
                    <a:gd name="T35" fmla="*/ 476 h 1272"/>
                    <a:gd name="T36" fmla="*/ 9 w 140"/>
                    <a:gd name="T37" fmla="*/ 317 h 1272"/>
                    <a:gd name="T38" fmla="*/ 2 w 140"/>
                    <a:gd name="T39" fmla="*/ 159 h 1272"/>
                    <a:gd name="T40" fmla="*/ 0 w 140"/>
                    <a:gd name="T41" fmla="*/ 79 h 1272"/>
                    <a:gd name="T42" fmla="*/ 0 w 140"/>
                    <a:gd name="T43" fmla="*/ 0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272">
                      <a:moveTo>
                        <a:pt x="0" y="0"/>
                      </a:moveTo>
                      <a:lnTo>
                        <a:pt x="0" y="0"/>
                      </a:lnTo>
                      <a:lnTo>
                        <a:pt x="1" y="79"/>
                      </a:lnTo>
                      <a:lnTo>
                        <a:pt x="3" y="159"/>
                      </a:lnTo>
                      <a:lnTo>
                        <a:pt x="12" y="317"/>
                      </a:lnTo>
                      <a:lnTo>
                        <a:pt x="23" y="476"/>
                      </a:lnTo>
                      <a:lnTo>
                        <a:pt x="39" y="634"/>
                      </a:lnTo>
                      <a:lnTo>
                        <a:pt x="58" y="792"/>
                      </a:lnTo>
                      <a:lnTo>
                        <a:pt x="83" y="948"/>
                      </a:lnTo>
                      <a:lnTo>
                        <a:pt x="107" y="1086"/>
                      </a:lnTo>
                      <a:lnTo>
                        <a:pt x="135" y="1223"/>
                      </a:lnTo>
                      <a:lnTo>
                        <a:pt x="140" y="1272"/>
                      </a:lnTo>
                      <a:lnTo>
                        <a:pt x="138" y="1262"/>
                      </a:lnTo>
                      <a:lnTo>
                        <a:pt x="105" y="1106"/>
                      </a:lnTo>
                      <a:lnTo>
                        <a:pt x="77" y="949"/>
                      </a:lnTo>
                      <a:lnTo>
                        <a:pt x="53" y="792"/>
                      </a:lnTo>
                      <a:lnTo>
                        <a:pt x="35" y="634"/>
                      </a:lnTo>
                      <a:lnTo>
                        <a:pt x="20" y="476"/>
                      </a:lnTo>
                      <a:lnTo>
                        <a:pt x="9" y="317"/>
                      </a:lnTo>
                      <a:lnTo>
                        <a:pt x="2" y="159"/>
                      </a:lnTo>
                      <a:lnTo>
                        <a:pt x="0" y="7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5" name="Forme libre 24"/>
                <p:cNvSpPr>
                  <a:spLocks/>
                </p:cNvSpPr>
                <p:nvPr/>
              </p:nvSpPr>
              <p:spPr bwMode="auto">
                <a:xfrm>
                  <a:off x="341087" y="4861100"/>
                  <a:ext cx="71438" cy="1355725"/>
                </a:xfrm>
                <a:custGeom>
                  <a:avLst/>
                  <a:gdLst>
                    <a:gd name="T0" fmla="*/ 45 w 45"/>
                    <a:gd name="T1" fmla="*/ 0 h 854"/>
                    <a:gd name="T2" fmla="*/ 45 w 45"/>
                    <a:gd name="T3" fmla="*/ 0 h 854"/>
                    <a:gd name="T4" fmla="*/ 35 w 45"/>
                    <a:gd name="T5" fmla="*/ 66 h 854"/>
                    <a:gd name="T6" fmla="*/ 26 w 45"/>
                    <a:gd name="T7" fmla="*/ 133 h 854"/>
                    <a:gd name="T8" fmla="*/ 14 w 45"/>
                    <a:gd name="T9" fmla="*/ 267 h 854"/>
                    <a:gd name="T10" fmla="*/ 6 w 45"/>
                    <a:gd name="T11" fmla="*/ 401 h 854"/>
                    <a:gd name="T12" fmla="*/ 3 w 45"/>
                    <a:gd name="T13" fmla="*/ 534 h 854"/>
                    <a:gd name="T14" fmla="*/ 6 w 45"/>
                    <a:gd name="T15" fmla="*/ 669 h 854"/>
                    <a:gd name="T16" fmla="*/ 14 w 45"/>
                    <a:gd name="T17" fmla="*/ 803 h 854"/>
                    <a:gd name="T18" fmla="*/ 18 w 45"/>
                    <a:gd name="T19" fmla="*/ 854 h 854"/>
                    <a:gd name="T20" fmla="*/ 18 w 45"/>
                    <a:gd name="T21" fmla="*/ 851 h 854"/>
                    <a:gd name="T22" fmla="*/ 9 w 45"/>
                    <a:gd name="T23" fmla="*/ 814 h 854"/>
                    <a:gd name="T24" fmla="*/ 8 w 45"/>
                    <a:gd name="T25" fmla="*/ 803 h 854"/>
                    <a:gd name="T26" fmla="*/ 1 w 45"/>
                    <a:gd name="T27" fmla="*/ 669 h 854"/>
                    <a:gd name="T28" fmla="*/ 0 w 45"/>
                    <a:gd name="T29" fmla="*/ 534 h 854"/>
                    <a:gd name="T30" fmla="*/ 3 w 45"/>
                    <a:gd name="T31" fmla="*/ 401 h 854"/>
                    <a:gd name="T32" fmla="*/ 12 w 45"/>
                    <a:gd name="T33" fmla="*/ 267 h 854"/>
                    <a:gd name="T34" fmla="*/ 25 w 45"/>
                    <a:gd name="T35" fmla="*/ 132 h 854"/>
                    <a:gd name="T36" fmla="*/ 34 w 45"/>
                    <a:gd name="T37" fmla="*/ 66 h 854"/>
                    <a:gd name="T38" fmla="*/ 45 w 45"/>
                    <a:gd name="T39" fmla="*/ 0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854">
                      <a:moveTo>
                        <a:pt x="45" y="0"/>
                      </a:moveTo>
                      <a:lnTo>
                        <a:pt x="45" y="0"/>
                      </a:lnTo>
                      <a:lnTo>
                        <a:pt x="35" y="66"/>
                      </a:lnTo>
                      <a:lnTo>
                        <a:pt x="26" y="133"/>
                      </a:lnTo>
                      <a:lnTo>
                        <a:pt x="14" y="267"/>
                      </a:lnTo>
                      <a:lnTo>
                        <a:pt x="6" y="401"/>
                      </a:lnTo>
                      <a:lnTo>
                        <a:pt x="3" y="534"/>
                      </a:lnTo>
                      <a:lnTo>
                        <a:pt x="6" y="669"/>
                      </a:lnTo>
                      <a:lnTo>
                        <a:pt x="14" y="803"/>
                      </a:lnTo>
                      <a:lnTo>
                        <a:pt x="18" y="854"/>
                      </a:lnTo>
                      <a:lnTo>
                        <a:pt x="18" y="851"/>
                      </a:lnTo>
                      <a:lnTo>
                        <a:pt x="9" y="814"/>
                      </a:lnTo>
                      <a:lnTo>
                        <a:pt x="8" y="803"/>
                      </a:lnTo>
                      <a:lnTo>
                        <a:pt x="1" y="669"/>
                      </a:lnTo>
                      <a:lnTo>
                        <a:pt x="0" y="534"/>
                      </a:lnTo>
                      <a:lnTo>
                        <a:pt x="3" y="401"/>
                      </a:lnTo>
                      <a:lnTo>
                        <a:pt x="12" y="267"/>
                      </a:lnTo>
                      <a:lnTo>
                        <a:pt x="25" y="132"/>
                      </a:lnTo>
                      <a:lnTo>
                        <a:pt x="34" y="66"/>
                      </a:lnTo>
                      <a:lnTo>
                        <a:pt x="45"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6" name="Forme libre 25"/>
                <p:cNvSpPr>
                  <a:spLocks/>
                </p:cNvSpPr>
                <p:nvPr/>
              </p:nvSpPr>
              <p:spPr bwMode="auto">
                <a:xfrm>
                  <a:off x="363312" y="6231112"/>
                  <a:ext cx="244475" cy="998538"/>
                </a:xfrm>
                <a:custGeom>
                  <a:avLst/>
                  <a:gdLst>
                    <a:gd name="T0" fmla="*/ 0 w 154"/>
                    <a:gd name="T1" fmla="*/ 0 h 629"/>
                    <a:gd name="T2" fmla="*/ 10 w 154"/>
                    <a:gd name="T3" fmla="*/ 44 h 629"/>
                    <a:gd name="T4" fmla="*/ 21 w 154"/>
                    <a:gd name="T5" fmla="*/ 126 h 629"/>
                    <a:gd name="T6" fmla="*/ 34 w 154"/>
                    <a:gd name="T7" fmla="*/ 207 h 629"/>
                    <a:gd name="T8" fmla="*/ 53 w 154"/>
                    <a:gd name="T9" fmla="*/ 293 h 629"/>
                    <a:gd name="T10" fmla="*/ 75 w 154"/>
                    <a:gd name="T11" fmla="*/ 380 h 629"/>
                    <a:gd name="T12" fmla="*/ 100 w 154"/>
                    <a:gd name="T13" fmla="*/ 466 h 629"/>
                    <a:gd name="T14" fmla="*/ 120 w 154"/>
                    <a:gd name="T15" fmla="*/ 521 h 629"/>
                    <a:gd name="T16" fmla="*/ 141 w 154"/>
                    <a:gd name="T17" fmla="*/ 576 h 629"/>
                    <a:gd name="T18" fmla="*/ 152 w 154"/>
                    <a:gd name="T19" fmla="*/ 618 h 629"/>
                    <a:gd name="T20" fmla="*/ 154 w 154"/>
                    <a:gd name="T21" fmla="*/ 629 h 629"/>
                    <a:gd name="T22" fmla="*/ 140 w 154"/>
                    <a:gd name="T23" fmla="*/ 595 h 629"/>
                    <a:gd name="T24" fmla="*/ 115 w 154"/>
                    <a:gd name="T25" fmla="*/ 532 h 629"/>
                    <a:gd name="T26" fmla="*/ 93 w 154"/>
                    <a:gd name="T27" fmla="*/ 468 h 629"/>
                    <a:gd name="T28" fmla="*/ 67 w 154"/>
                    <a:gd name="T29" fmla="*/ 383 h 629"/>
                    <a:gd name="T30" fmla="*/ 47 w 154"/>
                    <a:gd name="T31" fmla="*/ 295 h 629"/>
                    <a:gd name="T32" fmla="*/ 28 w 154"/>
                    <a:gd name="T33" fmla="*/ 207 h 629"/>
                    <a:gd name="T34" fmla="*/ 12 w 154"/>
                    <a:gd name="T35" fmla="*/ 104 h 629"/>
                    <a:gd name="T36" fmla="*/ 0 w 154"/>
                    <a:gd name="T37"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629">
                      <a:moveTo>
                        <a:pt x="0" y="0"/>
                      </a:moveTo>
                      <a:lnTo>
                        <a:pt x="10" y="44"/>
                      </a:lnTo>
                      <a:lnTo>
                        <a:pt x="21" y="126"/>
                      </a:lnTo>
                      <a:lnTo>
                        <a:pt x="34" y="207"/>
                      </a:lnTo>
                      <a:lnTo>
                        <a:pt x="53" y="293"/>
                      </a:lnTo>
                      <a:lnTo>
                        <a:pt x="75" y="380"/>
                      </a:lnTo>
                      <a:lnTo>
                        <a:pt x="100" y="466"/>
                      </a:lnTo>
                      <a:lnTo>
                        <a:pt x="120" y="521"/>
                      </a:lnTo>
                      <a:lnTo>
                        <a:pt x="141" y="576"/>
                      </a:lnTo>
                      <a:lnTo>
                        <a:pt x="152" y="618"/>
                      </a:lnTo>
                      <a:lnTo>
                        <a:pt x="154" y="629"/>
                      </a:lnTo>
                      <a:lnTo>
                        <a:pt x="140" y="595"/>
                      </a:lnTo>
                      <a:lnTo>
                        <a:pt x="115" y="532"/>
                      </a:lnTo>
                      <a:lnTo>
                        <a:pt x="93" y="468"/>
                      </a:lnTo>
                      <a:lnTo>
                        <a:pt x="67" y="383"/>
                      </a:lnTo>
                      <a:lnTo>
                        <a:pt x="47" y="295"/>
                      </a:lnTo>
                      <a:lnTo>
                        <a:pt x="28" y="207"/>
                      </a:lnTo>
                      <a:lnTo>
                        <a:pt x="12" y="104"/>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7" name="Forme libre 26"/>
                <p:cNvSpPr>
                  <a:spLocks/>
                </p:cNvSpPr>
                <p:nvPr/>
              </p:nvSpPr>
              <p:spPr bwMode="auto">
                <a:xfrm>
                  <a:off x="620487" y="7223300"/>
                  <a:ext cx="52388" cy="109538"/>
                </a:xfrm>
                <a:custGeom>
                  <a:avLst/>
                  <a:gdLst>
                    <a:gd name="T0" fmla="*/ 0 w 33"/>
                    <a:gd name="T1" fmla="*/ 0 h 69"/>
                    <a:gd name="T2" fmla="*/ 33 w 33"/>
                    <a:gd name="T3" fmla="*/ 69 h 69"/>
                    <a:gd name="T4" fmla="*/ 24 w 33"/>
                    <a:gd name="T5" fmla="*/ 69 h 69"/>
                    <a:gd name="T6" fmla="*/ 12 w 33"/>
                    <a:gd name="T7" fmla="*/ 35 h 69"/>
                    <a:gd name="T8" fmla="*/ 0 w 33"/>
                    <a:gd name="T9" fmla="*/ 0 h 69"/>
                  </a:gdLst>
                  <a:ahLst/>
                  <a:cxnLst>
                    <a:cxn ang="0">
                      <a:pos x="T0" y="T1"/>
                    </a:cxn>
                    <a:cxn ang="0">
                      <a:pos x="T2" y="T3"/>
                    </a:cxn>
                    <a:cxn ang="0">
                      <a:pos x="T4" y="T5"/>
                    </a:cxn>
                    <a:cxn ang="0">
                      <a:pos x="T6" y="T7"/>
                    </a:cxn>
                    <a:cxn ang="0">
                      <a:pos x="T8" y="T9"/>
                    </a:cxn>
                  </a:cxnLst>
                  <a:rect l="0" t="0" r="r" b="b"/>
                  <a:pathLst>
                    <a:path w="33" h="69">
                      <a:moveTo>
                        <a:pt x="0" y="0"/>
                      </a:moveTo>
                      <a:lnTo>
                        <a:pt x="33" y="69"/>
                      </a:lnTo>
                      <a:lnTo>
                        <a:pt x="24" y="69"/>
                      </a:lnTo>
                      <a:lnTo>
                        <a:pt x="12" y="3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8" name="Forme libre 27"/>
                <p:cNvSpPr>
                  <a:spLocks/>
                </p:cNvSpPr>
                <p:nvPr/>
              </p:nvSpPr>
              <p:spPr bwMode="auto">
                <a:xfrm>
                  <a:off x="355374" y="6153325"/>
                  <a:ext cx="23813" cy="147638"/>
                </a:xfrm>
                <a:custGeom>
                  <a:avLst/>
                  <a:gdLst>
                    <a:gd name="T0" fmla="*/ 0 w 15"/>
                    <a:gd name="T1" fmla="*/ 0 h 93"/>
                    <a:gd name="T2" fmla="*/ 9 w 15"/>
                    <a:gd name="T3" fmla="*/ 37 h 93"/>
                    <a:gd name="T4" fmla="*/ 9 w 15"/>
                    <a:gd name="T5" fmla="*/ 40 h 93"/>
                    <a:gd name="T6" fmla="*/ 15 w 15"/>
                    <a:gd name="T7" fmla="*/ 93 h 93"/>
                    <a:gd name="T8" fmla="*/ 5 w 15"/>
                    <a:gd name="T9" fmla="*/ 49 h 93"/>
                    <a:gd name="T10" fmla="*/ 0 w 15"/>
                    <a:gd name="T11" fmla="*/ 0 h 93"/>
                  </a:gdLst>
                  <a:ahLst/>
                  <a:cxnLst>
                    <a:cxn ang="0">
                      <a:pos x="T0" y="T1"/>
                    </a:cxn>
                    <a:cxn ang="0">
                      <a:pos x="T2" y="T3"/>
                    </a:cxn>
                    <a:cxn ang="0">
                      <a:pos x="T4" y="T5"/>
                    </a:cxn>
                    <a:cxn ang="0">
                      <a:pos x="T6" y="T7"/>
                    </a:cxn>
                    <a:cxn ang="0">
                      <a:pos x="T8" y="T9"/>
                    </a:cxn>
                    <a:cxn ang="0">
                      <a:pos x="T10" y="T11"/>
                    </a:cxn>
                  </a:cxnLst>
                  <a:rect l="0" t="0" r="r" b="b"/>
                  <a:pathLst>
                    <a:path w="15" h="93">
                      <a:moveTo>
                        <a:pt x="0" y="0"/>
                      </a:moveTo>
                      <a:lnTo>
                        <a:pt x="9" y="37"/>
                      </a:lnTo>
                      <a:lnTo>
                        <a:pt x="9" y="40"/>
                      </a:lnTo>
                      <a:lnTo>
                        <a:pt x="15" y="93"/>
                      </a:lnTo>
                      <a:lnTo>
                        <a:pt x="5" y="4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9" name="Forme libre 28"/>
                <p:cNvSpPr>
                  <a:spLocks/>
                </p:cNvSpPr>
                <p:nvPr/>
              </p:nvSpPr>
              <p:spPr bwMode="auto">
                <a:xfrm>
                  <a:off x="563337" y="5689775"/>
                  <a:ext cx="625475" cy="1216025"/>
                </a:xfrm>
                <a:custGeom>
                  <a:avLst/>
                  <a:gdLst>
                    <a:gd name="T0" fmla="*/ 394 w 394"/>
                    <a:gd name="T1" fmla="*/ 0 h 766"/>
                    <a:gd name="T2" fmla="*/ 394 w 394"/>
                    <a:gd name="T3" fmla="*/ 0 h 766"/>
                    <a:gd name="T4" fmla="*/ 356 w 394"/>
                    <a:gd name="T5" fmla="*/ 38 h 766"/>
                    <a:gd name="T6" fmla="*/ 319 w 394"/>
                    <a:gd name="T7" fmla="*/ 77 h 766"/>
                    <a:gd name="T8" fmla="*/ 284 w 394"/>
                    <a:gd name="T9" fmla="*/ 117 h 766"/>
                    <a:gd name="T10" fmla="*/ 249 w 394"/>
                    <a:gd name="T11" fmla="*/ 160 h 766"/>
                    <a:gd name="T12" fmla="*/ 207 w 394"/>
                    <a:gd name="T13" fmla="*/ 218 h 766"/>
                    <a:gd name="T14" fmla="*/ 168 w 394"/>
                    <a:gd name="T15" fmla="*/ 276 h 766"/>
                    <a:gd name="T16" fmla="*/ 131 w 394"/>
                    <a:gd name="T17" fmla="*/ 339 h 766"/>
                    <a:gd name="T18" fmla="*/ 98 w 394"/>
                    <a:gd name="T19" fmla="*/ 402 h 766"/>
                    <a:gd name="T20" fmla="*/ 69 w 394"/>
                    <a:gd name="T21" fmla="*/ 467 h 766"/>
                    <a:gd name="T22" fmla="*/ 45 w 394"/>
                    <a:gd name="T23" fmla="*/ 535 h 766"/>
                    <a:gd name="T24" fmla="*/ 26 w 394"/>
                    <a:gd name="T25" fmla="*/ 604 h 766"/>
                    <a:gd name="T26" fmla="*/ 14 w 394"/>
                    <a:gd name="T27" fmla="*/ 673 h 766"/>
                    <a:gd name="T28" fmla="*/ 7 w 394"/>
                    <a:gd name="T29" fmla="*/ 746 h 766"/>
                    <a:gd name="T30" fmla="*/ 6 w 394"/>
                    <a:gd name="T31" fmla="*/ 766 h 766"/>
                    <a:gd name="T32" fmla="*/ 0 w 394"/>
                    <a:gd name="T33" fmla="*/ 749 h 766"/>
                    <a:gd name="T34" fmla="*/ 1 w 394"/>
                    <a:gd name="T35" fmla="*/ 744 h 766"/>
                    <a:gd name="T36" fmla="*/ 7 w 394"/>
                    <a:gd name="T37" fmla="*/ 673 h 766"/>
                    <a:gd name="T38" fmla="*/ 21 w 394"/>
                    <a:gd name="T39" fmla="*/ 603 h 766"/>
                    <a:gd name="T40" fmla="*/ 40 w 394"/>
                    <a:gd name="T41" fmla="*/ 533 h 766"/>
                    <a:gd name="T42" fmla="*/ 65 w 394"/>
                    <a:gd name="T43" fmla="*/ 466 h 766"/>
                    <a:gd name="T44" fmla="*/ 94 w 394"/>
                    <a:gd name="T45" fmla="*/ 400 h 766"/>
                    <a:gd name="T46" fmla="*/ 127 w 394"/>
                    <a:gd name="T47" fmla="*/ 336 h 766"/>
                    <a:gd name="T48" fmla="*/ 164 w 394"/>
                    <a:gd name="T49" fmla="*/ 275 h 766"/>
                    <a:gd name="T50" fmla="*/ 204 w 394"/>
                    <a:gd name="T51" fmla="*/ 215 h 766"/>
                    <a:gd name="T52" fmla="*/ 248 w 394"/>
                    <a:gd name="T53" fmla="*/ 158 h 766"/>
                    <a:gd name="T54" fmla="*/ 282 w 394"/>
                    <a:gd name="T55" fmla="*/ 116 h 766"/>
                    <a:gd name="T56" fmla="*/ 318 w 394"/>
                    <a:gd name="T57" fmla="*/ 76 h 766"/>
                    <a:gd name="T58" fmla="*/ 354 w 394"/>
                    <a:gd name="T59" fmla="*/ 37 h 766"/>
                    <a:gd name="T60" fmla="*/ 394 w 394"/>
                    <a:gd name="T61" fmla="*/ 0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4" h="766">
                      <a:moveTo>
                        <a:pt x="394" y="0"/>
                      </a:moveTo>
                      <a:lnTo>
                        <a:pt x="394" y="0"/>
                      </a:lnTo>
                      <a:lnTo>
                        <a:pt x="356" y="38"/>
                      </a:lnTo>
                      <a:lnTo>
                        <a:pt x="319" y="77"/>
                      </a:lnTo>
                      <a:lnTo>
                        <a:pt x="284" y="117"/>
                      </a:lnTo>
                      <a:lnTo>
                        <a:pt x="249" y="160"/>
                      </a:lnTo>
                      <a:lnTo>
                        <a:pt x="207" y="218"/>
                      </a:lnTo>
                      <a:lnTo>
                        <a:pt x="168" y="276"/>
                      </a:lnTo>
                      <a:lnTo>
                        <a:pt x="131" y="339"/>
                      </a:lnTo>
                      <a:lnTo>
                        <a:pt x="98" y="402"/>
                      </a:lnTo>
                      <a:lnTo>
                        <a:pt x="69" y="467"/>
                      </a:lnTo>
                      <a:lnTo>
                        <a:pt x="45" y="535"/>
                      </a:lnTo>
                      <a:lnTo>
                        <a:pt x="26" y="604"/>
                      </a:lnTo>
                      <a:lnTo>
                        <a:pt x="14" y="673"/>
                      </a:lnTo>
                      <a:lnTo>
                        <a:pt x="7" y="746"/>
                      </a:lnTo>
                      <a:lnTo>
                        <a:pt x="6" y="766"/>
                      </a:lnTo>
                      <a:lnTo>
                        <a:pt x="0" y="749"/>
                      </a:lnTo>
                      <a:lnTo>
                        <a:pt x="1" y="744"/>
                      </a:lnTo>
                      <a:lnTo>
                        <a:pt x="7" y="673"/>
                      </a:lnTo>
                      <a:lnTo>
                        <a:pt x="21" y="603"/>
                      </a:lnTo>
                      <a:lnTo>
                        <a:pt x="40" y="533"/>
                      </a:lnTo>
                      <a:lnTo>
                        <a:pt x="65" y="466"/>
                      </a:lnTo>
                      <a:lnTo>
                        <a:pt x="94" y="400"/>
                      </a:lnTo>
                      <a:lnTo>
                        <a:pt x="127" y="336"/>
                      </a:lnTo>
                      <a:lnTo>
                        <a:pt x="164" y="275"/>
                      </a:lnTo>
                      <a:lnTo>
                        <a:pt x="204" y="215"/>
                      </a:lnTo>
                      <a:lnTo>
                        <a:pt x="248" y="158"/>
                      </a:lnTo>
                      <a:lnTo>
                        <a:pt x="282" y="116"/>
                      </a:lnTo>
                      <a:lnTo>
                        <a:pt x="318" y="76"/>
                      </a:lnTo>
                      <a:lnTo>
                        <a:pt x="354" y="37"/>
                      </a:lnTo>
                      <a:lnTo>
                        <a:pt x="394"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0" name="Forme libre 29"/>
                <p:cNvSpPr>
                  <a:spLocks/>
                </p:cNvSpPr>
                <p:nvPr/>
              </p:nvSpPr>
              <p:spPr bwMode="auto">
                <a:xfrm>
                  <a:off x="563337" y="6915325"/>
                  <a:ext cx="57150" cy="307975"/>
                </a:xfrm>
                <a:custGeom>
                  <a:avLst/>
                  <a:gdLst>
                    <a:gd name="T0" fmla="*/ 0 w 36"/>
                    <a:gd name="T1" fmla="*/ 0 h 194"/>
                    <a:gd name="T2" fmla="*/ 6 w 36"/>
                    <a:gd name="T3" fmla="*/ 16 h 194"/>
                    <a:gd name="T4" fmla="*/ 7 w 36"/>
                    <a:gd name="T5" fmla="*/ 19 h 194"/>
                    <a:gd name="T6" fmla="*/ 11 w 36"/>
                    <a:gd name="T7" fmla="*/ 80 h 194"/>
                    <a:gd name="T8" fmla="*/ 20 w 36"/>
                    <a:gd name="T9" fmla="*/ 132 h 194"/>
                    <a:gd name="T10" fmla="*/ 33 w 36"/>
                    <a:gd name="T11" fmla="*/ 185 h 194"/>
                    <a:gd name="T12" fmla="*/ 36 w 36"/>
                    <a:gd name="T13" fmla="*/ 194 h 194"/>
                    <a:gd name="T14" fmla="*/ 21 w 36"/>
                    <a:gd name="T15" fmla="*/ 161 h 194"/>
                    <a:gd name="T16" fmla="*/ 15 w 36"/>
                    <a:gd name="T17" fmla="*/ 145 h 194"/>
                    <a:gd name="T18" fmla="*/ 5 w 36"/>
                    <a:gd name="T19" fmla="*/ 81 h 194"/>
                    <a:gd name="T20" fmla="*/ 1 w 36"/>
                    <a:gd name="T21" fmla="*/ 41 h 194"/>
                    <a:gd name="T22" fmla="*/ 0 w 36"/>
                    <a:gd name="T23"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94">
                      <a:moveTo>
                        <a:pt x="0" y="0"/>
                      </a:moveTo>
                      <a:lnTo>
                        <a:pt x="6" y="16"/>
                      </a:lnTo>
                      <a:lnTo>
                        <a:pt x="7" y="19"/>
                      </a:lnTo>
                      <a:lnTo>
                        <a:pt x="11" y="80"/>
                      </a:lnTo>
                      <a:lnTo>
                        <a:pt x="20" y="132"/>
                      </a:lnTo>
                      <a:lnTo>
                        <a:pt x="33" y="185"/>
                      </a:lnTo>
                      <a:lnTo>
                        <a:pt x="36" y="194"/>
                      </a:lnTo>
                      <a:lnTo>
                        <a:pt x="21" y="161"/>
                      </a:lnTo>
                      <a:lnTo>
                        <a:pt x="15" y="145"/>
                      </a:lnTo>
                      <a:lnTo>
                        <a:pt x="5" y="81"/>
                      </a:lnTo>
                      <a:lnTo>
                        <a:pt x="1" y="41"/>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1" name="Forme libre 30"/>
                <p:cNvSpPr>
                  <a:spLocks/>
                </p:cNvSpPr>
                <p:nvPr/>
              </p:nvSpPr>
              <p:spPr bwMode="auto">
                <a:xfrm>
                  <a:off x="607787" y="7229650"/>
                  <a:ext cx="49213" cy="103188"/>
                </a:xfrm>
                <a:custGeom>
                  <a:avLst/>
                  <a:gdLst>
                    <a:gd name="T0" fmla="*/ 0 w 31"/>
                    <a:gd name="T1" fmla="*/ 0 h 65"/>
                    <a:gd name="T2" fmla="*/ 31 w 31"/>
                    <a:gd name="T3" fmla="*/ 65 h 65"/>
                    <a:gd name="T4" fmla="*/ 23 w 31"/>
                    <a:gd name="T5" fmla="*/ 65 h 65"/>
                    <a:gd name="T6" fmla="*/ 0 w 31"/>
                    <a:gd name="T7" fmla="*/ 0 h 65"/>
                  </a:gdLst>
                  <a:ahLst/>
                  <a:cxnLst>
                    <a:cxn ang="0">
                      <a:pos x="T0" y="T1"/>
                    </a:cxn>
                    <a:cxn ang="0">
                      <a:pos x="T2" y="T3"/>
                    </a:cxn>
                    <a:cxn ang="0">
                      <a:pos x="T4" y="T5"/>
                    </a:cxn>
                    <a:cxn ang="0">
                      <a:pos x="T6" y="T7"/>
                    </a:cxn>
                  </a:cxnLst>
                  <a:rect l="0" t="0" r="r" b="b"/>
                  <a:pathLst>
                    <a:path w="31" h="65">
                      <a:moveTo>
                        <a:pt x="0" y="0"/>
                      </a:moveTo>
                      <a:lnTo>
                        <a:pt x="31" y="65"/>
                      </a:lnTo>
                      <a:lnTo>
                        <a:pt x="23" y="6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2" name="Forme libre 31"/>
                <p:cNvSpPr>
                  <a:spLocks/>
                </p:cNvSpPr>
                <p:nvPr/>
              </p:nvSpPr>
              <p:spPr bwMode="auto">
                <a:xfrm>
                  <a:off x="563337" y="6878812"/>
                  <a:ext cx="11113" cy="66675"/>
                </a:xfrm>
                <a:custGeom>
                  <a:avLst/>
                  <a:gdLst>
                    <a:gd name="T0" fmla="*/ 0 w 7"/>
                    <a:gd name="T1" fmla="*/ 0 h 42"/>
                    <a:gd name="T2" fmla="*/ 6 w 7"/>
                    <a:gd name="T3" fmla="*/ 17 h 42"/>
                    <a:gd name="T4" fmla="*/ 7 w 7"/>
                    <a:gd name="T5" fmla="*/ 42 h 42"/>
                    <a:gd name="T6" fmla="*/ 6 w 7"/>
                    <a:gd name="T7" fmla="*/ 39 h 42"/>
                    <a:gd name="T8" fmla="*/ 0 w 7"/>
                    <a:gd name="T9" fmla="*/ 23 h 42"/>
                    <a:gd name="T10" fmla="*/ 0 w 7"/>
                    <a:gd name="T11" fmla="*/ 0 h 42"/>
                  </a:gdLst>
                  <a:ahLst/>
                  <a:cxnLst>
                    <a:cxn ang="0">
                      <a:pos x="T0" y="T1"/>
                    </a:cxn>
                    <a:cxn ang="0">
                      <a:pos x="T2" y="T3"/>
                    </a:cxn>
                    <a:cxn ang="0">
                      <a:pos x="T4" y="T5"/>
                    </a:cxn>
                    <a:cxn ang="0">
                      <a:pos x="T6" y="T7"/>
                    </a:cxn>
                    <a:cxn ang="0">
                      <a:pos x="T8" y="T9"/>
                    </a:cxn>
                    <a:cxn ang="0">
                      <a:pos x="T10" y="T11"/>
                    </a:cxn>
                  </a:cxnLst>
                  <a:rect l="0" t="0" r="r" b="b"/>
                  <a:pathLst>
                    <a:path w="7" h="42">
                      <a:moveTo>
                        <a:pt x="0" y="0"/>
                      </a:moveTo>
                      <a:lnTo>
                        <a:pt x="6" y="17"/>
                      </a:lnTo>
                      <a:lnTo>
                        <a:pt x="7" y="42"/>
                      </a:lnTo>
                      <a:lnTo>
                        <a:pt x="6" y="39"/>
                      </a:lnTo>
                      <a:lnTo>
                        <a:pt x="0" y="2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3" name="Forme libre 32"/>
                <p:cNvSpPr>
                  <a:spLocks/>
                </p:cNvSpPr>
                <p:nvPr/>
              </p:nvSpPr>
              <p:spPr bwMode="auto">
                <a:xfrm>
                  <a:off x="587149" y="7145512"/>
                  <a:ext cx="71438" cy="187325"/>
                </a:xfrm>
                <a:custGeom>
                  <a:avLst/>
                  <a:gdLst>
                    <a:gd name="T0" fmla="*/ 0 w 45"/>
                    <a:gd name="T1" fmla="*/ 0 h 118"/>
                    <a:gd name="T2" fmla="*/ 6 w 45"/>
                    <a:gd name="T3" fmla="*/ 16 h 118"/>
                    <a:gd name="T4" fmla="*/ 21 w 45"/>
                    <a:gd name="T5" fmla="*/ 49 h 118"/>
                    <a:gd name="T6" fmla="*/ 33 w 45"/>
                    <a:gd name="T7" fmla="*/ 84 h 118"/>
                    <a:gd name="T8" fmla="*/ 45 w 45"/>
                    <a:gd name="T9" fmla="*/ 118 h 118"/>
                    <a:gd name="T10" fmla="*/ 44 w 45"/>
                    <a:gd name="T11" fmla="*/ 118 h 118"/>
                    <a:gd name="T12" fmla="*/ 13 w 45"/>
                    <a:gd name="T13" fmla="*/ 53 h 118"/>
                    <a:gd name="T14" fmla="*/ 11 w 45"/>
                    <a:gd name="T15" fmla="*/ 42 h 118"/>
                    <a:gd name="T16" fmla="*/ 0 w 45"/>
                    <a:gd name="T1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8">
                      <a:moveTo>
                        <a:pt x="0" y="0"/>
                      </a:moveTo>
                      <a:lnTo>
                        <a:pt x="6" y="16"/>
                      </a:lnTo>
                      <a:lnTo>
                        <a:pt x="21" y="49"/>
                      </a:lnTo>
                      <a:lnTo>
                        <a:pt x="33" y="84"/>
                      </a:lnTo>
                      <a:lnTo>
                        <a:pt x="45" y="118"/>
                      </a:lnTo>
                      <a:lnTo>
                        <a:pt x="44" y="118"/>
                      </a:lnTo>
                      <a:lnTo>
                        <a:pt x="13" y="53"/>
                      </a:lnTo>
                      <a:lnTo>
                        <a:pt x="11" y="42"/>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nvGrpSpPr>
              <p:cNvPr id="10" name="Groupe 9"/>
              <p:cNvGrpSpPr>
                <a:grpSpLocks noChangeAspect="1"/>
              </p:cNvGrpSpPr>
              <p:nvPr/>
            </p:nvGrpSpPr>
            <p:grpSpPr>
              <a:xfrm>
                <a:off x="80645" y="4826975"/>
                <a:ext cx="1306273" cy="2505864"/>
                <a:chOff x="80645" y="4649964"/>
                <a:chExt cx="874712" cy="1677988"/>
              </a:xfrm>
            </p:grpSpPr>
            <p:sp>
              <p:nvSpPr>
                <p:cNvPr id="11" name="Forme libre 10"/>
                <p:cNvSpPr>
                  <a:spLocks/>
                </p:cNvSpPr>
                <p:nvPr/>
              </p:nvSpPr>
              <p:spPr bwMode="auto">
                <a:xfrm>
                  <a:off x="118745" y="5189714"/>
                  <a:ext cx="198438" cy="714375"/>
                </a:xfrm>
                <a:custGeom>
                  <a:avLst/>
                  <a:gdLst>
                    <a:gd name="T0" fmla="*/ 0 w 125"/>
                    <a:gd name="T1" fmla="*/ 0 h 450"/>
                    <a:gd name="T2" fmla="*/ 41 w 125"/>
                    <a:gd name="T3" fmla="*/ 155 h 450"/>
                    <a:gd name="T4" fmla="*/ 86 w 125"/>
                    <a:gd name="T5" fmla="*/ 309 h 450"/>
                    <a:gd name="T6" fmla="*/ 125 w 125"/>
                    <a:gd name="T7" fmla="*/ 425 h 450"/>
                    <a:gd name="T8" fmla="*/ 125 w 125"/>
                    <a:gd name="T9" fmla="*/ 450 h 450"/>
                    <a:gd name="T10" fmla="*/ 79 w 125"/>
                    <a:gd name="T11" fmla="*/ 311 h 450"/>
                    <a:gd name="T12" fmla="*/ 41 w 125"/>
                    <a:gd name="T13" fmla="*/ 183 h 450"/>
                    <a:gd name="T14" fmla="*/ 7 w 125"/>
                    <a:gd name="T15" fmla="*/ 54 h 450"/>
                    <a:gd name="T16" fmla="*/ 0 w 125"/>
                    <a:gd name="T17" fmla="*/ 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450">
                      <a:moveTo>
                        <a:pt x="0" y="0"/>
                      </a:moveTo>
                      <a:lnTo>
                        <a:pt x="41" y="155"/>
                      </a:lnTo>
                      <a:lnTo>
                        <a:pt x="86" y="309"/>
                      </a:lnTo>
                      <a:lnTo>
                        <a:pt x="125" y="425"/>
                      </a:lnTo>
                      <a:lnTo>
                        <a:pt x="125" y="450"/>
                      </a:lnTo>
                      <a:lnTo>
                        <a:pt x="79" y="311"/>
                      </a:lnTo>
                      <a:lnTo>
                        <a:pt x="41" y="183"/>
                      </a:lnTo>
                      <a:lnTo>
                        <a:pt x="7" y="5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2" name="Forme libre 11"/>
                <p:cNvSpPr>
                  <a:spLocks/>
                </p:cNvSpPr>
                <p:nvPr/>
              </p:nvSpPr>
              <p:spPr bwMode="auto">
                <a:xfrm>
                  <a:off x="328295" y="5891389"/>
                  <a:ext cx="187325" cy="436563"/>
                </a:xfrm>
                <a:custGeom>
                  <a:avLst/>
                  <a:gdLst>
                    <a:gd name="T0" fmla="*/ 0 w 118"/>
                    <a:gd name="T1" fmla="*/ 0 h 275"/>
                    <a:gd name="T2" fmla="*/ 8 w 118"/>
                    <a:gd name="T3" fmla="*/ 20 h 275"/>
                    <a:gd name="T4" fmla="*/ 37 w 118"/>
                    <a:gd name="T5" fmla="*/ 96 h 275"/>
                    <a:gd name="T6" fmla="*/ 69 w 118"/>
                    <a:gd name="T7" fmla="*/ 170 h 275"/>
                    <a:gd name="T8" fmla="*/ 118 w 118"/>
                    <a:gd name="T9" fmla="*/ 275 h 275"/>
                    <a:gd name="T10" fmla="*/ 109 w 118"/>
                    <a:gd name="T11" fmla="*/ 275 h 275"/>
                    <a:gd name="T12" fmla="*/ 61 w 118"/>
                    <a:gd name="T13" fmla="*/ 174 h 275"/>
                    <a:gd name="T14" fmla="*/ 30 w 118"/>
                    <a:gd name="T15" fmla="*/ 100 h 275"/>
                    <a:gd name="T16" fmla="*/ 0 w 118"/>
                    <a:gd name="T17" fmla="*/ 26 h 275"/>
                    <a:gd name="T18" fmla="*/ 0 w 118"/>
                    <a:gd name="T19"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275">
                      <a:moveTo>
                        <a:pt x="0" y="0"/>
                      </a:moveTo>
                      <a:lnTo>
                        <a:pt x="8" y="20"/>
                      </a:lnTo>
                      <a:lnTo>
                        <a:pt x="37" y="96"/>
                      </a:lnTo>
                      <a:lnTo>
                        <a:pt x="69" y="170"/>
                      </a:lnTo>
                      <a:lnTo>
                        <a:pt x="118" y="275"/>
                      </a:lnTo>
                      <a:lnTo>
                        <a:pt x="109" y="275"/>
                      </a:lnTo>
                      <a:lnTo>
                        <a:pt x="61" y="174"/>
                      </a:lnTo>
                      <a:lnTo>
                        <a:pt x="30" y="100"/>
                      </a:lnTo>
                      <a:lnTo>
                        <a:pt x="0" y="2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3" name="Forme libre 12"/>
                <p:cNvSpPr>
                  <a:spLocks/>
                </p:cNvSpPr>
                <p:nvPr/>
              </p:nvSpPr>
              <p:spPr bwMode="auto">
                <a:xfrm>
                  <a:off x="80645" y="5010327"/>
                  <a:ext cx="31750" cy="192088"/>
                </a:xfrm>
                <a:custGeom>
                  <a:avLst/>
                  <a:gdLst>
                    <a:gd name="T0" fmla="*/ 0 w 20"/>
                    <a:gd name="T1" fmla="*/ 0 h 121"/>
                    <a:gd name="T2" fmla="*/ 16 w 20"/>
                    <a:gd name="T3" fmla="*/ 72 h 121"/>
                    <a:gd name="T4" fmla="*/ 20 w 20"/>
                    <a:gd name="T5" fmla="*/ 121 h 121"/>
                    <a:gd name="T6" fmla="*/ 18 w 20"/>
                    <a:gd name="T7" fmla="*/ 112 h 121"/>
                    <a:gd name="T8" fmla="*/ 0 w 20"/>
                    <a:gd name="T9" fmla="*/ 31 h 121"/>
                    <a:gd name="T10" fmla="*/ 0 w 20"/>
                    <a:gd name="T11" fmla="*/ 0 h 121"/>
                  </a:gdLst>
                  <a:ahLst/>
                  <a:cxnLst>
                    <a:cxn ang="0">
                      <a:pos x="T0" y="T1"/>
                    </a:cxn>
                    <a:cxn ang="0">
                      <a:pos x="T2" y="T3"/>
                    </a:cxn>
                    <a:cxn ang="0">
                      <a:pos x="T4" y="T5"/>
                    </a:cxn>
                    <a:cxn ang="0">
                      <a:pos x="T6" y="T7"/>
                    </a:cxn>
                    <a:cxn ang="0">
                      <a:pos x="T8" y="T9"/>
                    </a:cxn>
                    <a:cxn ang="0">
                      <a:pos x="T10" y="T11"/>
                    </a:cxn>
                  </a:cxnLst>
                  <a:rect l="0" t="0" r="r" b="b"/>
                  <a:pathLst>
                    <a:path w="20" h="121">
                      <a:moveTo>
                        <a:pt x="0" y="0"/>
                      </a:moveTo>
                      <a:lnTo>
                        <a:pt x="16" y="72"/>
                      </a:lnTo>
                      <a:lnTo>
                        <a:pt x="20" y="121"/>
                      </a:lnTo>
                      <a:lnTo>
                        <a:pt x="18" y="112"/>
                      </a:lnTo>
                      <a:lnTo>
                        <a:pt x="0" y="31"/>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4" name="Forme libre 13"/>
                <p:cNvSpPr>
                  <a:spLocks/>
                </p:cNvSpPr>
                <p:nvPr/>
              </p:nvSpPr>
              <p:spPr bwMode="auto">
                <a:xfrm>
                  <a:off x="112395" y="5202414"/>
                  <a:ext cx="250825" cy="1020763"/>
                </a:xfrm>
                <a:custGeom>
                  <a:avLst/>
                  <a:gdLst>
                    <a:gd name="T0" fmla="*/ 0 w 158"/>
                    <a:gd name="T1" fmla="*/ 0 h 643"/>
                    <a:gd name="T2" fmla="*/ 11 w 158"/>
                    <a:gd name="T3" fmla="*/ 46 h 643"/>
                    <a:gd name="T4" fmla="*/ 22 w 158"/>
                    <a:gd name="T5" fmla="*/ 129 h 643"/>
                    <a:gd name="T6" fmla="*/ 36 w 158"/>
                    <a:gd name="T7" fmla="*/ 211 h 643"/>
                    <a:gd name="T8" fmla="*/ 55 w 158"/>
                    <a:gd name="T9" fmla="*/ 301 h 643"/>
                    <a:gd name="T10" fmla="*/ 76 w 158"/>
                    <a:gd name="T11" fmla="*/ 389 h 643"/>
                    <a:gd name="T12" fmla="*/ 103 w 158"/>
                    <a:gd name="T13" fmla="*/ 476 h 643"/>
                    <a:gd name="T14" fmla="*/ 123 w 158"/>
                    <a:gd name="T15" fmla="*/ 533 h 643"/>
                    <a:gd name="T16" fmla="*/ 144 w 158"/>
                    <a:gd name="T17" fmla="*/ 588 h 643"/>
                    <a:gd name="T18" fmla="*/ 155 w 158"/>
                    <a:gd name="T19" fmla="*/ 632 h 643"/>
                    <a:gd name="T20" fmla="*/ 158 w 158"/>
                    <a:gd name="T21" fmla="*/ 643 h 643"/>
                    <a:gd name="T22" fmla="*/ 142 w 158"/>
                    <a:gd name="T23" fmla="*/ 608 h 643"/>
                    <a:gd name="T24" fmla="*/ 118 w 158"/>
                    <a:gd name="T25" fmla="*/ 544 h 643"/>
                    <a:gd name="T26" fmla="*/ 95 w 158"/>
                    <a:gd name="T27" fmla="*/ 478 h 643"/>
                    <a:gd name="T28" fmla="*/ 69 w 158"/>
                    <a:gd name="T29" fmla="*/ 391 h 643"/>
                    <a:gd name="T30" fmla="*/ 47 w 158"/>
                    <a:gd name="T31" fmla="*/ 302 h 643"/>
                    <a:gd name="T32" fmla="*/ 29 w 158"/>
                    <a:gd name="T33" fmla="*/ 212 h 643"/>
                    <a:gd name="T34" fmla="*/ 13 w 158"/>
                    <a:gd name="T35" fmla="*/ 107 h 643"/>
                    <a:gd name="T36" fmla="*/ 0 w 158"/>
                    <a:gd name="T37" fmla="*/ 0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643">
                      <a:moveTo>
                        <a:pt x="0" y="0"/>
                      </a:moveTo>
                      <a:lnTo>
                        <a:pt x="11" y="46"/>
                      </a:lnTo>
                      <a:lnTo>
                        <a:pt x="22" y="129"/>
                      </a:lnTo>
                      <a:lnTo>
                        <a:pt x="36" y="211"/>
                      </a:lnTo>
                      <a:lnTo>
                        <a:pt x="55" y="301"/>
                      </a:lnTo>
                      <a:lnTo>
                        <a:pt x="76" y="389"/>
                      </a:lnTo>
                      <a:lnTo>
                        <a:pt x="103" y="476"/>
                      </a:lnTo>
                      <a:lnTo>
                        <a:pt x="123" y="533"/>
                      </a:lnTo>
                      <a:lnTo>
                        <a:pt x="144" y="588"/>
                      </a:lnTo>
                      <a:lnTo>
                        <a:pt x="155" y="632"/>
                      </a:lnTo>
                      <a:lnTo>
                        <a:pt x="158" y="643"/>
                      </a:lnTo>
                      <a:lnTo>
                        <a:pt x="142" y="608"/>
                      </a:lnTo>
                      <a:lnTo>
                        <a:pt x="118" y="544"/>
                      </a:lnTo>
                      <a:lnTo>
                        <a:pt x="95" y="478"/>
                      </a:lnTo>
                      <a:lnTo>
                        <a:pt x="69" y="391"/>
                      </a:lnTo>
                      <a:lnTo>
                        <a:pt x="47" y="302"/>
                      </a:lnTo>
                      <a:lnTo>
                        <a:pt x="29" y="212"/>
                      </a:lnTo>
                      <a:lnTo>
                        <a:pt x="13" y="107"/>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5" name="Forme libre 14"/>
                <p:cNvSpPr>
                  <a:spLocks/>
                </p:cNvSpPr>
                <p:nvPr/>
              </p:nvSpPr>
              <p:spPr bwMode="auto">
                <a:xfrm>
                  <a:off x="375920" y="6215239"/>
                  <a:ext cx="52388" cy="112713"/>
                </a:xfrm>
                <a:custGeom>
                  <a:avLst/>
                  <a:gdLst>
                    <a:gd name="T0" fmla="*/ 0 w 33"/>
                    <a:gd name="T1" fmla="*/ 0 h 71"/>
                    <a:gd name="T2" fmla="*/ 33 w 33"/>
                    <a:gd name="T3" fmla="*/ 71 h 71"/>
                    <a:gd name="T4" fmla="*/ 24 w 33"/>
                    <a:gd name="T5" fmla="*/ 71 h 71"/>
                    <a:gd name="T6" fmla="*/ 11 w 33"/>
                    <a:gd name="T7" fmla="*/ 36 h 71"/>
                    <a:gd name="T8" fmla="*/ 0 w 33"/>
                    <a:gd name="T9" fmla="*/ 0 h 71"/>
                  </a:gdLst>
                  <a:ahLst/>
                  <a:cxnLst>
                    <a:cxn ang="0">
                      <a:pos x="T0" y="T1"/>
                    </a:cxn>
                    <a:cxn ang="0">
                      <a:pos x="T2" y="T3"/>
                    </a:cxn>
                    <a:cxn ang="0">
                      <a:pos x="T4" y="T5"/>
                    </a:cxn>
                    <a:cxn ang="0">
                      <a:pos x="T6" y="T7"/>
                    </a:cxn>
                    <a:cxn ang="0">
                      <a:pos x="T8" y="T9"/>
                    </a:cxn>
                  </a:cxnLst>
                  <a:rect l="0" t="0" r="r" b="b"/>
                  <a:pathLst>
                    <a:path w="33" h="71">
                      <a:moveTo>
                        <a:pt x="0" y="0"/>
                      </a:moveTo>
                      <a:lnTo>
                        <a:pt x="33" y="71"/>
                      </a:lnTo>
                      <a:lnTo>
                        <a:pt x="24" y="71"/>
                      </a:lnTo>
                      <a:lnTo>
                        <a:pt x="11" y="3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6" name="Forme libre 15"/>
                <p:cNvSpPr>
                  <a:spLocks/>
                </p:cNvSpPr>
                <p:nvPr/>
              </p:nvSpPr>
              <p:spPr bwMode="auto">
                <a:xfrm>
                  <a:off x="106045" y="5124627"/>
                  <a:ext cx="23813" cy="150813"/>
                </a:xfrm>
                <a:custGeom>
                  <a:avLst/>
                  <a:gdLst>
                    <a:gd name="T0" fmla="*/ 0 w 15"/>
                    <a:gd name="T1" fmla="*/ 0 h 95"/>
                    <a:gd name="T2" fmla="*/ 8 w 15"/>
                    <a:gd name="T3" fmla="*/ 37 h 95"/>
                    <a:gd name="T4" fmla="*/ 8 w 15"/>
                    <a:gd name="T5" fmla="*/ 41 h 95"/>
                    <a:gd name="T6" fmla="*/ 15 w 15"/>
                    <a:gd name="T7" fmla="*/ 95 h 95"/>
                    <a:gd name="T8" fmla="*/ 4 w 15"/>
                    <a:gd name="T9" fmla="*/ 49 h 95"/>
                    <a:gd name="T10" fmla="*/ 0 w 15"/>
                    <a:gd name="T11" fmla="*/ 0 h 95"/>
                  </a:gdLst>
                  <a:ahLst/>
                  <a:cxnLst>
                    <a:cxn ang="0">
                      <a:pos x="T0" y="T1"/>
                    </a:cxn>
                    <a:cxn ang="0">
                      <a:pos x="T2" y="T3"/>
                    </a:cxn>
                    <a:cxn ang="0">
                      <a:pos x="T4" y="T5"/>
                    </a:cxn>
                    <a:cxn ang="0">
                      <a:pos x="T6" y="T7"/>
                    </a:cxn>
                    <a:cxn ang="0">
                      <a:pos x="T8" y="T9"/>
                    </a:cxn>
                    <a:cxn ang="0">
                      <a:pos x="T10" y="T11"/>
                    </a:cxn>
                  </a:cxnLst>
                  <a:rect l="0" t="0" r="r" b="b"/>
                  <a:pathLst>
                    <a:path w="15" h="95">
                      <a:moveTo>
                        <a:pt x="0" y="0"/>
                      </a:moveTo>
                      <a:lnTo>
                        <a:pt x="8" y="37"/>
                      </a:lnTo>
                      <a:lnTo>
                        <a:pt x="8" y="41"/>
                      </a:lnTo>
                      <a:lnTo>
                        <a:pt x="15" y="95"/>
                      </a:lnTo>
                      <a:lnTo>
                        <a:pt x="4" y="49"/>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7" name="Forme libre 16"/>
                <p:cNvSpPr>
                  <a:spLocks/>
                </p:cNvSpPr>
                <p:nvPr/>
              </p:nvSpPr>
              <p:spPr bwMode="auto">
                <a:xfrm>
                  <a:off x="317182" y="4649964"/>
                  <a:ext cx="638175" cy="1241425"/>
                </a:xfrm>
                <a:custGeom>
                  <a:avLst/>
                  <a:gdLst>
                    <a:gd name="T0" fmla="*/ 402 w 402"/>
                    <a:gd name="T1" fmla="*/ 0 h 782"/>
                    <a:gd name="T2" fmla="*/ 402 w 402"/>
                    <a:gd name="T3" fmla="*/ 1 h 782"/>
                    <a:gd name="T4" fmla="*/ 363 w 402"/>
                    <a:gd name="T5" fmla="*/ 39 h 782"/>
                    <a:gd name="T6" fmla="*/ 325 w 402"/>
                    <a:gd name="T7" fmla="*/ 79 h 782"/>
                    <a:gd name="T8" fmla="*/ 290 w 402"/>
                    <a:gd name="T9" fmla="*/ 121 h 782"/>
                    <a:gd name="T10" fmla="*/ 255 w 402"/>
                    <a:gd name="T11" fmla="*/ 164 h 782"/>
                    <a:gd name="T12" fmla="*/ 211 w 402"/>
                    <a:gd name="T13" fmla="*/ 222 h 782"/>
                    <a:gd name="T14" fmla="*/ 171 w 402"/>
                    <a:gd name="T15" fmla="*/ 284 h 782"/>
                    <a:gd name="T16" fmla="*/ 133 w 402"/>
                    <a:gd name="T17" fmla="*/ 346 h 782"/>
                    <a:gd name="T18" fmla="*/ 100 w 402"/>
                    <a:gd name="T19" fmla="*/ 411 h 782"/>
                    <a:gd name="T20" fmla="*/ 71 w 402"/>
                    <a:gd name="T21" fmla="*/ 478 h 782"/>
                    <a:gd name="T22" fmla="*/ 45 w 402"/>
                    <a:gd name="T23" fmla="*/ 546 h 782"/>
                    <a:gd name="T24" fmla="*/ 27 w 402"/>
                    <a:gd name="T25" fmla="*/ 617 h 782"/>
                    <a:gd name="T26" fmla="*/ 13 w 402"/>
                    <a:gd name="T27" fmla="*/ 689 h 782"/>
                    <a:gd name="T28" fmla="*/ 7 w 402"/>
                    <a:gd name="T29" fmla="*/ 761 h 782"/>
                    <a:gd name="T30" fmla="*/ 7 w 402"/>
                    <a:gd name="T31" fmla="*/ 782 h 782"/>
                    <a:gd name="T32" fmla="*/ 0 w 402"/>
                    <a:gd name="T33" fmla="*/ 765 h 782"/>
                    <a:gd name="T34" fmla="*/ 1 w 402"/>
                    <a:gd name="T35" fmla="*/ 761 h 782"/>
                    <a:gd name="T36" fmla="*/ 7 w 402"/>
                    <a:gd name="T37" fmla="*/ 688 h 782"/>
                    <a:gd name="T38" fmla="*/ 21 w 402"/>
                    <a:gd name="T39" fmla="*/ 616 h 782"/>
                    <a:gd name="T40" fmla="*/ 40 w 402"/>
                    <a:gd name="T41" fmla="*/ 545 h 782"/>
                    <a:gd name="T42" fmla="*/ 66 w 402"/>
                    <a:gd name="T43" fmla="*/ 475 h 782"/>
                    <a:gd name="T44" fmla="*/ 95 w 402"/>
                    <a:gd name="T45" fmla="*/ 409 h 782"/>
                    <a:gd name="T46" fmla="*/ 130 w 402"/>
                    <a:gd name="T47" fmla="*/ 343 h 782"/>
                    <a:gd name="T48" fmla="*/ 167 w 402"/>
                    <a:gd name="T49" fmla="*/ 281 h 782"/>
                    <a:gd name="T50" fmla="*/ 209 w 402"/>
                    <a:gd name="T51" fmla="*/ 220 h 782"/>
                    <a:gd name="T52" fmla="*/ 253 w 402"/>
                    <a:gd name="T53" fmla="*/ 163 h 782"/>
                    <a:gd name="T54" fmla="*/ 287 w 402"/>
                    <a:gd name="T55" fmla="*/ 120 h 782"/>
                    <a:gd name="T56" fmla="*/ 324 w 402"/>
                    <a:gd name="T57" fmla="*/ 78 h 782"/>
                    <a:gd name="T58" fmla="*/ 362 w 402"/>
                    <a:gd name="T59" fmla="*/ 38 h 782"/>
                    <a:gd name="T60" fmla="*/ 402 w 402"/>
                    <a:gd name="T61" fmla="*/ 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2" h="782">
                      <a:moveTo>
                        <a:pt x="402" y="0"/>
                      </a:moveTo>
                      <a:lnTo>
                        <a:pt x="402" y="1"/>
                      </a:lnTo>
                      <a:lnTo>
                        <a:pt x="363" y="39"/>
                      </a:lnTo>
                      <a:lnTo>
                        <a:pt x="325" y="79"/>
                      </a:lnTo>
                      <a:lnTo>
                        <a:pt x="290" y="121"/>
                      </a:lnTo>
                      <a:lnTo>
                        <a:pt x="255" y="164"/>
                      </a:lnTo>
                      <a:lnTo>
                        <a:pt x="211" y="222"/>
                      </a:lnTo>
                      <a:lnTo>
                        <a:pt x="171" y="284"/>
                      </a:lnTo>
                      <a:lnTo>
                        <a:pt x="133" y="346"/>
                      </a:lnTo>
                      <a:lnTo>
                        <a:pt x="100" y="411"/>
                      </a:lnTo>
                      <a:lnTo>
                        <a:pt x="71" y="478"/>
                      </a:lnTo>
                      <a:lnTo>
                        <a:pt x="45" y="546"/>
                      </a:lnTo>
                      <a:lnTo>
                        <a:pt x="27" y="617"/>
                      </a:lnTo>
                      <a:lnTo>
                        <a:pt x="13" y="689"/>
                      </a:lnTo>
                      <a:lnTo>
                        <a:pt x="7" y="761"/>
                      </a:lnTo>
                      <a:lnTo>
                        <a:pt x="7" y="782"/>
                      </a:lnTo>
                      <a:lnTo>
                        <a:pt x="0" y="765"/>
                      </a:lnTo>
                      <a:lnTo>
                        <a:pt x="1" y="761"/>
                      </a:lnTo>
                      <a:lnTo>
                        <a:pt x="7" y="688"/>
                      </a:lnTo>
                      <a:lnTo>
                        <a:pt x="21" y="616"/>
                      </a:lnTo>
                      <a:lnTo>
                        <a:pt x="40" y="545"/>
                      </a:lnTo>
                      <a:lnTo>
                        <a:pt x="66" y="475"/>
                      </a:lnTo>
                      <a:lnTo>
                        <a:pt x="95" y="409"/>
                      </a:lnTo>
                      <a:lnTo>
                        <a:pt x="130" y="343"/>
                      </a:lnTo>
                      <a:lnTo>
                        <a:pt x="167" y="281"/>
                      </a:lnTo>
                      <a:lnTo>
                        <a:pt x="209" y="220"/>
                      </a:lnTo>
                      <a:lnTo>
                        <a:pt x="253" y="163"/>
                      </a:lnTo>
                      <a:lnTo>
                        <a:pt x="287" y="120"/>
                      </a:lnTo>
                      <a:lnTo>
                        <a:pt x="324" y="78"/>
                      </a:lnTo>
                      <a:lnTo>
                        <a:pt x="362" y="38"/>
                      </a:lnTo>
                      <a:lnTo>
                        <a:pt x="402"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8" name="Forme libre 17"/>
                <p:cNvSpPr>
                  <a:spLocks/>
                </p:cNvSpPr>
                <p:nvPr/>
              </p:nvSpPr>
              <p:spPr bwMode="auto">
                <a:xfrm>
                  <a:off x="317182" y="5904089"/>
                  <a:ext cx="58738" cy="311150"/>
                </a:xfrm>
                <a:custGeom>
                  <a:avLst/>
                  <a:gdLst>
                    <a:gd name="T0" fmla="*/ 0 w 37"/>
                    <a:gd name="T1" fmla="*/ 0 h 196"/>
                    <a:gd name="T2" fmla="*/ 6 w 37"/>
                    <a:gd name="T3" fmla="*/ 15 h 196"/>
                    <a:gd name="T4" fmla="*/ 7 w 37"/>
                    <a:gd name="T5" fmla="*/ 18 h 196"/>
                    <a:gd name="T6" fmla="*/ 12 w 37"/>
                    <a:gd name="T7" fmla="*/ 80 h 196"/>
                    <a:gd name="T8" fmla="*/ 21 w 37"/>
                    <a:gd name="T9" fmla="*/ 134 h 196"/>
                    <a:gd name="T10" fmla="*/ 33 w 37"/>
                    <a:gd name="T11" fmla="*/ 188 h 196"/>
                    <a:gd name="T12" fmla="*/ 37 w 37"/>
                    <a:gd name="T13" fmla="*/ 196 h 196"/>
                    <a:gd name="T14" fmla="*/ 22 w 37"/>
                    <a:gd name="T15" fmla="*/ 162 h 196"/>
                    <a:gd name="T16" fmla="*/ 15 w 37"/>
                    <a:gd name="T17" fmla="*/ 146 h 196"/>
                    <a:gd name="T18" fmla="*/ 5 w 37"/>
                    <a:gd name="T19" fmla="*/ 81 h 196"/>
                    <a:gd name="T20" fmla="*/ 1 w 37"/>
                    <a:gd name="T21" fmla="*/ 40 h 196"/>
                    <a:gd name="T22" fmla="*/ 0 w 37"/>
                    <a:gd name="T23"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96">
                      <a:moveTo>
                        <a:pt x="0" y="0"/>
                      </a:moveTo>
                      <a:lnTo>
                        <a:pt x="6" y="15"/>
                      </a:lnTo>
                      <a:lnTo>
                        <a:pt x="7" y="18"/>
                      </a:lnTo>
                      <a:lnTo>
                        <a:pt x="12" y="80"/>
                      </a:lnTo>
                      <a:lnTo>
                        <a:pt x="21" y="134"/>
                      </a:lnTo>
                      <a:lnTo>
                        <a:pt x="33" y="188"/>
                      </a:lnTo>
                      <a:lnTo>
                        <a:pt x="37" y="196"/>
                      </a:lnTo>
                      <a:lnTo>
                        <a:pt x="22" y="162"/>
                      </a:lnTo>
                      <a:lnTo>
                        <a:pt x="15" y="146"/>
                      </a:lnTo>
                      <a:lnTo>
                        <a:pt x="5" y="81"/>
                      </a:lnTo>
                      <a:lnTo>
                        <a:pt x="1" y="40"/>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9" name="Forme libre 18"/>
                <p:cNvSpPr>
                  <a:spLocks/>
                </p:cNvSpPr>
                <p:nvPr/>
              </p:nvSpPr>
              <p:spPr bwMode="auto">
                <a:xfrm>
                  <a:off x="363220" y="6223177"/>
                  <a:ext cx="49213" cy="104775"/>
                </a:xfrm>
                <a:custGeom>
                  <a:avLst/>
                  <a:gdLst>
                    <a:gd name="T0" fmla="*/ 0 w 31"/>
                    <a:gd name="T1" fmla="*/ 0 h 66"/>
                    <a:gd name="T2" fmla="*/ 31 w 31"/>
                    <a:gd name="T3" fmla="*/ 66 h 66"/>
                    <a:gd name="T4" fmla="*/ 24 w 31"/>
                    <a:gd name="T5" fmla="*/ 66 h 66"/>
                    <a:gd name="T6" fmla="*/ 0 w 31"/>
                    <a:gd name="T7" fmla="*/ 0 h 66"/>
                  </a:gdLst>
                  <a:ahLst/>
                  <a:cxnLst>
                    <a:cxn ang="0">
                      <a:pos x="T0" y="T1"/>
                    </a:cxn>
                    <a:cxn ang="0">
                      <a:pos x="T2" y="T3"/>
                    </a:cxn>
                    <a:cxn ang="0">
                      <a:pos x="T4" y="T5"/>
                    </a:cxn>
                    <a:cxn ang="0">
                      <a:pos x="T6" y="T7"/>
                    </a:cxn>
                  </a:cxnLst>
                  <a:rect l="0" t="0" r="r" b="b"/>
                  <a:pathLst>
                    <a:path w="31" h="66">
                      <a:moveTo>
                        <a:pt x="0" y="0"/>
                      </a:moveTo>
                      <a:lnTo>
                        <a:pt x="31" y="66"/>
                      </a:lnTo>
                      <a:lnTo>
                        <a:pt x="24" y="6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0" name="Forme libre 19"/>
                <p:cNvSpPr>
                  <a:spLocks/>
                </p:cNvSpPr>
                <p:nvPr/>
              </p:nvSpPr>
              <p:spPr bwMode="auto">
                <a:xfrm>
                  <a:off x="317182" y="5864402"/>
                  <a:ext cx="11113" cy="68263"/>
                </a:xfrm>
                <a:custGeom>
                  <a:avLst/>
                  <a:gdLst>
                    <a:gd name="T0" fmla="*/ 0 w 7"/>
                    <a:gd name="T1" fmla="*/ 0 h 43"/>
                    <a:gd name="T2" fmla="*/ 7 w 7"/>
                    <a:gd name="T3" fmla="*/ 17 h 43"/>
                    <a:gd name="T4" fmla="*/ 7 w 7"/>
                    <a:gd name="T5" fmla="*/ 43 h 43"/>
                    <a:gd name="T6" fmla="*/ 6 w 7"/>
                    <a:gd name="T7" fmla="*/ 40 h 43"/>
                    <a:gd name="T8" fmla="*/ 0 w 7"/>
                    <a:gd name="T9" fmla="*/ 25 h 43"/>
                    <a:gd name="T10" fmla="*/ 0 w 7"/>
                    <a:gd name="T11" fmla="*/ 0 h 43"/>
                  </a:gdLst>
                  <a:ahLst/>
                  <a:cxnLst>
                    <a:cxn ang="0">
                      <a:pos x="T0" y="T1"/>
                    </a:cxn>
                    <a:cxn ang="0">
                      <a:pos x="T2" y="T3"/>
                    </a:cxn>
                    <a:cxn ang="0">
                      <a:pos x="T4" y="T5"/>
                    </a:cxn>
                    <a:cxn ang="0">
                      <a:pos x="T6" y="T7"/>
                    </a:cxn>
                    <a:cxn ang="0">
                      <a:pos x="T8" y="T9"/>
                    </a:cxn>
                    <a:cxn ang="0">
                      <a:pos x="T10" y="T11"/>
                    </a:cxn>
                  </a:cxnLst>
                  <a:rect l="0" t="0" r="r" b="b"/>
                  <a:pathLst>
                    <a:path w="7" h="43">
                      <a:moveTo>
                        <a:pt x="0" y="0"/>
                      </a:moveTo>
                      <a:lnTo>
                        <a:pt x="7" y="17"/>
                      </a:lnTo>
                      <a:lnTo>
                        <a:pt x="7" y="43"/>
                      </a:lnTo>
                      <a:lnTo>
                        <a:pt x="6" y="40"/>
                      </a:lnTo>
                      <a:lnTo>
                        <a:pt x="0" y="25"/>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1" name="Forme libre 20"/>
                <p:cNvSpPr>
                  <a:spLocks/>
                </p:cNvSpPr>
                <p:nvPr/>
              </p:nvSpPr>
              <p:spPr bwMode="auto">
                <a:xfrm>
                  <a:off x="340995" y="6135864"/>
                  <a:ext cx="73025" cy="192088"/>
                </a:xfrm>
                <a:custGeom>
                  <a:avLst/>
                  <a:gdLst>
                    <a:gd name="T0" fmla="*/ 0 w 46"/>
                    <a:gd name="T1" fmla="*/ 0 h 121"/>
                    <a:gd name="T2" fmla="*/ 7 w 46"/>
                    <a:gd name="T3" fmla="*/ 16 h 121"/>
                    <a:gd name="T4" fmla="*/ 22 w 46"/>
                    <a:gd name="T5" fmla="*/ 50 h 121"/>
                    <a:gd name="T6" fmla="*/ 33 w 46"/>
                    <a:gd name="T7" fmla="*/ 86 h 121"/>
                    <a:gd name="T8" fmla="*/ 46 w 46"/>
                    <a:gd name="T9" fmla="*/ 121 h 121"/>
                    <a:gd name="T10" fmla="*/ 45 w 46"/>
                    <a:gd name="T11" fmla="*/ 121 h 121"/>
                    <a:gd name="T12" fmla="*/ 14 w 46"/>
                    <a:gd name="T13" fmla="*/ 55 h 121"/>
                    <a:gd name="T14" fmla="*/ 11 w 46"/>
                    <a:gd name="T15" fmla="*/ 44 h 121"/>
                    <a:gd name="T16" fmla="*/ 0 w 46"/>
                    <a:gd name="T1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21">
                      <a:moveTo>
                        <a:pt x="0" y="0"/>
                      </a:moveTo>
                      <a:lnTo>
                        <a:pt x="7" y="16"/>
                      </a:lnTo>
                      <a:lnTo>
                        <a:pt x="22" y="50"/>
                      </a:lnTo>
                      <a:lnTo>
                        <a:pt x="33" y="86"/>
                      </a:lnTo>
                      <a:lnTo>
                        <a:pt x="46" y="121"/>
                      </a:lnTo>
                      <a:lnTo>
                        <a:pt x="45" y="121"/>
                      </a:lnTo>
                      <a:lnTo>
                        <a:pt x="14" y="55"/>
                      </a:lnTo>
                      <a:lnTo>
                        <a:pt x="11" y="4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grpSp>
      <p:sp>
        <p:nvSpPr>
          <p:cNvPr id="34" name="ZoneTexte 33"/>
          <p:cNvSpPr txBox="1"/>
          <p:nvPr/>
        </p:nvSpPr>
        <p:spPr>
          <a:xfrm>
            <a:off x="10799807" y="5837996"/>
            <a:ext cx="1392194" cy="461665"/>
          </a:xfrm>
          <a:prstGeom prst="rect">
            <a:avLst/>
          </a:prstGeom>
          <a:noFill/>
        </p:spPr>
        <p:txBody>
          <a:bodyPr wrap="square" rtlCol="0">
            <a:spAutoFit/>
          </a:bodyPr>
          <a:lstStyle/>
          <a:p>
            <a:r>
              <a:rPr lang="fr-FR" sz="1200" dirty="0" err="1"/>
              <a:t>Dmitrij</a:t>
            </a:r>
            <a:r>
              <a:rPr lang="fr-FR" sz="1200" dirty="0"/>
              <a:t> Popov</a:t>
            </a:r>
          </a:p>
          <a:p>
            <a:r>
              <a:rPr lang="fr-FR" sz="1200" dirty="0"/>
              <a:t>Bastien Penetro</a:t>
            </a:r>
          </a:p>
        </p:txBody>
      </p:sp>
    </p:spTree>
    <p:extLst>
      <p:ext uri="{BB962C8B-B14F-4D97-AF65-F5344CB8AC3E}">
        <p14:creationId xmlns:p14="http://schemas.microsoft.com/office/powerpoint/2010/main" val="3147432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t>Fonctionnalités de l’application</a:t>
            </a:r>
            <a:endParaRPr lang="fr-FR" b="1" dirty="0"/>
          </a:p>
        </p:txBody>
      </p:sp>
      <p:grpSp>
        <p:nvGrpSpPr>
          <p:cNvPr id="4" name="Groupe 3"/>
          <p:cNvGrpSpPr/>
          <p:nvPr/>
        </p:nvGrpSpPr>
        <p:grpSpPr>
          <a:xfrm>
            <a:off x="0" y="0"/>
            <a:ext cx="2418826" cy="6858000"/>
            <a:chOff x="0" y="0"/>
            <a:chExt cx="2133600" cy="9125712"/>
          </a:xfrm>
        </p:grpSpPr>
        <p:sp>
          <p:nvSpPr>
            <p:cNvPr id="5" name="Rectangle 4"/>
            <p:cNvSpPr/>
            <p:nvPr/>
          </p:nvSpPr>
          <p:spPr>
            <a:xfrm>
              <a:off x="0" y="0"/>
              <a:ext cx="194535" cy="91257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dirty="0"/>
            </a:p>
          </p:txBody>
        </p:sp>
        <p:grpSp>
          <p:nvGrpSpPr>
            <p:cNvPr id="7" name="Groupe 6"/>
            <p:cNvGrpSpPr/>
            <p:nvPr/>
          </p:nvGrpSpPr>
          <p:grpSpPr>
            <a:xfrm>
              <a:off x="76200" y="4210050"/>
              <a:ext cx="2057400" cy="4910329"/>
              <a:chOff x="80645" y="4211812"/>
              <a:chExt cx="1306273" cy="3121027"/>
            </a:xfrm>
          </p:grpSpPr>
          <p:grpSp>
            <p:nvGrpSpPr>
              <p:cNvPr id="8" name="Groupe 7"/>
              <p:cNvGrpSpPr>
                <a:grpSpLocks noChangeAspect="1"/>
              </p:cNvGrpSpPr>
              <p:nvPr/>
            </p:nvGrpSpPr>
            <p:grpSpPr>
              <a:xfrm>
                <a:off x="141062" y="4211812"/>
                <a:ext cx="1047750" cy="3121026"/>
                <a:chOff x="141062" y="4211812"/>
                <a:chExt cx="1047750" cy="3121026"/>
              </a:xfrm>
            </p:grpSpPr>
            <p:sp>
              <p:nvSpPr>
                <p:cNvPr id="21" name="Forme libre 20"/>
                <p:cNvSpPr>
                  <a:spLocks/>
                </p:cNvSpPr>
                <p:nvPr/>
              </p:nvSpPr>
              <p:spPr bwMode="auto">
                <a:xfrm>
                  <a:off x="369662" y="6216825"/>
                  <a:ext cx="193675" cy="698500"/>
                </a:xfrm>
                <a:custGeom>
                  <a:avLst/>
                  <a:gdLst>
                    <a:gd name="T0" fmla="*/ 0 w 122"/>
                    <a:gd name="T1" fmla="*/ 0 h 440"/>
                    <a:gd name="T2" fmla="*/ 39 w 122"/>
                    <a:gd name="T3" fmla="*/ 152 h 440"/>
                    <a:gd name="T4" fmla="*/ 84 w 122"/>
                    <a:gd name="T5" fmla="*/ 304 h 440"/>
                    <a:gd name="T6" fmla="*/ 122 w 122"/>
                    <a:gd name="T7" fmla="*/ 417 h 440"/>
                    <a:gd name="T8" fmla="*/ 122 w 122"/>
                    <a:gd name="T9" fmla="*/ 440 h 440"/>
                    <a:gd name="T10" fmla="*/ 76 w 122"/>
                    <a:gd name="T11" fmla="*/ 306 h 440"/>
                    <a:gd name="T12" fmla="*/ 39 w 122"/>
                    <a:gd name="T13" fmla="*/ 180 h 440"/>
                    <a:gd name="T14" fmla="*/ 6 w 122"/>
                    <a:gd name="T15" fmla="*/ 53 h 440"/>
                    <a:gd name="T16" fmla="*/ 0 w 122"/>
                    <a:gd name="T1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440">
                      <a:moveTo>
                        <a:pt x="0" y="0"/>
                      </a:moveTo>
                      <a:lnTo>
                        <a:pt x="39" y="152"/>
                      </a:lnTo>
                      <a:lnTo>
                        <a:pt x="84" y="304"/>
                      </a:lnTo>
                      <a:lnTo>
                        <a:pt x="122" y="417"/>
                      </a:lnTo>
                      <a:lnTo>
                        <a:pt x="122" y="440"/>
                      </a:lnTo>
                      <a:lnTo>
                        <a:pt x="76" y="306"/>
                      </a:lnTo>
                      <a:lnTo>
                        <a:pt x="39" y="180"/>
                      </a:lnTo>
                      <a:lnTo>
                        <a:pt x="6" y="5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2" name="Forme libre 21"/>
                <p:cNvSpPr>
                  <a:spLocks/>
                </p:cNvSpPr>
                <p:nvPr/>
              </p:nvSpPr>
              <p:spPr bwMode="auto">
                <a:xfrm>
                  <a:off x="572862" y="6905800"/>
                  <a:ext cx="184150" cy="427038"/>
                </a:xfrm>
                <a:custGeom>
                  <a:avLst/>
                  <a:gdLst>
                    <a:gd name="T0" fmla="*/ 0 w 116"/>
                    <a:gd name="T1" fmla="*/ 0 h 269"/>
                    <a:gd name="T2" fmla="*/ 8 w 116"/>
                    <a:gd name="T3" fmla="*/ 19 h 269"/>
                    <a:gd name="T4" fmla="*/ 37 w 116"/>
                    <a:gd name="T5" fmla="*/ 93 h 269"/>
                    <a:gd name="T6" fmla="*/ 67 w 116"/>
                    <a:gd name="T7" fmla="*/ 167 h 269"/>
                    <a:gd name="T8" fmla="*/ 116 w 116"/>
                    <a:gd name="T9" fmla="*/ 269 h 269"/>
                    <a:gd name="T10" fmla="*/ 108 w 116"/>
                    <a:gd name="T11" fmla="*/ 269 h 269"/>
                    <a:gd name="T12" fmla="*/ 60 w 116"/>
                    <a:gd name="T13" fmla="*/ 169 h 269"/>
                    <a:gd name="T14" fmla="*/ 30 w 116"/>
                    <a:gd name="T15" fmla="*/ 98 h 269"/>
                    <a:gd name="T16" fmla="*/ 1 w 116"/>
                    <a:gd name="T17" fmla="*/ 25 h 269"/>
                    <a:gd name="T18" fmla="*/ 0 w 116"/>
                    <a:gd name="T19"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269">
                      <a:moveTo>
                        <a:pt x="0" y="0"/>
                      </a:moveTo>
                      <a:lnTo>
                        <a:pt x="8" y="19"/>
                      </a:lnTo>
                      <a:lnTo>
                        <a:pt x="37" y="93"/>
                      </a:lnTo>
                      <a:lnTo>
                        <a:pt x="67" y="167"/>
                      </a:lnTo>
                      <a:lnTo>
                        <a:pt x="116" y="269"/>
                      </a:lnTo>
                      <a:lnTo>
                        <a:pt x="108" y="269"/>
                      </a:lnTo>
                      <a:lnTo>
                        <a:pt x="60" y="169"/>
                      </a:lnTo>
                      <a:lnTo>
                        <a:pt x="30" y="98"/>
                      </a:lnTo>
                      <a:lnTo>
                        <a:pt x="1" y="2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3" name="Forme libre 22"/>
                <p:cNvSpPr>
                  <a:spLocks/>
                </p:cNvSpPr>
                <p:nvPr/>
              </p:nvSpPr>
              <p:spPr bwMode="auto">
                <a:xfrm>
                  <a:off x="141062" y="4211812"/>
                  <a:ext cx="222250" cy="2019300"/>
                </a:xfrm>
                <a:custGeom>
                  <a:avLst/>
                  <a:gdLst>
                    <a:gd name="T0" fmla="*/ 0 w 140"/>
                    <a:gd name="T1" fmla="*/ 0 h 1272"/>
                    <a:gd name="T2" fmla="*/ 0 w 140"/>
                    <a:gd name="T3" fmla="*/ 0 h 1272"/>
                    <a:gd name="T4" fmla="*/ 1 w 140"/>
                    <a:gd name="T5" fmla="*/ 79 h 1272"/>
                    <a:gd name="T6" fmla="*/ 3 w 140"/>
                    <a:gd name="T7" fmla="*/ 159 h 1272"/>
                    <a:gd name="T8" fmla="*/ 12 w 140"/>
                    <a:gd name="T9" fmla="*/ 317 h 1272"/>
                    <a:gd name="T10" fmla="*/ 23 w 140"/>
                    <a:gd name="T11" fmla="*/ 476 h 1272"/>
                    <a:gd name="T12" fmla="*/ 39 w 140"/>
                    <a:gd name="T13" fmla="*/ 634 h 1272"/>
                    <a:gd name="T14" fmla="*/ 58 w 140"/>
                    <a:gd name="T15" fmla="*/ 792 h 1272"/>
                    <a:gd name="T16" fmla="*/ 83 w 140"/>
                    <a:gd name="T17" fmla="*/ 948 h 1272"/>
                    <a:gd name="T18" fmla="*/ 107 w 140"/>
                    <a:gd name="T19" fmla="*/ 1086 h 1272"/>
                    <a:gd name="T20" fmla="*/ 135 w 140"/>
                    <a:gd name="T21" fmla="*/ 1223 h 1272"/>
                    <a:gd name="T22" fmla="*/ 140 w 140"/>
                    <a:gd name="T23" fmla="*/ 1272 h 1272"/>
                    <a:gd name="T24" fmla="*/ 138 w 140"/>
                    <a:gd name="T25" fmla="*/ 1262 h 1272"/>
                    <a:gd name="T26" fmla="*/ 105 w 140"/>
                    <a:gd name="T27" fmla="*/ 1106 h 1272"/>
                    <a:gd name="T28" fmla="*/ 77 w 140"/>
                    <a:gd name="T29" fmla="*/ 949 h 1272"/>
                    <a:gd name="T30" fmla="*/ 53 w 140"/>
                    <a:gd name="T31" fmla="*/ 792 h 1272"/>
                    <a:gd name="T32" fmla="*/ 35 w 140"/>
                    <a:gd name="T33" fmla="*/ 634 h 1272"/>
                    <a:gd name="T34" fmla="*/ 20 w 140"/>
                    <a:gd name="T35" fmla="*/ 476 h 1272"/>
                    <a:gd name="T36" fmla="*/ 9 w 140"/>
                    <a:gd name="T37" fmla="*/ 317 h 1272"/>
                    <a:gd name="T38" fmla="*/ 2 w 140"/>
                    <a:gd name="T39" fmla="*/ 159 h 1272"/>
                    <a:gd name="T40" fmla="*/ 0 w 140"/>
                    <a:gd name="T41" fmla="*/ 79 h 1272"/>
                    <a:gd name="T42" fmla="*/ 0 w 140"/>
                    <a:gd name="T43" fmla="*/ 0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272">
                      <a:moveTo>
                        <a:pt x="0" y="0"/>
                      </a:moveTo>
                      <a:lnTo>
                        <a:pt x="0" y="0"/>
                      </a:lnTo>
                      <a:lnTo>
                        <a:pt x="1" y="79"/>
                      </a:lnTo>
                      <a:lnTo>
                        <a:pt x="3" y="159"/>
                      </a:lnTo>
                      <a:lnTo>
                        <a:pt x="12" y="317"/>
                      </a:lnTo>
                      <a:lnTo>
                        <a:pt x="23" y="476"/>
                      </a:lnTo>
                      <a:lnTo>
                        <a:pt x="39" y="634"/>
                      </a:lnTo>
                      <a:lnTo>
                        <a:pt x="58" y="792"/>
                      </a:lnTo>
                      <a:lnTo>
                        <a:pt x="83" y="948"/>
                      </a:lnTo>
                      <a:lnTo>
                        <a:pt x="107" y="1086"/>
                      </a:lnTo>
                      <a:lnTo>
                        <a:pt x="135" y="1223"/>
                      </a:lnTo>
                      <a:lnTo>
                        <a:pt x="140" y="1272"/>
                      </a:lnTo>
                      <a:lnTo>
                        <a:pt x="138" y="1262"/>
                      </a:lnTo>
                      <a:lnTo>
                        <a:pt x="105" y="1106"/>
                      </a:lnTo>
                      <a:lnTo>
                        <a:pt x="77" y="949"/>
                      </a:lnTo>
                      <a:lnTo>
                        <a:pt x="53" y="792"/>
                      </a:lnTo>
                      <a:lnTo>
                        <a:pt x="35" y="634"/>
                      </a:lnTo>
                      <a:lnTo>
                        <a:pt x="20" y="476"/>
                      </a:lnTo>
                      <a:lnTo>
                        <a:pt x="9" y="317"/>
                      </a:lnTo>
                      <a:lnTo>
                        <a:pt x="2" y="159"/>
                      </a:lnTo>
                      <a:lnTo>
                        <a:pt x="0" y="7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4" name="Forme libre 23"/>
                <p:cNvSpPr>
                  <a:spLocks/>
                </p:cNvSpPr>
                <p:nvPr/>
              </p:nvSpPr>
              <p:spPr bwMode="auto">
                <a:xfrm>
                  <a:off x="341087" y="4861100"/>
                  <a:ext cx="71438" cy="1355725"/>
                </a:xfrm>
                <a:custGeom>
                  <a:avLst/>
                  <a:gdLst>
                    <a:gd name="T0" fmla="*/ 45 w 45"/>
                    <a:gd name="T1" fmla="*/ 0 h 854"/>
                    <a:gd name="T2" fmla="*/ 45 w 45"/>
                    <a:gd name="T3" fmla="*/ 0 h 854"/>
                    <a:gd name="T4" fmla="*/ 35 w 45"/>
                    <a:gd name="T5" fmla="*/ 66 h 854"/>
                    <a:gd name="T6" fmla="*/ 26 w 45"/>
                    <a:gd name="T7" fmla="*/ 133 h 854"/>
                    <a:gd name="T8" fmla="*/ 14 w 45"/>
                    <a:gd name="T9" fmla="*/ 267 h 854"/>
                    <a:gd name="T10" fmla="*/ 6 w 45"/>
                    <a:gd name="T11" fmla="*/ 401 h 854"/>
                    <a:gd name="T12" fmla="*/ 3 w 45"/>
                    <a:gd name="T13" fmla="*/ 534 h 854"/>
                    <a:gd name="T14" fmla="*/ 6 w 45"/>
                    <a:gd name="T15" fmla="*/ 669 h 854"/>
                    <a:gd name="T16" fmla="*/ 14 w 45"/>
                    <a:gd name="T17" fmla="*/ 803 h 854"/>
                    <a:gd name="T18" fmla="*/ 18 w 45"/>
                    <a:gd name="T19" fmla="*/ 854 h 854"/>
                    <a:gd name="T20" fmla="*/ 18 w 45"/>
                    <a:gd name="T21" fmla="*/ 851 h 854"/>
                    <a:gd name="T22" fmla="*/ 9 w 45"/>
                    <a:gd name="T23" fmla="*/ 814 h 854"/>
                    <a:gd name="T24" fmla="*/ 8 w 45"/>
                    <a:gd name="T25" fmla="*/ 803 h 854"/>
                    <a:gd name="T26" fmla="*/ 1 w 45"/>
                    <a:gd name="T27" fmla="*/ 669 h 854"/>
                    <a:gd name="T28" fmla="*/ 0 w 45"/>
                    <a:gd name="T29" fmla="*/ 534 h 854"/>
                    <a:gd name="T30" fmla="*/ 3 w 45"/>
                    <a:gd name="T31" fmla="*/ 401 h 854"/>
                    <a:gd name="T32" fmla="*/ 12 w 45"/>
                    <a:gd name="T33" fmla="*/ 267 h 854"/>
                    <a:gd name="T34" fmla="*/ 25 w 45"/>
                    <a:gd name="T35" fmla="*/ 132 h 854"/>
                    <a:gd name="T36" fmla="*/ 34 w 45"/>
                    <a:gd name="T37" fmla="*/ 66 h 854"/>
                    <a:gd name="T38" fmla="*/ 45 w 45"/>
                    <a:gd name="T39" fmla="*/ 0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854">
                      <a:moveTo>
                        <a:pt x="45" y="0"/>
                      </a:moveTo>
                      <a:lnTo>
                        <a:pt x="45" y="0"/>
                      </a:lnTo>
                      <a:lnTo>
                        <a:pt x="35" y="66"/>
                      </a:lnTo>
                      <a:lnTo>
                        <a:pt x="26" y="133"/>
                      </a:lnTo>
                      <a:lnTo>
                        <a:pt x="14" y="267"/>
                      </a:lnTo>
                      <a:lnTo>
                        <a:pt x="6" y="401"/>
                      </a:lnTo>
                      <a:lnTo>
                        <a:pt x="3" y="534"/>
                      </a:lnTo>
                      <a:lnTo>
                        <a:pt x="6" y="669"/>
                      </a:lnTo>
                      <a:lnTo>
                        <a:pt x="14" y="803"/>
                      </a:lnTo>
                      <a:lnTo>
                        <a:pt x="18" y="854"/>
                      </a:lnTo>
                      <a:lnTo>
                        <a:pt x="18" y="851"/>
                      </a:lnTo>
                      <a:lnTo>
                        <a:pt x="9" y="814"/>
                      </a:lnTo>
                      <a:lnTo>
                        <a:pt x="8" y="803"/>
                      </a:lnTo>
                      <a:lnTo>
                        <a:pt x="1" y="669"/>
                      </a:lnTo>
                      <a:lnTo>
                        <a:pt x="0" y="534"/>
                      </a:lnTo>
                      <a:lnTo>
                        <a:pt x="3" y="401"/>
                      </a:lnTo>
                      <a:lnTo>
                        <a:pt x="12" y="267"/>
                      </a:lnTo>
                      <a:lnTo>
                        <a:pt x="25" y="132"/>
                      </a:lnTo>
                      <a:lnTo>
                        <a:pt x="34" y="66"/>
                      </a:lnTo>
                      <a:lnTo>
                        <a:pt x="45"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5" name="Forme libre 24"/>
                <p:cNvSpPr>
                  <a:spLocks/>
                </p:cNvSpPr>
                <p:nvPr/>
              </p:nvSpPr>
              <p:spPr bwMode="auto">
                <a:xfrm>
                  <a:off x="363312" y="6231112"/>
                  <a:ext cx="244475" cy="998538"/>
                </a:xfrm>
                <a:custGeom>
                  <a:avLst/>
                  <a:gdLst>
                    <a:gd name="T0" fmla="*/ 0 w 154"/>
                    <a:gd name="T1" fmla="*/ 0 h 629"/>
                    <a:gd name="T2" fmla="*/ 10 w 154"/>
                    <a:gd name="T3" fmla="*/ 44 h 629"/>
                    <a:gd name="T4" fmla="*/ 21 w 154"/>
                    <a:gd name="T5" fmla="*/ 126 h 629"/>
                    <a:gd name="T6" fmla="*/ 34 w 154"/>
                    <a:gd name="T7" fmla="*/ 207 h 629"/>
                    <a:gd name="T8" fmla="*/ 53 w 154"/>
                    <a:gd name="T9" fmla="*/ 293 h 629"/>
                    <a:gd name="T10" fmla="*/ 75 w 154"/>
                    <a:gd name="T11" fmla="*/ 380 h 629"/>
                    <a:gd name="T12" fmla="*/ 100 w 154"/>
                    <a:gd name="T13" fmla="*/ 466 h 629"/>
                    <a:gd name="T14" fmla="*/ 120 w 154"/>
                    <a:gd name="T15" fmla="*/ 521 h 629"/>
                    <a:gd name="T16" fmla="*/ 141 w 154"/>
                    <a:gd name="T17" fmla="*/ 576 h 629"/>
                    <a:gd name="T18" fmla="*/ 152 w 154"/>
                    <a:gd name="T19" fmla="*/ 618 h 629"/>
                    <a:gd name="T20" fmla="*/ 154 w 154"/>
                    <a:gd name="T21" fmla="*/ 629 h 629"/>
                    <a:gd name="T22" fmla="*/ 140 w 154"/>
                    <a:gd name="T23" fmla="*/ 595 h 629"/>
                    <a:gd name="T24" fmla="*/ 115 w 154"/>
                    <a:gd name="T25" fmla="*/ 532 h 629"/>
                    <a:gd name="T26" fmla="*/ 93 w 154"/>
                    <a:gd name="T27" fmla="*/ 468 h 629"/>
                    <a:gd name="T28" fmla="*/ 67 w 154"/>
                    <a:gd name="T29" fmla="*/ 383 h 629"/>
                    <a:gd name="T30" fmla="*/ 47 w 154"/>
                    <a:gd name="T31" fmla="*/ 295 h 629"/>
                    <a:gd name="T32" fmla="*/ 28 w 154"/>
                    <a:gd name="T33" fmla="*/ 207 h 629"/>
                    <a:gd name="T34" fmla="*/ 12 w 154"/>
                    <a:gd name="T35" fmla="*/ 104 h 629"/>
                    <a:gd name="T36" fmla="*/ 0 w 154"/>
                    <a:gd name="T37"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629">
                      <a:moveTo>
                        <a:pt x="0" y="0"/>
                      </a:moveTo>
                      <a:lnTo>
                        <a:pt x="10" y="44"/>
                      </a:lnTo>
                      <a:lnTo>
                        <a:pt x="21" y="126"/>
                      </a:lnTo>
                      <a:lnTo>
                        <a:pt x="34" y="207"/>
                      </a:lnTo>
                      <a:lnTo>
                        <a:pt x="53" y="293"/>
                      </a:lnTo>
                      <a:lnTo>
                        <a:pt x="75" y="380"/>
                      </a:lnTo>
                      <a:lnTo>
                        <a:pt x="100" y="466"/>
                      </a:lnTo>
                      <a:lnTo>
                        <a:pt x="120" y="521"/>
                      </a:lnTo>
                      <a:lnTo>
                        <a:pt x="141" y="576"/>
                      </a:lnTo>
                      <a:lnTo>
                        <a:pt x="152" y="618"/>
                      </a:lnTo>
                      <a:lnTo>
                        <a:pt x="154" y="629"/>
                      </a:lnTo>
                      <a:lnTo>
                        <a:pt x="140" y="595"/>
                      </a:lnTo>
                      <a:lnTo>
                        <a:pt x="115" y="532"/>
                      </a:lnTo>
                      <a:lnTo>
                        <a:pt x="93" y="468"/>
                      </a:lnTo>
                      <a:lnTo>
                        <a:pt x="67" y="383"/>
                      </a:lnTo>
                      <a:lnTo>
                        <a:pt x="47" y="295"/>
                      </a:lnTo>
                      <a:lnTo>
                        <a:pt x="28" y="207"/>
                      </a:lnTo>
                      <a:lnTo>
                        <a:pt x="12" y="104"/>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6" name="Forme libre 25"/>
                <p:cNvSpPr>
                  <a:spLocks/>
                </p:cNvSpPr>
                <p:nvPr/>
              </p:nvSpPr>
              <p:spPr bwMode="auto">
                <a:xfrm>
                  <a:off x="620487" y="7223300"/>
                  <a:ext cx="52388" cy="109538"/>
                </a:xfrm>
                <a:custGeom>
                  <a:avLst/>
                  <a:gdLst>
                    <a:gd name="T0" fmla="*/ 0 w 33"/>
                    <a:gd name="T1" fmla="*/ 0 h 69"/>
                    <a:gd name="T2" fmla="*/ 33 w 33"/>
                    <a:gd name="T3" fmla="*/ 69 h 69"/>
                    <a:gd name="T4" fmla="*/ 24 w 33"/>
                    <a:gd name="T5" fmla="*/ 69 h 69"/>
                    <a:gd name="T6" fmla="*/ 12 w 33"/>
                    <a:gd name="T7" fmla="*/ 35 h 69"/>
                    <a:gd name="T8" fmla="*/ 0 w 33"/>
                    <a:gd name="T9" fmla="*/ 0 h 69"/>
                  </a:gdLst>
                  <a:ahLst/>
                  <a:cxnLst>
                    <a:cxn ang="0">
                      <a:pos x="T0" y="T1"/>
                    </a:cxn>
                    <a:cxn ang="0">
                      <a:pos x="T2" y="T3"/>
                    </a:cxn>
                    <a:cxn ang="0">
                      <a:pos x="T4" y="T5"/>
                    </a:cxn>
                    <a:cxn ang="0">
                      <a:pos x="T6" y="T7"/>
                    </a:cxn>
                    <a:cxn ang="0">
                      <a:pos x="T8" y="T9"/>
                    </a:cxn>
                  </a:cxnLst>
                  <a:rect l="0" t="0" r="r" b="b"/>
                  <a:pathLst>
                    <a:path w="33" h="69">
                      <a:moveTo>
                        <a:pt x="0" y="0"/>
                      </a:moveTo>
                      <a:lnTo>
                        <a:pt x="33" y="69"/>
                      </a:lnTo>
                      <a:lnTo>
                        <a:pt x="24" y="69"/>
                      </a:lnTo>
                      <a:lnTo>
                        <a:pt x="12" y="3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7" name="Forme libre 26"/>
                <p:cNvSpPr>
                  <a:spLocks/>
                </p:cNvSpPr>
                <p:nvPr/>
              </p:nvSpPr>
              <p:spPr bwMode="auto">
                <a:xfrm>
                  <a:off x="355374" y="6153325"/>
                  <a:ext cx="23813" cy="147638"/>
                </a:xfrm>
                <a:custGeom>
                  <a:avLst/>
                  <a:gdLst>
                    <a:gd name="T0" fmla="*/ 0 w 15"/>
                    <a:gd name="T1" fmla="*/ 0 h 93"/>
                    <a:gd name="T2" fmla="*/ 9 w 15"/>
                    <a:gd name="T3" fmla="*/ 37 h 93"/>
                    <a:gd name="T4" fmla="*/ 9 w 15"/>
                    <a:gd name="T5" fmla="*/ 40 h 93"/>
                    <a:gd name="T6" fmla="*/ 15 w 15"/>
                    <a:gd name="T7" fmla="*/ 93 h 93"/>
                    <a:gd name="T8" fmla="*/ 5 w 15"/>
                    <a:gd name="T9" fmla="*/ 49 h 93"/>
                    <a:gd name="T10" fmla="*/ 0 w 15"/>
                    <a:gd name="T11" fmla="*/ 0 h 93"/>
                  </a:gdLst>
                  <a:ahLst/>
                  <a:cxnLst>
                    <a:cxn ang="0">
                      <a:pos x="T0" y="T1"/>
                    </a:cxn>
                    <a:cxn ang="0">
                      <a:pos x="T2" y="T3"/>
                    </a:cxn>
                    <a:cxn ang="0">
                      <a:pos x="T4" y="T5"/>
                    </a:cxn>
                    <a:cxn ang="0">
                      <a:pos x="T6" y="T7"/>
                    </a:cxn>
                    <a:cxn ang="0">
                      <a:pos x="T8" y="T9"/>
                    </a:cxn>
                    <a:cxn ang="0">
                      <a:pos x="T10" y="T11"/>
                    </a:cxn>
                  </a:cxnLst>
                  <a:rect l="0" t="0" r="r" b="b"/>
                  <a:pathLst>
                    <a:path w="15" h="93">
                      <a:moveTo>
                        <a:pt x="0" y="0"/>
                      </a:moveTo>
                      <a:lnTo>
                        <a:pt x="9" y="37"/>
                      </a:lnTo>
                      <a:lnTo>
                        <a:pt x="9" y="40"/>
                      </a:lnTo>
                      <a:lnTo>
                        <a:pt x="15" y="93"/>
                      </a:lnTo>
                      <a:lnTo>
                        <a:pt x="5" y="4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8" name="Forme libre 27"/>
                <p:cNvSpPr>
                  <a:spLocks/>
                </p:cNvSpPr>
                <p:nvPr/>
              </p:nvSpPr>
              <p:spPr bwMode="auto">
                <a:xfrm>
                  <a:off x="563337" y="5689775"/>
                  <a:ext cx="625475" cy="1216025"/>
                </a:xfrm>
                <a:custGeom>
                  <a:avLst/>
                  <a:gdLst>
                    <a:gd name="T0" fmla="*/ 394 w 394"/>
                    <a:gd name="T1" fmla="*/ 0 h 766"/>
                    <a:gd name="T2" fmla="*/ 394 w 394"/>
                    <a:gd name="T3" fmla="*/ 0 h 766"/>
                    <a:gd name="T4" fmla="*/ 356 w 394"/>
                    <a:gd name="T5" fmla="*/ 38 h 766"/>
                    <a:gd name="T6" fmla="*/ 319 w 394"/>
                    <a:gd name="T7" fmla="*/ 77 h 766"/>
                    <a:gd name="T8" fmla="*/ 284 w 394"/>
                    <a:gd name="T9" fmla="*/ 117 h 766"/>
                    <a:gd name="T10" fmla="*/ 249 w 394"/>
                    <a:gd name="T11" fmla="*/ 160 h 766"/>
                    <a:gd name="T12" fmla="*/ 207 w 394"/>
                    <a:gd name="T13" fmla="*/ 218 h 766"/>
                    <a:gd name="T14" fmla="*/ 168 w 394"/>
                    <a:gd name="T15" fmla="*/ 276 h 766"/>
                    <a:gd name="T16" fmla="*/ 131 w 394"/>
                    <a:gd name="T17" fmla="*/ 339 h 766"/>
                    <a:gd name="T18" fmla="*/ 98 w 394"/>
                    <a:gd name="T19" fmla="*/ 402 h 766"/>
                    <a:gd name="T20" fmla="*/ 69 w 394"/>
                    <a:gd name="T21" fmla="*/ 467 h 766"/>
                    <a:gd name="T22" fmla="*/ 45 w 394"/>
                    <a:gd name="T23" fmla="*/ 535 h 766"/>
                    <a:gd name="T24" fmla="*/ 26 w 394"/>
                    <a:gd name="T25" fmla="*/ 604 h 766"/>
                    <a:gd name="T26" fmla="*/ 14 w 394"/>
                    <a:gd name="T27" fmla="*/ 673 h 766"/>
                    <a:gd name="T28" fmla="*/ 7 w 394"/>
                    <a:gd name="T29" fmla="*/ 746 h 766"/>
                    <a:gd name="T30" fmla="*/ 6 w 394"/>
                    <a:gd name="T31" fmla="*/ 766 h 766"/>
                    <a:gd name="T32" fmla="*/ 0 w 394"/>
                    <a:gd name="T33" fmla="*/ 749 h 766"/>
                    <a:gd name="T34" fmla="*/ 1 w 394"/>
                    <a:gd name="T35" fmla="*/ 744 h 766"/>
                    <a:gd name="T36" fmla="*/ 7 w 394"/>
                    <a:gd name="T37" fmla="*/ 673 h 766"/>
                    <a:gd name="T38" fmla="*/ 21 w 394"/>
                    <a:gd name="T39" fmla="*/ 603 h 766"/>
                    <a:gd name="T40" fmla="*/ 40 w 394"/>
                    <a:gd name="T41" fmla="*/ 533 h 766"/>
                    <a:gd name="T42" fmla="*/ 65 w 394"/>
                    <a:gd name="T43" fmla="*/ 466 h 766"/>
                    <a:gd name="T44" fmla="*/ 94 w 394"/>
                    <a:gd name="T45" fmla="*/ 400 h 766"/>
                    <a:gd name="T46" fmla="*/ 127 w 394"/>
                    <a:gd name="T47" fmla="*/ 336 h 766"/>
                    <a:gd name="T48" fmla="*/ 164 w 394"/>
                    <a:gd name="T49" fmla="*/ 275 h 766"/>
                    <a:gd name="T50" fmla="*/ 204 w 394"/>
                    <a:gd name="T51" fmla="*/ 215 h 766"/>
                    <a:gd name="T52" fmla="*/ 248 w 394"/>
                    <a:gd name="T53" fmla="*/ 158 h 766"/>
                    <a:gd name="T54" fmla="*/ 282 w 394"/>
                    <a:gd name="T55" fmla="*/ 116 h 766"/>
                    <a:gd name="T56" fmla="*/ 318 w 394"/>
                    <a:gd name="T57" fmla="*/ 76 h 766"/>
                    <a:gd name="T58" fmla="*/ 354 w 394"/>
                    <a:gd name="T59" fmla="*/ 37 h 766"/>
                    <a:gd name="T60" fmla="*/ 394 w 394"/>
                    <a:gd name="T61" fmla="*/ 0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4" h="766">
                      <a:moveTo>
                        <a:pt x="394" y="0"/>
                      </a:moveTo>
                      <a:lnTo>
                        <a:pt x="394" y="0"/>
                      </a:lnTo>
                      <a:lnTo>
                        <a:pt x="356" y="38"/>
                      </a:lnTo>
                      <a:lnTo>
                        <a:pt x="319" y="77"/>
                      </a:lnTo>
                      <a:lnTo>
                        <a:pt x="284" y="117"/>
                      </a:lnTo>
                      <a:lnTo>
                        <a:pt x="249" y="160"/>
                      </a:lnTo>
                      <a:lnTo>
                        <a:pt x="207" y="218"/>
                      </a:lnTo>
                      <a:lnTo>
                        <a:pt x="168" y="276"/>
                      </a:lnTo>
                      <a:lnTo>
                        <a:pt x="131" y="339"/>
                      </a:lnTo>
                      <a:lnTo>
                        <a:pt x="98" y="402"/>
                      </a:lnTo>
                      <a:lnTo>
                        <a:pt x="69" y="467"/>
                      </a:lnTo>
                      <a:lnTo>
                        <a:pt x="45" y="535"/>
                      </a:lnTo>
                      <a:lnTo>
                        <a:pt x="26" y="604"/>
                      </a:lnTo>
                      <a:lnTo>
                        <a:pt x="14" y="673"/>
                      </a:lnTo>
                      <a:lnTo>
                        <a:pt x="7" y="746"/>
                      </a:lnTo>
                      <a:lnTo>
                        <a:pt x="6" y="766"/>
                      </a:lnTo>
                      <a:lnTo>
                        <a:pt x="0" y="749"/>
                      </a:lnTo>
                      <a:lnTo>
                        <a:pt x="1" y="744"/>
                      </a:lnTo>
                      <a:lnTo>
                        <a:pt x="7" y="673"/>
                      </a:lnTo>
                      <a:lnTo>
                        <a:pt x="21" y="603"/>
                      </a:lnTo>
                      <a:lnTo>
                        <a:pt x="40" y="533"/>
                      </a:lnTo>
                      <a:lnTo>
                        <a:pt x="65" y="466"/>
                      </a:lnTo>
                      <a:lnTo>
                        <a:pt x="94" y="400"/>
                      </a:lnTo>
                      <a:lnTo>
                        <a:pt x="127" y="336"/>
                      </a:lnTo>
                      <a:lnTo>
                        <a:pt x="164" y="275"/>
                      </a:lnTo>
                      <a:lnTo>
                        <a:pt x="204" y="215"/>
                      </a:lnTo>
                      <a:lnTo>
                        <a:pt x="248" y="158"/>
                      </a:lnTo>
                      <a:lnTo>
                        <a:pt x="282" y="116"/>
                      </a:lnTo>
                      <a:lnTo>
                        <a:pt x="318" y="76"/>
                      </a:lnTo>
                      <a:lnTo>
                        <a:pt x="354" y="37"/>
                      </a:lnTo>
                      <a:lnTo>
                        <a:pt x="394"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9" name="Forme libre 28"/>
                <p:cNvSpPr>
                  <a:spLocks/>
                </p:cNvSpPr>
                <p:nvPr/>
              </p:nvSpPr>
              <p:spPr bwMode="auto">
                <a:xfrm>
                  <a:off x="563337" y="6915325"/>
                  <a:ext cx="57150" cy="307975"/>
                </a:xfrm>
                <a:custGeom>
                  <a:avLst/>
                  <a:gdLst>
                    <a:gd name="T0" fmla="*/ 0 w 36"/>
                    <a:gd name="T1" fmla="*/ 0 h 194"/>
                    <a:gd name="T2" fmla="*/ 6 w 36"/>
                    <a:gd name="T3" fmla="*/ 16 h 194"/>
                    <a:gd name="T4" fmla="*/ 7 w 36"/>
                    <a:gd name="T5" fmla="*/ 19 h 194"/>
                    <a:gd name="T6" fmla="*/ 11 w 36"/>
                    <a:gd name="T7" fmla="*/ 80 h 194"/>
                    <a:gd name="T8" fmla="*/ 20 w 36"/>
                    <a:gd name="T9" fmla="*/ 132 h 194"/>
                    <a:gd name="T10" fmla="*/ 33 w 36"/>
                    <a:gd name="T11" fmla="*/ 185 h 194"/>
                    <a:gd name="T12" fmla="*/ 36 w 36"/>
                    <a:gd name="T13" fmla="*/ 194 h 194"/>
                    <a:gd name="T14" fmla="*/ 21 w 36"/>
                    <a:gd name="T15" fmla="*/ 161 h 194"/>
                    <a:gd name="T16" fmla="*/ 15 w 36"/>
                    <a:gd name="T17" fmla="*/ 145 h 194"/>
                    <a:gd name="T18" fmla="*/ 5 w 36"/>
                    <a:gd name="T19" fmla="*/ 81 h 194"/>
                    <a:gd name="T20" fmla="*/ 1 w 36"/>
                    <a:gd name="T21" fmla="*/ 41 h 194"/>
                    <a:gd name="T22" fmla="*/ 0 w 36"/>
                    <a:gd name="T23"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94">
                      <a:moveTo>
                        <a:pt x="0" y="0"/>
                      </a:moveTo>
                      <a:lnTo>
                        <a:pt x="6" y="16"/>
                      </a:lnTo>
                      <a:lnTo>
                        <a:pt x="7" y="19"/>
                      </a:lnTo>
                      <a:lnTo>
                        <a:pt x="11" y="80"/>
                      </a:lnTo>
                      <a:lnTo>
                        <a:pt x="20" y="132"/>
                      </a:lnTo>
                      <a:lnTo>
                        <a:pt x="33" y="185"/>
                      </a:lnTo>
                      <a:lnTo>
                        <a:pt x="36" y="194"/>
                      </a:lnTo>
                      <a:lnTo>
                        <a:pt x="21" y="161"/>
                      </a:lnTo>
                      <a:lnTo>
                        <a:pt x="15" y="145"/>
                      </a:lnTo>
                      <a:lnTo>
                        <a:pt x="5" y="81"/>
                      </a:lnTo>
                      <a:lnTo>
                        <a:pt x="1" y="41"/>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0" name="Forme libre 29"/>
                <p:cNvSpPr>
                  <a:spLocks/>
                </p:cNvSpPr>
                <p:nvPr/>
              </p:nvSpPr>
              <p:spPr bwMode="auto">
                <a:xfrm>
                  <a:off x="607787" y="7229650"/>
                  <a:ext cx="49213" cy="103188"/>
                </a:xfrm>
                <a:custGeom>
                  <a:avLst/>
                  <a:gdLst>
                    <a:gd name="T0" fmla="*/ 0 w 31"/>
                    <a:gd name="T1" fmla="*/ 0 h 65"/>
                    <a:gd name="T2" fmla="*/ 31 w 31"/>
                    <a:gd name="T3" fmla="*/ 65 h 65"/>
                    <a:gd name="T4" fmla="*/ 23 w 31"/>
                    <a:gd name="T5" fmla="*/ 65 h 65"/>
                    <a:gd name="T6" fmla="*/ 0 w 31"/>
                    <a:gd name="T7" fmla="*/ 0 h 65"/>
                  </a:gdLst>
                  <a:ahLst/>
                  <a:cxnLst>
                    <a:cxn ang="0">
                      <a:pos x="T0" y="T1"/>
                    </a:cxn>
                    <a:cxn ang="0">
                      <a:pos x="T2" y="T3"/>
                    </a:cxn>
                    <a:cxn ang="0">
                      <a:pos x="T4" y="T5"/>
                    </a:cxn>
                    <a:cxn ang="0">
                      <a:pos x="T6" y="T7"/>
                    </a:cxn>
                  </a:cxnLst>
                  <a:rect l="0" t="0" r="r" b="b"/>
                  <a:pathLst>
                    <a:path w="31" h="65">
                      <a:moveTo>
                        <a:pt x="0" y="0"/>
                      </a:moveTo>
                      <a:lnTo>
                        <a:pt x="31" y="65"/>
                      </a:lnTo>
                      <a:lnTo>
                        <a:pt x="23" y="6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1" name="Forme libre 30"/>
                <p:cNvSpPr>
                  <a:spLocks/>
                </p:cNvSpPr>
                <p:nvPr/>
              </p:nvSpPr>
              <p:spPr bwMode="auto">
                <a:xfrm>
                  <a:off x="563337" y="6878812"/>
                  <a:ext cx="11113" cy="66675"/>
                </a:xfrm>
                <a:custGeom>
                  <a:avLst/>
                  <a:gdLst>
                    <a:gd name="T0" fmla="*/ 0 w 7"/>
                    <a:gd name="T1" fmla="*/ 0 h 42"/>
                    <a:gd name="T2" fmla="*/ 6 w 7"/>
                    <a:gd name="T3" fmla="*/ 17 h 42"/>
                    <a:gd name="T4" fmla="*/ 7 w 7"/>
                    <a:gd name="T5" fmla="*/ 42 h 42"/>
                    <a:gd name="T6" fmla="*/ 6 w 7"/>
                    <a:gd name="T7" fmla="*/ 39 h 42"/>
                    <a:gd name="T8" fmla="*/ 0 w 7"/>
                    <a:gd name="T9" fmla="*/ 23 h 42"/>
                    <a:gd name="T10" fmla="*/ 0 w 7"/>
                    <a:gd name="T11" fmla="*/ 0 h 42"/>
                  </a:gdLst>
                  <a:ahLst/>
                  <a:cxnLst>
                    <a:cxn ang="0">
                      <a:pos x="T0" y="T1"/>
                    </a:cxn>
                    <a:cxn ang="0">
                      <a:pos x="T2" y="T3"/>
                    </a:cxn>
                    <a:cxn ang="0">
                      <a:pos x="T4" y="T5"/>
                    </a:cxn>
                    <a:cxn ang="0">
                      <a:pos x="T6" y="T7"/>
                    </a:cxn>
                    <a:cxn ang="0">
                      <a:pos x="T8" y="T9"/>
                    </a:cxn>
                    <a:cxn ang="0">
                      <a:pos x="T10" y="T11"/>
                    </a:cxn>
                  </a:cxnLst>
                  <a:rect l="0" t="0" r="r" b="b"/>
                  <a:pathLst>
                    <a:path w="7" h="42">
                      <a:moveTo>
                        <a:pt x="0" y="0"/>
                      </a:moveTo>
                      <a:lnTo>
                        <a:pt x="6" y="17"/>
                      </a:lnTo>
                      <a:lnTo>
                        <a:pt x="7" y="42"/>
                      </a:lnTo>
                      <a:lnTo>
                        <a:pt x="6" y="39"/>
                      </a:lnTo>
                      <a:lnTo>
                        <a:pt x="0" y="2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2" name="Forme libre 31"/>
                <p:cNvSpPr>
                  <a:spLocks/>
                </p:cNvSpPr>
                <p:nvPr/>
              </p:nvSpPr>
              <p:spPr bwMode="auto">
                <a:xfrm>
                  <a:off x="587149" y="7145512"/>
                  <a:ext cx="71438" cy="187325"/>
                </a:xfrm>
                <a:custGeom>
                  <a:avLst/>
                  <a:gdLst>
                    <a:gd name="T0" fmla="*/ 0 w 45"/>
                    <a:gd name="T1" fmla="*/ 0 h 118"/>
                    <a:gd name="T2" fmla="*/ 6 w 45"/>
                    <a:gd name="T3" fmla="*/ 16 h 118"/>
                    <a:gd name="T4" fmla="*/ 21 w 45"/>
                    <a:gd name="T5" fmla="*/ 49 h 118"/>
                    <a:gd name="T6" fmla="*/ 33 w 45"/>
                    <a:gd name="T7" fmla="*/ 84 h 118"/>
                    <a:gd name="T8" fmla="*/ 45 w 45"/>
                    <a:gd name="T9" fmla="*/ 118 h 118"/>
                    <a:gd name="T10" fmla="*/ 44 w 45"/>
                    <a:gd name="T11" fmla="*/ 118 h 118"/>
                    <a:gd name="T12" fmla="*/ 13 w 45"/>
                    <a:gd name="T13" fmla="*/ 53 h 118"/>
                    <a:gd name="T14" fmla="*/ 11 w 45"/>
                    <a:gd name="T15" fmla="*/ 42 h 118"/>
                    <a:gd name="T16" fmla="*/ 0 w 45"/>
                    <a:gd name="T1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8">
                      <a:moveTo>
                        <a:pt x="0" y="0"/>
                      </a:moveTo>
                      <a:lnTo>
                        <a:pt x="6" y="16"/>
                      </a:lnTo>
                      <a:lnTo>
                        <a:pt x="21" y="49"/>
                      </a:lnTo>
                      <a:lnTo>
                        <a:pt x="33" y="84"/>
                      </a:lnTo>
                      <a:lnTo>
                        <a:pt x="45" y="118"/>
                      </a:lnTo>
                      <a:lnTo>
                        <a:pt x="44" y="118"/>
                      </a:lnTo>
                      <a:lnTo>
                        <a:pt x="13" y="53"/>
                      </a:lnTo>
                      <a:lnTo>
                        <a:pt x="11" y="42"/>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nvGrpSpPr>
              <p:cNvPr id="9" name="Groupe 8"/>
              <p:cNvGrpSpPr>
                <a:grpSpLocks noChangeAspect="1"/>
              </p:cNvGrpSpPr>
              <p:nvPr/>
            </p:nvGrpSpPr>
            <p:grpSpPr>
              <a:xfrm>
                <a:off x="80645" y="4826975"/>
                <a:ext cx="1306273" cy="2505864"/>
                <a:chOff x="80645" y="4649964"/>
                <a:chExt cx="874712" cy="1677988"/>
              </a:xfrm>
            </p:grpSpPr>
            <p:sp>
              <p:nvSpPr>
                <p:cNvPr id="10" name="Forme libre 9"/>
                <p:cNvSpPr>
                  <a:spLocks/>
                </p:cNvSpPr>
                <p:nvPr/>
              </p:nvSpPr>
              <p:spPr bwMode="auto">
                <a:xfrm>
                  <a:off x="118745" y="5189714"/>
                  <a:ext cx="198438" cy="714375"/>
                </a:xfrm>
                <a:custGeom>
                  <a:avLst/>
                  <a:gdLst>
                    <a:gd name="T0" fmla="*/ 0 w 125"/>
                    <a:gd name="T1" fmla="*/ 0 h 450"/>
                    <a:gd name="T2" fmla="*/ 41 w 125"/>
                    <a:gd name="T3" fmla="*/ 155 h 450"/>
                    <a:gd name="T4" fmla="*/ 86 w 125"/>
                    <a:gd name="T5" fmla="*/ 309 h 450"/>
                    <a:gd name="T6" fmla="*/ 125 w 125"/>
                    <a:gd name="T7" fmla="*/ 425 h 450"/>
                    <a:gd name="T8" fmla="*/ 125 w 125"/>
                    <a:gd name="T9" fmla="*/ 450 h 450"/>
                    <a:gd name="T10" fmla="*/ 79 w 125"/>
                    <a:gd name="T11" fmla="*/ 311 h 450"/>
                    <a:gd name="T12" fmla="*/ 41 w 125"/>
                    <a:gd name="T13" fmla="*/ 183 h 450"/>
                    <a:gd name="T14" fmla="*/ 7 w 125"/>
                    <a:gd name="T15" fmla="*/ 54 h 450"/>
                    <a:gd name="T16" fmla="*/ 0 w 125"/>
                    <a:gd name="T17" fmla="*/ 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450">
                      <a:moveTo>
                        <a:pt x="0" y="0"/>
                      </a:moveTo>
                      <a:lnTo>
                        <a:pt x="41" y="155"/>
                      </a:lnTo>
                      <a:lnTo>
                        <a:pt x="86" y="309"/>
                      </a:lnTo>
                      <a:lnTo>
                        <a:pt x="125" y="425"/>
                      </a:lnTo>
                      <a:lnTo>
                        <a:pt x="125" y="450"/>
                      </a:lnTo>
                      <a:lnTo>
                        <a:pt x="79" y="311"/>
                      </a:lnTo>
                      <a:lnTo>
                        <a:pt x="41" y="183"/>
                      </a:lnTo>
                      <a:lnTo>
                        <a:pt x="7" y="5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1" name="Forme libre 10"/>
                <p:cNvSpPr>
                  <a:spLocks/>
                </p:cNvSpPr>
                <p:nvPr/>
              </p:nvSpPr>
              <p:spPr bwMode="auto">
                <a:xfrm>
                  <a:off x="328295" y="5891389"/>
                  <a:ext cx="187325" cy="436563"/>
                </a:xfrm>
                <a:custGeom>
                  <a:avLst/>
                  <a:gdLst>
                    <a:gd name="T0" fmla="*/ 0 w 118"/>
                    <a:gd name="T1" fmla="*/ 0 h 275"/>
                    <a:gd name="T2" fmla="*/ 8 w 118"/>
                    <a:gd name="T3" fmla="*/ 20 h 275"/>
                    <a:gd name="T4" fmla="*/ 37 w 118"/>
                    <a:gd name="T5" fmla="*/ 96 h 275"/>
                    <a:gd name="T6" fmla="*/ 69 w 118"/>
                    <a:gd name="T7" fmla="*/ 170 h 275"/>
                    <a:gd name="T8" fmla="*/ 118 w 118"/>
                    <a:gd name="T9" fmla="*/ 275 h 275"/>
                    <a:gd name="T10" fmla="*/ 109 w 118"/>
                    <a:gd name="T11" fmla="*/ 275 h 275"/>
                    <a:gd name="T12" fmla="*/ 61 w 118"/>
                    <a:gd name="T13" fmla="*/ 174 h 275"/>
                    <a:gd name="T14" fmla="*/ 30 w 118"/>
                    <a:gd name="T15" fmla="*/ 100 h 275"/>
                    <a:gd name="T16" fmla="*/ 0 w 118"/>
                    <a:gd name="T17" fmla="*/ 26 h 275"/>
                    <a:gd name="T18" fmla="*/ 0 w 118"/>
                    <a:gd name="T19"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275">
                      <a:moveTo>
                        <a:pt x="0" y="0"/>
                      </a:moveTo>
                      <a:lnTo>
                        <a:pt x="8" y="20"/>
                      </a:lnTo>
                      <a:lnTo>
                        <a:pt x="37" y="96"/>
                      </a:lnTo>
                      <a:lnTo>
                        <a:pt x="69" y="170"/>
                      </a:lnTo>
                      <a:lnTo>
                        <a:pt x="118" y="275"/>
                      </a:lnTo>
                      <a:lnTo>
                        <a:pt x="109" y="275"/>
                      </a:lnTo>
                      <a:lnTo>
                        <a:pt x="61" y="174"/>
                      </a:lnTo>
                      <a:lnTo>
                        <a:pt x="30" y="100"/>
                      </a:lnTo>
                      <a:lnTo>
                        <a:pt x="0" y="2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2" name="Forme libre 11"/>
                <p:cNvSpPr>
                  <a:spLocks/>
                </p:cNvSpPr>
                <p:nvPr/>
              </p:nvSpPr>
              <p:spPr bwMode="auto">
                <a:xfrm>
                  <a:off x="80645" y="5010327"/>
                  <a:ext cx="31750" cy="192088"/>
                </a:xfrm>
                <a:custGeom>
                  <a:avLst/>
                  <a:gdLst>
                    <a:gd name="T0" fmla="*/ 0 w 20"/>
                    <a:gd name="T1" fmla="*/ 0 h 121"/>
                    <a:gd name="T2" fmla="*/ 16 w 20"/>
                    <a:gd name="T3" fmla="*/ 72 h 121"/>
                    <a:gd name="T4" fmla="*/ 20 w 20"/>
                    <a:gd name="T5" fmla="*/ 121 h 121"/>
                    <a:gd name="T6" fmla="*/ 18 w 20"/>
                    <a:gd name="T7" fmla="*/ 112 h 121"/>
                    <a:gd name="T8" fmla="*/ 0 w 20"/>
                    <a:gd name="T9" fmla="*/ 31 h 121"/>
                    <a:gd name="T10" fmla="*/ 0 w 20"/>
                    <a:gd name="T11" fmla="*/ 0 h 121"/>
                  </a:gdLst>
                  <a:ahLst/>
                  <a:cxnLst>
                    <a:cxn ang="0">
                      <a:pos x="T0" y="T1"/>
                    </a:cxn>
                    <a:cxn ang="0">
                      <a:pos x="T2" y="T3"/>
                    </a:cxn>
                    <a:cxn ang="0">
                      <a:pos x="T4" y="T5"/>
                    </a:cxn>
                    <a:cxn ang="0">
                      <a:pos x="T6" y="T7"/>
                    </a:cxn>
                    <a:cxn ang="0">
                      <a:pos x="T8" y="T9"/>
                    </a:cxn>
                    <a:cxn ang="0">
                      <a:pos x="T10" y="T11"/>
                    </a:cxn>
                  </a:cxnLst>
                  <a:rect l="0" t="0" r="r" b="b"/>
                  <a:pathLst>
                    <a:path w="20" h="121">
                      <a:moveTo>
                        <a:pt x="0" y="0"/>
                      </a:moveTo>
                      <a:lnTo>
                        <a:pt x="16" y="72"/>
                      </a:lnTo>
                      <a:lnTo>
                        <a:pt x="20" y="121"/>
                      </a:lnTo>
                      <a:lnTo>
                        <a:pt x="18" y="112"/>
                      </a:lnTo>
                      <a:lnTo>
                        <a:pt x="0" y="31"/>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3" name="Forme libre 12"/>
                <p:cNvSpPr>
                  <a:spLocks/>
                </p:cNvSpPr>
                <p:nvPr/>
              </p:nvSpPr>
              <p:spPr bwMode="auto">
                <a:xfrm>
                  <a:off x="112395" y="5202414"/>
                  <a:ext cx="250825" cy="1020763"/>
                </a:xfrm>
                <a:custGeom>
                  <a:avLst/>
                  <a:gdLst>
                    <a:gd name="T0" fmla="*/ 0 w 158"/>
                    <a:gd name="T1" fmla="*/ 0 h 643"/>
                    <a:gd name="T2" fmla="*/ 11 w 158"/>
                    <a:gd name="T3" fmla="*/ 46 h 643"/>
                    <a:gd name="T4" fmla="*/ 22 w 158"/>
                    <a:gd name="T5" fmla="*/ 129 h 643"/>
                    <a:gd name="T6" fmla="*/ 36 w 158"/>
                    <a:gd name="T7" fmla="*/ 211 h 643"/>
                    <a:gd name="T8" fmla="*/ 55 w 158"/>
                    <a:gd name="T9" fmla="*/ 301 h 643"/>
                    <a:gd name="T10" fmla="*/ 76 w 158"/>
                    <a:gd name="T11" fmla="*/ 389 h 643"/>
                    <a:gd name="T12" fmla="*/ 103 w 158"/>
                    <a:gd name="T13" fmla="*/ 476 h 643"/>
                    <a:gd name="T14" fmla="*/ 123 w 158"/>
                    <a:gd name="T15" fmla="*/ 533 h 643"/>
                    <a:gd name="T16" fmla="*/ 144 w 158"/>
                    <a:gd name="T17" fmla="*/ 588 h 643"/>
                    <a:gd name="T18" fmla="*/ 155 w 158"/>
                    <a:gd name="T19" fmla="*/ 632 h 643"/>
                    <a:gd name="T20" fmla="*/ 158 w 158"/>
                    <a:gd name="T21" fmla="*/ 643 h 643"/>
                    <a:gd name="T22" fmla="*/ 142 w 158"/>
                    <a:gd name="T23" fmla="*/ 608 h 643"/>
                    <a:gd name="T24" fmla="*/ 118 w 158"/>
                    <a:gd name="T25" fmla="*/ 544 h 643"/>
                    <a:gd name="T26" fmla="*/ 95 w 158"/>
                    <a:gd name="T27" fmla="*/ 478 h 643"/>
                    <a:gd name="T28" fmla="*/ 69 w 158"/>
                    <a:gd name="T29" fmla="*/ 391 h 643"/>
                    <a:gd name="T30" fmla="*/ 47 w 158"/>
                    <a:gd name="T31" fmla="*/ 302 h 643"/>
                    <a:gd name="T32" fmla="*/ 29 w 158"/>
                    <a:gd name="T33" fmla="*/ 212 h 643"/>
                    <a:gd name="T34" fmla="*/ 13 w 158"/>
                    <a:gd name="T35" fmla="*/ 107 h 643"/>
                    <a:gd name="T36" fmla="*/ 0 w 158"/>
                    <a:gd name="T37" fmla="*/ 0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643">
                      <a:moveTo>
                        <a:pt x="0" y="0"/>
                      </a:moveTo>
                      <a:lnTo>
                        <a:pt x="11" y="46"/>
                      </a:lnTo>
                      <a:lnTo>
                        <a:pt x="22" y="129"/>
                      </a:lnTo>
                      <a:lnTo>
                        <a:pt x="36" y="211"/>
                      </a:lnTo>
                      <a:lnTo>
                        <a:pt x="55" y="301"/>
                      </a:lnTo>
                      <a:lnTo>
                        <a:pt x="76" y="389"/>
                      </a:lnTo>
                      <a:lnTo>
                        <a:pt x="103" y="476"/>
                      </a:lnTo>
                      <a:lnTo>
                        <a:pt x="123" y="533"/>
                      </a:lnTo>
                      <a:lnTo>
                        <a:pt x="144" y="588"/>
                      </a:lnTo>
                      <a:lnTo>
                        <a:pt x="155" y="632"/>
                      </a:lnTo>
                      <a:lnTo>
                        <a:pt x="158" y="643"/>
                      </a:lnTo>
                      <a:lnTo>
                        <a:pt x="142" y="608"/>
                      </a:lnTo>
                      <a:lnTo>
                        <a:pt x="118" y="544"/>
                      </a:lnTo>
                      <a:lnTo>
                        <a:pt x="95" y="478"/>
                      </a:lnTo>
                      <a:lnTo>
                        <a:pt x="69" y="391"/>
                      </a:lnTo>
                      <a:lnTo>
                        <a:pt x="47" y="302"/>
                      </a:lnTo>
                      <a:lnTo>
                        <a:pt x="29" y="212"/>
                      </a:lnTo>
                      <a:lnTo>
                        <a:pt x="13" y="107"/>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4" name="Forme libre 13"/>
                <p:cNvSpPr>
                  <a:spLocks/>
                </p:cNvSpPr>
                <p:nvPr/>
              </p:nvSpPr>
              <p:spPr bwMode="auto">
                <a:xfrm>
                  <a:off x="375920" y="6215239"/>
                  <a:ext cx="52388" cy="112713"/>
                </a:xfrm>
                <a:custGeom>
                  <a:avLst/>
                  <a:gdLst>
                    <a:gd name="T0" fmla="*/ 0 w 33"/>
                    <a:gd name="T1" fmla="*/ 0 h 71"/>
                    <a:gd name="T2" fmla="*/ 33 w 33"/>
                    <a:gd name="T3" fmla="*/ 71 h 71"/>
                    <a:gd name="T4" fmla="*/ 24 w 33"/>
                    <a:gd name="T5" fmla="*/ 71 h 71"/>
                    <a:gd name="T6" fmla="*/ 11 w 33"/>
                    <a:gd name="T7" fmla="*/ 36 h 71"/>
                    <a:gd name="T8" fmla="*/ 0 w 33"/>
                    <a:gd name="T9" fmla="*/ 0 h 71"/>
                  </a:gdLst>
                  <a:ahLst/>
                  <a:cxnLst>
                    <a:cxn ang="0">
                      <a:pos x="T0" y="T1"/>
                    </a:cxn>
                    <a:cxn ang="0">
                      <a:pos x="T2" y="T3"/>
                    </a:cxn>
                    <a:cxn ang="0">
                      <a:pos x="T4" y="T5"/>
                    </a:cxn>
                    <a:cxn ang="0">
                      <a:pos x="T6" y="T7"/>
                    </a:cxn>
                    <a:cxn ang="0">
                      <a:pos x="T8" y="T9"/>
                    </a:cxn>
                  </a:cxnLst>
                  <a:rect l="0" t="0" r="r" b="b"/>
                  <a:pathLst>
                    <a:path w="33" h="71">
                      <a:moveTo>
                        <a:pt x="0" y="0"/>
                      </a:moveTo>
                      <a:lnTo>
                        <a:pt x="33" y="71"/>
                      </a:lnTo>
                      <a:lnTo>
                        <a:pt x="24" y="71"/>
                      </a:lnTo>
                      <a:lnTo>
                        <a:pt x="11" y="3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5" name="Forme libre 14"/>
                <p:cNvSpPr>
                  <a:spLocks/>
                </p:cNvSpPr>
                <p:nvPr/>
              </p:nvSpPr>
              <p:spPr bwMode="auto">
                <a:xfrm>
                  <a:off x="106045" y="5124627"/>
                  <a:ext cx="23813" cy="150813"/>
                </a:xfrm>
                <a:custGeom>
                  <a:avLst/>
                  <a:gdLst>
                    <a:gd name="T0" fmla="*/ 0 w 15"/>
                    <a:gd name="T1" fmla="*/ 0 h 95"/>
                    <a:gd name="T2" fmla="*/ 8 w 15"/>
                    <a:gd name="T3" fmla="*/ 37 h 95"/>
                    <a:gd name="T4" fmla="*/ 8 w 15"/>
                    <a:gd name="T5" fmla="*/ 41 h 95"/>
                    <a:gd name="T6" fmla="*/ 15 w 15"/>
                    <a:gd name="T7" fmla="*/ 95 h 95"/>
                    <a:gd name="T8" fmla="*/ 4 w 15"/>
                    <a:gd name="T9" fmla="*/ 49 h 95"/>
                    <a:gd name="T10" fmla="*/ 0 w 15"/>
                    <a:gd name="T11" fmla="*/ 0 h 95"/>
                  </a:gdLst>
                  <a:ahLst/>
                  <a:cxnLst>
                    <a:cxn ang="0">
                      <a:pos x="T0" y="T1"/>
                    </a:cxn>
                    <a:cxn ang="0">
                      <a:pos x="T2" y="T3"/>
                    </a:cxn>
                    <a:cxn ang="0">
                      <a:pos x="T4" y="T5"/>
                    </a:cxn>
                    <a:cxn ang="0">
                      <a:pos x="T6" y="T7"/>
                    </a:cxn>
                    <a:cxn ang="0">
                      <a:pos x="T8" y="T9"/>
                    </a:cxn>
                    <a:cxn ang="0">
                      <a:pos x="T10" y="T11"/>
                    </a:cxn>
                  </a:cxnLst>
                  <a:rect l="0" t="0" r="r" b="b"/>
                  <a:pathLst>
                    <a:path w="15" h="95">
                      <a:moveTo>
                        <a:pt x="0" y="0"/>
                      </a:moveTo>
                      <a:lnTo>
                        <a:pt x="8" y="37"/>
                      </a:lnTo>
                      <a:lnTo>
                        <a:pt x="8" y="41"/>
                      </a:lnTo>
                      <a:lnTo>
                        <a:pt x="15" y="95"/>
                      </a:lnTo>
                      <a:lnTo>
                        <a:pt x="4" y="49"/>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6" name="Forme libre 15"/>
                <p:cNvSpPr>
                  <a:spLocks/>
                </p:cNvSpPr>
                <p:nvPr/>
              </p:nvSpPr>
              <p:spPr bwMode="auto">
                <a:xfrm>
                  <a:off x="317182" y="4649964"/>
                  <a:ext cx="638175" cy="1241425"/>
                </a:xfrm>
                <a:custGeom>
                  <a:avLst/>
                  <a:gdLst>
                    <a:gd name="T0" fmla="*/ 402 w 402"/>
                    <a:gd name="T1" fmla="*/ 0 h 782"/>
                    <a:gd name="T2" fmla="*/ 402 w 402"/>
                    <a:gd name="T3" fmla="*/ 1 h 782"/>
                    <a:gd name="T4" fmla="*/ 363 w 402"/>
                    <a:gd name="T5" fmla="*/ 39 h 782"/>
                    <a:gd name="T6" fmla="*/ 325 w 402"/>
                    <a:gd name="T7" fmla="*/ 79 h 782"/>
                    <a:gd name="T8" fmla="*/ 290 w 402"/>
                    <a:gd name="T9" fmla="*/ 121 h 782"/>
                    <a:gd name="T10" fmla="*/ 255 w 402"/>
                    <a:gd name="T11" fmla="*/ 164 h 782"/>
                    <a:gd name="T12" fmla="*/ 211 w 402"/>
                    <a:gd name="T13" fmla="*/ 222 h 782"/>
                    <a:gd name="T14" fmla="*/ 171 w 402"/>
                    <a:gd name="T15" fmla="*/ 284 h 782"/>
                    <a:gd name="T16" fmla="*/ 133 w 402"/>
                    <a:gd name="T17" fmla="*/ 346 h 782"/>
                    <a:gd name="T18" fmla="*/ 100 w 402"/>
                    <a:gd name="T19" fmla="*/ 411 h 782"/>
                    <a:gd name="T20" fmla="*/ 71 w 402"/>
                    <a:gd name="T21" fmla="*/ 478 h 782"/>
                    <a:gd name="T22" fmla="*/ 45 w 402"/>
                    <a:gd name="T23" fmla="*/ 546 h 782"/>
                    <a:gd name="T24" fmla="*/ 27 w 402"/>
                    <a:gd name="T25" fmla="*/ 617 h 782"/>
                    <a:gd name="T26" fmla="*/ 13 w 402"/>
                    <a:gd name="T27" fmla="*/ 689 h 782"/>
                    <a:gd name="T28" fmla="*/ 7 w 402"/>
                    <a:gd name="T29" fmla="*/ 761 h 782"/>
                    <a:gd name="T30" fmla="*/ 7 w 402"/>
                    <a:gd name="T31" fmla="*/ 782 h 782"/>
                    <a:gd name="T32" fmla="*/ 0 w 402"/>
                    <a:gd name="T33" fmla="*/ 765 h 782"/>
                    <a:gd name="T34" fmla="*/ 1 w 402"/>
                    <a:gd name="T35" fmla="*/ 761 h 782"/>
                    <a:gd name="T36" fmla="*/ 7 w 402"/>
                    <a:gd name="T37" fmla="*/ 688 h 782"/>
                    <a:gd name="T38" fmla="*/ 21 w 402"/>
                    <a:gd name="T39" fmla="*/ 616 h 782"/>
                    <a:gd name="T40" fmla="*/ 40 w 402"/>
                    <a:gd name="T41" fmla="*/ 545 h 782"/>
                    <a:gd name="T42" fmla="*/ 66 w 402"/>
                    <a:gd name="T43" fmla="*/ 475 h 782"/>
                    <a:gd name="T44" fmla="*/ 95 w 402"/>
                    <a:gd name="T45" fmla="*/ 409 h 782"/>
                    <a:gd name="T46" fmla="*/ 130 w 402"/>
                    <a:gd name="T47" fmla="*/ 343 h 782"/>
                    <a:gd name="T48" fmla="*/ 167 w 402"/>
                    <a:gd name="T49" fmla="*/ 281 h 782"/>
                    <a:gd name="T50" fmla="*/ 209 w 402"/>
                    <a:gd name="T51" fmla="*/ 220 h 782"/>
                    <a:gd name="T52" fmla="*/ 253 w 402"/>
                    <a:gd name="T53" fmla="*/ 163 h 782"/>
                    <a:gd name="T54" fmla="*/ 287 w 402"/>
                    <a:gd name="T55" fmla="*/ 120 h 782"/>
                    <a:gd name="T56" fmla="*/ 324 w 402"/>
                    <a:gd name="T57" fmla="*/ 78 h 782"/>
                    <a:gd name="T58" fmla="*/ 362 w 402"/>
                    <a:gd name="T59" fmla="*/ 38 h 782"/>
                    <a:gd name="T60" fmla="*/ 402 w 402"/>
                    <a:gd name="T61" fmla="*/ 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2" h="782">
                      <a:moveTo>
                        <a:pt x="402" y="0"/>
                      </a:moveTo>
                      <a:lnTo>
                        <a:pt x="402" y="1"/>
                      </a:lnTo>
                      <a:lnTo>
                        <a:pt x="363" y="39"/>
                      </a:lnTo>
                      <a:lnTo>
                        <a:pt x="325" y="79"/>
                      </a:lnTo>
                      <a:lnTo>
                        <a:pt x="290" y="121"/>
                      </a:lnTo>
                      <a:lnTo>
                        <a:pt x="255" y="164"/>
                      </a:lnTo>
                      <a:lnTo>
                        <a:pt x="211" y="222"/>
                      </a:lnTo>
                      <a:lnTo>
                        <a:pt x="171" y="284"/>
                      </a:lnTo>
                      <a:lnTo>
                        <a:pt x="133" y="346"/>
                      </a:lnTo>
                      <a:lnTo>
                        <a:pt x="100" y="411"/>
                      </a:lnTo>
                      <a:lnTo>
                        <a:pt x="71" y="478"/>
                      </a:lnTo>
                      <a:lnTo>
                        <a:pt x="45" y="546"/>
                      </a:lnTo>
                      <a:lnTo>
                        <a:pt x="27" y="617"/>
                      </a:lnTo>
                      <a:lnTo>
                        <a:pt x="13" y="689"/>
                      </a:lnTo>
                      <a:lnTo>
                        <a:pt x="7" y="761"/>
                      </a:lnTo>
                      <a:lnTo>
                        <a:pt x="7" y="782"/>
                      </a:lnTo>
                      <a:lnTo>
                        <a:pt x="0" y="765"/>
                      </a:lnTo>
                      <a:lnTo>
                        <a:pt x="1" y="761"/>
                      </a:lnTo>
                      <a:lnTo>
                        <a:pt x="7" y="688"/>
                      </a:lnTo>
                      <a:lnTo>
                        <a:pt x="21" y="616"/>
                      </a:lnTo>
                      <a:lnTo>
                        <a:pt x="40" y="545"/>
                      </a:lnTo>
                      <a:lnTo>
                        <a:pt x="66" y="475"/>
                      </a:lnTo>
                      <a:lnTo>
                        <a:pt x="95" y="409"/>
                      </a:lnTo>
                      <a:lnTo>
                        <a:pt x="130" y="343"/>
                      </a:lnTo>
                      <a:lnTo>
                        <a:pt x="167" y="281"/>
                      </a:lnTo>
                      <a:lnTo>
                        <a:pt x="209" y="220"/>
                      </a:lnTo>
                      <a:lnTo>
                        <a:pt x="253" y="163"/>
                      </a:lnTo>
                      <a:lnTo>
                        <a:pt x="287" y="120"/>
                      </a:lnTo>
                      <a:lnTo>
                        <a:pt x="324" y="78"/>
                      </a:lnTo>
                      <a:lnTo>
                        <a:pt x="362" y="38"/>
                      </a:lnTo>
                      <a:lnTo>
                        <a:pt x="402"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7" name="Forme libre 16"/>
                <p:cNvSpPr>
                  <a:spLocks/>
                </p:cNvSpPr>
                <p:nvPr/>
              </p:nvSpPr>
              <p:spPr bwMode="auto">
                <a:xfrm>
                  <a:off x="317182" y="5904089"/>
                  <a:ext cx="58738" cy="311150"/>
                </a:xfrm>
                <a:custGeom>
                  <a:avLst/>
                  <a:gdLst>
                    <a:gd name="T0" fmla="*/ 0 w 37"/>
                    <a:gd name="T1" fmla="*/ 0 h 196"/>
                    <a:gd name="T2" fmla="*/ 6 w 37"/>
                    <a:gd name="T3" fmla="*/ 15 h 196"/>
                    <a:gd name="T4" fmla="*/ 7 w 37"/>
                    <a:gd name="T5" fmla="*/ 18 h 196"/>
                    <a:gd name="T6" fmla="*/ 12 w 37"/>
                    <a:gd name="T7" fmla="*/ 80 h 196"/>
                    <a:gd name="T8" fmla="*/ 21 w 37"/>
                    <a:gd name="T9" fmla="*/ 134 h 196"/>
                    <a:gd name="T10" fmla="*/ 33 w 37"/>
                    <a:gd name="T11" fmla="*/ 188 h 196"/>
                    <a:gd name="T12" fmla="*/ 37 w 37"/>
                    <a:gd name="T13" fmla="*/ 196 h 196"/>
                    <a:gd name="T14" fmla="*/ 22 w 37"/>
                    <a:gd name="T15" fmla="*/ 162 h 196"/>
                    <a:gd name="T16" fmla="*/ 15 w 37"/>
                    <a:gd name="T17" fmla="*/ 146 h 196"/>
                    <a:gd name="T18" fmla="*/ 5 w 37"/>
                    <a:gd name="T19" fmla="*/ 81 h 196"/>
                    <a:gd name="T20" fmla="*/ 1 w 37"/>
                    <a:gd name="T21" fmla="*/ 40 h 196"/>
                    <a:gd name="T22" fmla="*/ 0 w 37"/>
                    <a:gd name="T23"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96">
                      <a:moveTo>
                        <a:pt x="0" y="0"/>
                      </a:moveTo>
                      <a:lnTo>
                        <a:pt x="6" y="15"/>
                      </a:lnTo>
                      <a:lnTo>
                        <a:pt x="7" y="18"/>
                      </a:lnTo>
                      <a:lnTo>
                        <a:pt x="12" y="80"/>
                      </a:lnTo>
                      <a:lnTo>
                        <a:pt x="21" y="134"/>
                      </a:lnTo>
                      <a:lnTo>
                        <a:pt x="33" y="188"/>
                      </a:lnTo>
                      <a:lnTo>
                        <a:pt x="37" y="196"/>
                      </a:lnTo>
                      <a:lnTo>
                        <a:pt x="22" y="162"/>
                      </a:lnTo>
                      <a:lnTo>
                        <a:pt x="15" y="146"/>
                      </a:lnTo>
                      <a:lnTo>
                        <a:pt x="5" y="81"/>
                      </a:lnTo>
                      <a:lnTo>
                        <a:pt x="1" y="40"/>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8" name="Forme libre 17"/>
                <p:cNvSpPr>
                  <a:spLocks/>
                </p:cNvSpPr>
                <p:nvPr/>
              </p:nvSpPr>
              <p:spPr bwMode="auto">
                <a:xfrm>
                  <a:off x="363220" y="6223177"/>
                  <a:ext cx="49213" cy="104775"/>
                </a:xfrm>
                <a:custGeom>
                  <a:avLst/>
                  <a:gdLst>
                    <a:gd name="T0" fmla="*/ 0 w 31"/>
                    <a:gd name="T1" fmla="*/ 0 h 66"/>
                    <a:gd name="T2" fmla="*/ 31 w 31"/>
                    <a:gd name="T3" fmla="*/ 66 h 66"/>
                    <a:gd name="T4" fmla="*/ 24 w 31"/>
                    <a:gd name="T5" fmla="*/ 66 h 66"/>
                    <a:gd name="T6" fmla="*/ 0 w 31"/>
                    <a:gd name="T7" fmla="*/ 0 h 66"/>
                  </a:gdLst>
                  <a:ahLst/>
                  <a:cxnLst>
                    <a:cxn ang="0">
                      <a:pos x="T0" y="T1"/>
                    </a:cxn>
                    <a:cxn ang="0">
                      <a:pos x="T2" y="T3"/>
                    </a:cxn>
                    <a:cxn ang="0">
                      <a:pos x="T4" y="T5"/>
                    </a:cxn>
                    <a:cxn ang="0">
                      <a:pos x="T6" y="T7"/>
                    </a:cxn>
                  </a:cxnLst>
                  <a:rect l="0" t="0" r="r" b="b"/>
                  <a:pathLst>
                    <a:path w="31" h="66">
                      <a:moveTo>
                        <a:pt x="0" y="0"/>
                      </a:moveTo>
                      <a:lnTo>
                        <a:pt x="31" y="66"/>
                      </a:lnTo>
                      <a:lnTo>
                        <a:pt x="24" y="6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9" name="Forme libre 18"/>
                <p:cNvSpPr>
                  <a:spLocks/>
                </p:cNvSpPr>
                <p:nvPr/>
              </p:nvSpPr>
              <p:spPr bwMode="auto">
                <a:xfrm>
                  <a:off x="317182" y="5864402"/>
                  <a:ext cx="11113" cy="68263"/>
                </a:xfrm>
                <a:custGeom>
                  <a:avLst/>
                  <a:gdLst>
                    <a:gd name="T0" fmla="*/ 0 w 7"/>
                    <a:gd name="T1" fmla="*/ 0 h 43"/>
                    <a:gd name="T2" fmla="*/ 7 w 7"/>
                    <a:gd name="T3" fmla="*/ 17 h 43"/>
                    <a:gd name="T4" fmla="*/ 7 w 7"/>
                    <a:gd name="T5" fmla="*/ 43 h 43"/>
                    <a:gd name="T6" fmla="*/ 6 w 7"/>
                    <a:gd name="T7" fmla="*/ 40 h 43"/>
                    <a:gd name="T8" fmla="*/ 0 w 7"/>
                    <a:gd name="T9" fmla="*/ 25 h 43"/>
                    <a:gd name="T10" fmla="*/ 0 w 7"/>
                    <a:gd name="T11" fmla="*/ 0 h 43"/>
                  </a:gdLst>
                  <a:ahLst/>
                  <a:cxnLst>
                    <a:cxn ang="0">
                      <a:pos x="T0" y="T1"/>
                    </a:cxn>
                    <a:cxn ang="0">
                      <a:pos x="T2" y="T3"/>
                    </a:cxn>
                    <a:cxn ang="0">
                      <a:pos x="T4" y="T5"/>
                    </a:cxn>
                    <a:cxn ang="0">
                      <a:pos x="T6" y="T7"/>
                    </a:cxn>
                    <a:cxn ang="0">
                      <a:pos x="T8" y="T9"/>
                    </a:cxn>
                    <a:cxn ang="0">
                      <a:pos x="T10" y="T11"/>
                    </a:cxn>
                  </a:cxnLst>
                  <a:rect l="0" t="0" r="r" b="b"/>
                  <a:pathLst>
                    <a:path w="7" h="43">
                      <a:moveTo>
                        <a:pt x="0" y="0"/>
                      </a:moveTo>
                      <a:lnTo>
                        <a:pt x="7" y="17"/>
                      </a:lnTo>
                      <a:lnTo>
                        <a:pt x="7" y="43"/>
                      </a:lnTo>
                      <a:lnTo>
                        <a:pt x="6" y="40"/>
                      </a:lnTo>
                      <a:lnTo>
                        <a:pt x="0" y="25"/>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0" name="Forme libre 19"/>
                <p:cNvSpPr>
                  <a:spLocks/>
                </p:cNvSpPr>
                <p:nvPr/>
              </p:nvSpPr>
              <p:spPr bwMode="auto">
                <a:xfrm>
                  <a:off x="340995" y="6135864"/>
                  <a:ext cx="73025" cy="192088"/>
                </a:xfrm>
                <a:custGeom>
                  <a:avLst/>
                  <a:gdLst>
                    <a:gd name="T0" fmla="*/ 0 w 46"/>
                    <a:gd name="T1" fmla="*/ 0 h 121"/>
                    <a:gd name="T2" fmla="*/ 7 w 46"/>
                    <a:gd name="T3" fmla="*/ 16 h 121"/>
                    <a:gd name="T4" fmla="*/ 22 w 46"/>
                    <a:gd name="T5" fmla="*/ 50 h 121"/>
                    <a:gd name="T6" fmla="*/ 33 w 46"/>
                    <a:gd name="T7" fmla="*/ 86 h 121"/>
                    <a:gd name="T8" fmla="*/ 46 w 46"/>
                    <a:gd name="T9" fmla="*/ 121 h 121"/>
                    <a:gd name="T10" fmla="*/ 45 w 46"/>
                    <a:gd name="T11" fmla="*/ 121 h 121"/>
                    <a:gd name="T12" fmla="*/ 14 w 46"/>
                    <a:gd name="T13" fmla="*/ 55 h 121"/>
                    <a:gd name="T14" fmla="*/ 11 w 46"/>
                    <a:gd name="T15" fmla="*/ 44 h 121"/>
                    <a:gd name="T16" fmla="*/ 0 w 46"/>
                    <a:gd name="T1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21">
                      <a:moveTo>
                        <a:pt x="0" y="0"/>
                      </a:moveTo>
                      <a:lnTo>
                        <a:pt x="7" y="16"/>
                      </a:lnTo>
                      <a:lnTo>
                        <a:pt x="22" y="50"/>
                      </a:lnTo>
                      <a:lnTo>
                        <a:pt x="33" y="86"/>
                      </a:lnTo>
                      <a:lnTo>
                        <a:pt x="46" y="121"/>
                      </a:lnTo>
                      <a:lnTo>
                        <a:pt x="45" y="121"/>
                      </a:lnTo>
                      <a:lnTo>
                        <a:pt x="14" y="55"/>
                      </a:lnTo>
                      <a:lnTo>
                        <a:pt x="11" y="4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grpSp>
      <p:pic>
        <p:nvPicPr>
          <p:cNvPr id="33" name="Image 32"/>
          <p:cNvPicPr/>
          <p:nvPr/>
        </p:nvPicPr>
        <p:blipFill>
          <a:blip r:embed="rId3">
            <a:extLst>
              <a:ext uri="{28A0092B-C50C-407E-A947-70E740481C1C}">
                <a14:useLocalDpi xmlns:a14="http://schemas.microsoft.com/office/drawing/2010/main" val="0"/>
              </a:ext>
            </a:extLst>
          </a:blip>
          <a:srcRect/>
          <a:stretch>
            <a:fillRect/>
          </a:stretch>
        </p:blipFill>
        <p:spPr bwMode="auto">
          <a:xfrm>
            <a:off x="11344275" y="5940860"/>
            <a:ext cx="847725" cy="913130"/>
          </a:xfrm>
          <a:prstGeom prst="rect">
            <a:avLst/>
          </a:prstGeom>
          <a:noFill/>
          <a:ln>
            <a:noFill/>
          </a:ln>
        </p:spPr>
      </p:pic>
      <p:pic>
        <p:nvPicPr>
          <p:cNvPr id="34" name="Image 33"/>
          <p:cNvPicPr/>
          <p:nvPr/>
        </p:nvPicPr>
        <p:blipFill>
          <a:blip r:embed="rId4" cstate="print">
            <a:extLst>
              <a:ext uri="{28A0092B-C50C-407E-A947-70E740481C1C}">
                <a14:useLocalDpi xmlns:a14="http://schemas.microsoft.com/office/drawing/2010/main" val="0"/>
              </a:ext>
            </a:extLst>
          </a:blip>
          <a:stretch>
            <a:fillRect/>
          </a:stretch>
        </p:blipFill>
        <p:spPr bwMode="auto">
          <a:xfrm>
            <a:off x="10287001" y="5863590"/>
            <a:ext cx="1905000" cy="994410"/>
          </a:xfrm>
          <a:prstGeom prst="rect">
            <a:avLst/>
          </a:prstGeom>
          <a:noFill/>
          <a:ln>
            <a:noFill/>
          </a:ln>
        </p:spPr>
      </p:pic>
      <p:sp>
        <p:nvSpPr>
          <p:cNvPr id="39" name="Rectangle 38"/>
          <p:cNvSpPr/>
          <p:nvPr/>
        </p:nvSpPr>
        <p:spPr>
          <a:xfrm>
            <a:off x="2274257" y="2530644"/>
            <a:ext cx="3754891" cy="2492990"/>
          </a:xfrm>
          <a:prstGeom prst="rect">
            <a:avLst/>
          </a:prstGeom>
        </p:spPr>
        <p:txBody>
          <a:bodyPr wrap="square">
            <a:spAutoFit/>
          </a:bodyPr>
          <a:lstStyle/>
          <a:p>
            <a:r>
              <a:rPr lang="fr-FR" sz="2000" b="1" dirty="0"/>
              <a:t>Partie utilisateur connecté :</a:t>
            </a:r>
          </a:p>
          <a:p>
            <a:endParaRPr lang="fr-FR" sz="2000" b="1" dirty="0"/>
          </a:p>
          <a:p>
            <a:pPr lvl="1"/>
            <a:r>
              <a:rPr lang="fr-FR" sz="1600" dirty="0"/>
              <a:t>Connexion utilisateur</a:t>
            </a:r>
          </a:p>
          <a:p>
            <a:pPr lvl="1"/>
            <a:r>
              <a:rPr lang="fr-FR" sz="1600" dirty="0"/>
              <a:t>Affichage des POI</a:t>
            </a:r>
          </a:p>
          <a:p>
            <a:pPr lvl="1"/>
            <a:r>
              <a:rPr lang="fr-FR" sz="1600" dirty="0"/>
              <a:t>Signalement des POI</a:t>
            </a:r>
          </a:p>
          <a:p>
            <a:pPr lvl="1"/>
            <a:r>
              <a:rPr lang="fr-FR" sz="1600" b="1" dirty="0"/>
              <a:t>Création d’un itinéraire</a:t>
            </a:r>
          </a:p>
          <a:p>
            <a:pPr lvl="1"/>
            <a:r>
              <a:rPr lang="fr-FR" sz="1600" dirty="0"/>
              <a:t>Recherche d’un emplacement</a:t>
            </a:r>
          </a:p>
          <a:p>
            <a:pPr lvl="1"/>
            <a:r>
              <a:rPr lang="fr-FR" sz="1600" dirty="0"/>
              <a:t>Localisation</a:t>
            </a:r>
          </a:p>
          <a:p>
            <a:endParaRPr lang="fr-FR" sz="2000" dirty="0"/>
          </a:p>
        </p:txBody>
      </p:sp>
      <p:pic>
        <p:nvPicPr>
          <p:cNvPr id="3" name="Imag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17412" y="1693622"/>
            <a:ext cx="2165452" cy="3808613"/>
          </a:xfrm>
          <a:prstGeom prst="rect">
            <a:avLst/>
          </a:prstGeom>
        </p:spPr>
      </p:pic>
      <p:pic>
        <p:nvPicPr>
          <p:cNvPr id="6" name="Imag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00523" y="1686458"/>
            <a:ext cx="2163786" cy="3811547"/>
          </a:xfrm>
          <a:prstGeom prst="rect">
            <a:avLst/>
          </a:prstGeom>
        </p:spPr>
      </p:pic>
    </p:spTree>
    <p:extLst>
      <p:ext uri="{BB962C8B-B14F-4D97-AF65-F5344CB8AC3E}">
        <p14:creationId xmlns:p14="http://schemas.microsoft.com/office/powerpoint/2010/main" val="2303104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t>Fonctionnalités de l’application</a:t>
            </a:r>
            <a:endParaRPr lang="fr-FR" b="1" dirty="0"/>
          </a:p>
        </p:txBody>
      </p:sp>
      <p:grpSp>
        <p:nvGrpSpPr>
          <p:cNvPr id="4" name="Groupe 3"/>
          <p:cNvGrpSpPr/>
          <p:nvPr/>
        </p:nvGrpSpPr>
        <p:grpSpPr>
          <a:xfrm>
            <a:off x="0" y="0"/>
            <a:ext cx="2418826" cy="6858000"/>
            <a:chOff x="0" y="0"/>
            <a:chExt cx="2133600" cy="9125712"/>
          </a:xfrm>
        </p:grpSpPr>
        <p:sp>
          <p:nvSpPr>
            <p:cNvPr id="5" name="Rectangle 4"/>
            <p:cNvSpPr/>
            <p:nvPr/>
          </p:nvSpPr>
          <p:spPr>
            <a:xfrm>
              <a:off x="0" y="0"/>
              <a:ext cx="194535" cy="91257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dirty="0"/>
            </a:p>
          </p:txBody>
        </p:sp>
        <p:grpSp>
          <p:nvGrpSpPr>
            <p:cNvPr id="7" name="Groupe 6"/>
            <p:cNvGrpSpPr/>
            <p:nvPr/>
          </p:nvGrpSpPr>
          <p:grpSpPr>
            <a:xfrm>
              <a:off x="76200" y="4210050"/>
              <a:ext cx="2057400" cy="4910329"/>
              <a:chOff x="80645" y="4211812"/>
              <a:chExt cx="1306273" cy="3121027"/>
            </a:xfrm>
          </p:grpSpPr>
          <p:grpSp>
            <p:nvGrpSpPr>
              <p:cNvPr id="8" name="Groupe 7"/>
              <p:cNvGrpSpPr>
                <a:grpSpLocks noChangeAspect="1"/>
              </p:cNvGrpSpPr>
              <p:nvPr/>
            </p:nvGrpSpPr>
            <p:grpSpPr>
              <a:xfrm>
                <a:off x="141062" y="4211812"/>
                <a:ext cx="1047750" cy="3121026"/>
                <a:chOff x="141062" y="4211812"/>
                <a:chExt cx="1047750" cy="3121026"/>
              </a:xfrm>
            </p:grpSpPr>
            <p:sp>
              <p:nvSpPr>
                <p:cNvPr id="21" name="Forme libre 20"/>
                <p:cNvSpPr>
                  <a:spLocks/>
                </p:cNvSpPr>
                <p:nvPr/>
              </p:nvSpPr>
              <p:spPr bwMode="auto">
                <a:xfrm>
                  <a:off x="369662" y="6216825"/>
                  <a:ext cx="193675" cy="698500"/>
                </a:xfrm>
                <a:custGeom>
                  <a:avLst/>
                  <a:gdLst>
                    <a:gd name="T0" fmla="*/ 0 w 122"/>
                    <a:gd name="T1" fmla="*/ 0 h 440"/>
                    <a:gd name="T2" fmla="*/ 39 w 122"/>
                    <a:gd name="T3" fmla="*/ 152 h 440"/>
                    <a:gd name="T4" fmla="*/ 84 w 122"/>
                    <a:gd name="T5" fmla="*/ 304 h 440"/>
                    <a:gd name="T6" fmla="*/ 122 w 122"/>
                    <a:gd name="T7" fmla="*/ 417 h 440"/>
                    <a:gd name="T8" fmla="*/ 122 w 122"/>
                    <a:gd name="T9" fmla="*/ 440 h 440"/>
                    <a:gd name="T10" fmla="*/ 76 w 122"/>
                    <a:gd name="T11" fmla="*/ 306 h 440"/>
                    <a:gd name="T12" fmla="*/ 39 w 122"/>
                    <a:gd name="T13" fmla="*/ 180 h 440"/>
                    <a:gd name="T14" fmla="*/ 6 w 122"/>
                    <a:gd name="T15" fmla="*/ 53 h 440"/>
                    <a:gd name="T16" fmla="*/ 0 w 122"/>
                    <a:gd name="T1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440">
                      <a:moveTo>
                        <a:pt x="0" y="0"/>
                      </a:moveTo>
                      <a:lnTo>
                        <a:pt x="39" y="152"/>
                      </a:lnTo>
                      <a:lnTo>
                        <a:pt x="84" y="304"/>
                      </a:lnTo>
                      <a:lnTo>
                        <a:pt x="122" y="417"/>
                      </a:lnTo>
                      <a:lnTo>
                        <a:pt x="122" y="440"/>
                      </a:lnTo>
                      <a:lnTo>
                        <a:pt x="76" y="306"/>
                      </a:lnTo>
                      <a:lnTo>
                        <a:pt x="39" y="180"/>
                      </a:lnTo>
                      <a:lnTo>
                        <a:pt x="6" y="5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2" name="Forme libre 21"/>
                <p:cNvSpPr>
                  <a:spLocks/>
                </p:cNvSpPr>
                <p:nvPr/>
              </p:nvSpPr>
              <p:spPr bwMode="auto">
                <a:xfrm>
                  <a:off x="572862" y="6905800"/>
                  <a:ext cx="184150" cy="427038"/>
                </a:xfrm>
                <a:custGeom>
                  <a:avLst/>
                  <a:gdLst>
                    <a:gd name="T0" fmla="*/ 0 w 116"/>
                    <a:gd name="T1" fmla="*/ 0 h 269"/>
                    <a:gd name="T2" fmla="*/ 8 w 116"/>
                    <a:gd name="T3" fmla="*/ 19 h 269"/>
                    <a:gd name="T4" fmla="*/ 37 w 116"/>
                    <a:gd name="T5" fmla="*/ 93 h 269"/>
                    <a:gd name="T6" fmla="*/ 67 w 116"/>
                    <a:gd name="T7" fmla="*/ 167 h 269"/>
                    <a:gd name="T8" fmla="*/ 116 w 116"/>
                    <a:gd name="T9" fmla="*/ 269 h 269"/>
                    <a:gd name="T10" fmla="*/ 108 w 116"/>
                    <a:gd name="T11" fmla="*/ 269 h 269"/>
                    <a:gd name="T12" fmla="*/ 60 w 116"/>
                    <a:gd name="T13" fmla="*/ 169 h 269"/>
                    <a:gd name="T14" fmla="*/ 30 w 116"/>
                    <a:gd name="T15" fmla="*/ 98 h 269"/>
                    <a:gd name="T16" fmla="*/ 1 w 116"/>
                    <a:gd name="T17" fmla="*/ 25 h 269"/>
                    <a:gd name="T18" fmla="*/ 0 w 116"/>
                    <a:gd name="T19"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269">
                      <a:moveTo>
                        <a:pt x="0" y="0"/>
                      </a:moveTo>
                      <a:lnTo>
                        <a:pt x="8" y="19"/>
                      </a:lnTo>
                      <a:lnTo>
                        <a:pt x="37" y="93"/>
                      </a:lnTo>
                      <a:lnTo>
                        <a:pt x="67" y="167"/>
                      </a:lnTo>
                      <a:lnTo>
                        <a:pt x="116" y="269"/>
                      </a:lnTo>
                      <a:lnTo>
                        <a:pt x="108" y="269"/>
                      </a:lnTo>
                      <a:lnTo>
                        <a:pt x="60" y="169"/>
                      </a:lnTo>
                      <a:lnTo>
                        <a:pt x="30" y="98"/>
                      </a:lnTo>
                      <a:lnTo>
                        <a:pt x="1" y="2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3" name="Forme libre 22"/>
                <p:cNvSpPr>
                  <a:spLocks/>
                </p:cNvSpPr>
                <p:nvPr/>
              </p:nvSpPr>
              <p:spPr bwMode="auto">
                <a:xfrm>
                  <a:off x="141062" y="4211812"/>
                  <a:ext cx="222250" cy="2019300"/>
                </a:xfrm>
                <a:custGeom>
                  <a:avLst/>
                  <a:gdLst>
                    <a:gd name="T0" fmla="*/ 0 w 140"/>
                    <a:gd name="T1" fmla="*/ 0 h 1272"/>
                    <a:gd name="T2" fmla="*/ 0 w 140"/>
                    <a:gd name="T3" fmla="*/ 0 h 1272"/>
                    <a:gd name="T4" fmla="*/ 1 w 140"/>
                    <a:gd name="T5" fmla="*/ 79 h 1272"/>
                    <a:gd name="T6" fmla="*/ 3 w 140"/>
                    <a:gd name="T7" fmla="*/ 159 h 1272"/>
                    <a:gd name="T8" fmla="*/ 12 w 140"/>
                    <a:gd name="T9" fmla="*/ 317 h 1272"/>
                    <a:gd name="T10" fmla="*/ 23 w 140"/>
                    <a:gd name="T11" fmla="*/ 476 h 1272"/>
                    <a:gd name="T12" fmla="*/ 39 w 140"/>
                    <a:gd name="T13" fmla="*/ 634 h 1272"/>
                    <a:gd name="T14" fmla="*/ 58 w 140"/>
                    <a:gd name="T15" fmla="*/ 792 h 1272"/>
                    <a:gd name="T16" fmla="*/ 83 w 140"/>
                    <a:gd name="T17" fmla="*/ 948 h 1272"/>
                    <a:gd name="T18" fmla="*/ 107 w 140"/>
                    <a:gd name="T19" fmla="*/ 1086 h 1272"/>
                    <a:gd name="T20" fmla="*/ 135 w 140"/>
                    <a:gd name="T21" fmla="*/ 1223 h 1272"/>
                    <a:gd name="T22" fmla="*/ 140 w 140"/>
                    <a:gd name="T23" fmla="*/ 1272 h 1272"/>
                    <a:gd name="T24" fmla="*/ 138 w 140"/>
                    <a:gd name="T25" fmla="*/ 1262 h 1272"/>
                    <a:gd name="T26" fmla="*/ 105 w 140"/>
                    <a:gd name="T27" fmla="*/ 1106 h 1272"/>
                    <a:gd name="T28" fmla="*/ 77 w 140"/>
                    <a:gd name="T29" fmla="*/ 949 h 1272"/>
                    <a:gd name="T30" fmla="*/ 53 w 140"/>
                    <a:gd name="T31" fmla="*/ 792 h 1272"/>
                    <a:gd name="T32" fmla="*/ 35 w 140"/>
                    <a:gd name="T33" fmla="*/ 634 h 1272"/>
                    <a:gd name="T34" fmla="*/ 20 w 140"/>
                    <a:gd name="T35" fmla="*/ 476 h 1272"/>
                    <a:gd name="T36" fmla="*/ 9 w 140"/>
                    <a:gd name="T37" fmla="*/ 317 h 1272"/>
                    <a:gd name="T38" fmla="*/ 2 w 140"/>
                    <a:gd name="T39" fmla="*/ 159 h 1272"/>
                    <a:gd name="T40" fmla="*/ 0 w 140"/>
                    <a:gd name="T41" fmla="*/ 79 h 1272"/>
                    <a:gd name="T42" fmla="*/ 0 w 140"/>
                    <a:gd name="T43" fmla="*/ 0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272">
                      <a:moveTo>
                        <a:pt x="0" y="0"/>
                      </a:moveTo>
                      <a:lnTo>
                        <a:pt x="0" y="0"/>
                      </a:lnTo>
                      <a:lnTo>
                        <a:pt x="1" y="79"/>
                      </a:lnTo>
                      <a:lnTo>
                        <a:pt x="3" y="159"/>
                      </a:lnTo>
                      <a:lnTo>
                        <a:pt x="12" y="317"/>
                      </a:lnTo>
                      <a:lnTo>
                        <a:pt x="23" y="476"/>
                      </a:lnTo>
                      <a:lnTo>
                        <a:pt x="39" y="634"/>
                      </a:lnTo>
                      <a:lnTo>
                        <a:pt x="58" y="792"/>
                      </a:lnTo>
                      <a:lnTo>
                        <a:pt x="83" y="948"/>
                      </a:lnTo>
                      <a:lnTo>
                        <a:pt x="107" y="1086"/>
                      </a:lnTo>
                      <a:lnTo>
                        <a:pt x="135" y="1223"/>
                      </a:lnTo>
                      <a:lnTo>
                        <a:pt x="140" y="1272"/>
                      </a:lnTo>
                      <a:lnTo>
                        <a:pt x="138" y="1262"/>
                      </a:lnTo>
                      <a:lnTo>
                        <a:pt x="105" y="1106"/>
                      </a:lnTo>
                      <a:lnTo>
                        <a:pt x="77" y="949"/>
                      </a:lnTo>
                      <a:lnTo>
                        <a:pt x="53" y="792"/>
                      </a:lnTo>
                      <a:lnTo>
                        <a:pt x="35" y="634"/>
                      </a:lnTo>
                      <a:lnTo>
                        <a:pt x="20" y="476"/>
                      </a:lnTo>
                      <a:lnTo>
                        <a:pt x="9" y="317"/>
                      </a:lnTo>
                      <a:lnTo>
                        <a:pt x="2" y="159"/>
                      </a:lnTo>
                      <a:lnTo>
                        <a:pt x="0" y="7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4" name="Forme libre 23"/>
                <p:cNvSpPr>
                  <a:spLocks/>
                </p:cNvSpPr>
                <p:nvPr/>
              </p:nvSpPr>
              <p:spPr bwMode="auto">
                <a:xfrm>
                  <a:off x="341087" y="4861100"/>
                  <a:ext cx="71438" cy="1355725"/>
                </a:xfrm>
                <a:custGeom>
                  <a:avLst/>
                  <a:gdLst>
                    <a:gd name="T0" fmla="*/ 45 w 45"/>
                    <a:gd name="T1" fmla="*/ 0 h 854"/>
                    <a:gd name="T2" fmla="*/ 45 w 45"/>
                    <a:gd name="T3" fmla="*/ 0 h 854"/>
                    <a:gd name="T4" fmla="*/ 35 w 45"/>
                    <a:gd name="T5" fmla="*/ 66 h 854"/>
                    <a:gd name="T6" fmla="*/ 26 w 45"/>
                    <a:gd name="T7" fmla="*/ 133 h 854"/>
                    <a:gd name="T8" fmla="*/ 14 w 45"/>
                    <a:gd name="T9" fmla="*/ 267 h 854"/>
                    <a:gd name="T10" fmla="*/ 6 w 45"/>
                    <a:gd name="T11" fmla="*/ 401 h 854"/>
                    <a:gd name="T12" fmla="*/ 3 w 45"/>
                    <a:gd name="T13" fmla="*/ 534 h 854"/>
                    <a:gd name="T14" fmla="*/ 6 w 45"/>
                    <a:gd name="T15" fmla="*/ 669 h 854"/>
                    <a:gd name="T16" fmla="*/ 14 w 45"/>
                    <a:gd name="T17" fmla="*/ 803 h 854"/>
                    <a:gd name="T18" fmla="*/ 18 w 45"/>
                    <a:gd name="T19" fmla="*/ 854 h 854"/>
                    <a:gd name="T20" fmla="*/ 18 w 45"/>
                    <a:gd name="T21" fmla="*/ 851 h 854"/>
                    <a:gd name="T22" fmla="*/ 9 w 45"/>
                    <a:gd name="T23" fmla="*/ 814 h 854"/>
                    <a:gd name="T24" fmla="*/ 8 w 45"/>
                    <a:gd name="T25" fmla="*/ 803 h 854"/>
                    <a:gd name="T26" fmla="*/ 1 w 45"/>
                    <a:gd name="T27" fmla="*/ 669 h 854"/>
                    <a:gd name="T28" fmla="*/ 0 w 45"/>
                    <a:gd name="T29" fmla="*/ 534 h 854"/>
                    <a:gd name="T30" fmla="*/ 3 w 45"/>
                    <a:gd name="T31" fmla="*/ 401 h 854"/>
                    <a:gd name="T32" fmla="*/ 12 w 45"/>
                    <a:gd name="T33" fmla="*/ 267 h 854"/>
                    <a:gd name="T34" fmla="*/ 25 w 45"/>
                    <a:gd name="T35" fmla="*/ 132 h 854"/>
                    <a:gd name="T36" fmla="*/ 34 w 45"/>
                    <a:gd name="T37" fmla="*/ 66 h 854"/>
                    <a:gd name="T38" fmla="*/ 45 w 45"/>
                    <a:gd name="T39" fmla="*/ 0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854">
                      <a:moveTo>
                        <a:pt x="45" y="0"/>
                      </a:moveTo>
                      <a:lnTo>
                        <a:pt x="45" y="0"/>
                      </a:lnTo>
                      <a:lnTo>
                        <a:pt x="35" y="66"/>
                      </a:lnTo>
                      <a:lnTo>
                        <a:pt x="26" y="133"/>
                      </a:lnTo>
                      <a:lnTo>
                        <a:pt x="14" y="267"/>
                      </a:lnTo>
                      <a:lnTo>
                        <a:pt x="6" y="401"/>
                      </a:lnTo>
                      <a:lnTo>
                        <a:pt x="3" y="534"/>
                      </a:lnTo>
                      <a:lnTo>
                        <a:pt x="6" y="669"/>
                      </a:lnTo>
                      <a:lnTo>
                        <a:pt x="14" y="803"/>
                      </a:lnTo>
                      <a:lnTo>
                        <a:pt x="18" y="854"/>
                      </a:lnTo>
                      <a:lnTo>
                        <a:pt x="18" y="851"/>
                      </a:lnTo>
                      <a:lnTo>
                        <a:pt x="9" y="814"/>
                      </a:lnTo>
                      <a:lnTo>
                        <a:pt x="8" y="803"/>
                      </a:lnTo>
                      <a:lnTo>
                        <a:pt x="1" y="669"/>
                      </a:lnTo>
                      <a:lnTo>
                        <a:pt x="0" y="534"/>
                      </a:lnTo>
                      <a:lnTo>
                        <a:pt x="3" y="401"/>
                      </a:lnTo>
                      <a:lnTo>
                        <a:pt x="12" y="267"/>
                      </a:lnTo>
                      <a:lnTo>
                        <a:pt x="25" y="132"/>
                      </a:lnTo>
                      <a:lnTo>
                        <a:pt x="34" y="66"/>
                      </a:lnTo>
                      <a:lnTo>
                        <a:pt x="45"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5" name="Forme libre 24"/>
                <p:cNvSpPr>
                  <a:spLocks/>
                </p:cNvSpPr>
                <p:nvPr/>
              </p:nvSpPr>
              <p:spPr bwMode="auto">
                <a:xfrm>
                  <a:off x="363312" y="6231112"/>
                  <a:ext cx="244475" cy="998538"/>
                </a:xfrm>
                <a:custGeom>
                  <a:avLst/>
                  <a:gdLst>
                    <a:gd name="T0" fmla="*/ 0 w 154"/>
                    <a:gd name="T1" fmla="*/ 0 h 629"/>
                    <a:gd name="T2" fmla="*/ 10 w 154"/>
                    <a:gd name="T3" fmla="*/ 44 h 629"/>
                    <a:gd name="T4" fmla="*/ 21 w 154"/>
                    <a:gd name="T5" fmla="*/ 126 h 629"/>
                    <a:gd name="T6" fmla="*/ 34 w 154"/>
                    <a:gd name="T7" fmla="*/ 207 h 629"/>
                    <a:gd name="T8" fmla="*/ 53 w 154"/>
                    <a:gd name="T9" fmla="*/ 293 h 629"/>
                    <a:gd name="T10" fmla="*/ 75 w 154"/>
                    <a:gd name="T11" fmla="*/ 380 h 629"/>
                    <a:gd name="T12" fmla="*/ 100 w 154"/>
                    <a:gd name="T13" fmla="*/ 466 h 629"/>
                    <a:gd name="T14" fmla="*/ 120 w 154"/>
                    <a:gd name="T15" fmla="*/ 521 h 629"/>
                    <a:gd name="T16" fmla="*/ 141 w 154"/>
                    <a:gd name="T17" fmla="*/ 576 h 629"/>
                    <a:gd name="T18" fmla="*/ 152 w 154"/>
                    <a:gd name="T19" fmla="*/ 618 h 629"/>
                    <a:gd name="T20" fmla="*/ 154 w 154"/>
                    <a:gd name="T21" fmla="*/ 629 h 629"/>
                    <a:gd name="T22" fmla="*/ 140 w 154"/>
                    <a:gd name="T23" fmla="*/ 595 h 629"/>
                    <a:gd name="T24" fmla="*/ 115 w 154"/>
                    <a:gd name="T25" fmla="*/ 532 h 629"/>
                    <a:gd name="T26" fmla="*/ 93 w 154"/>
                    <a:gd name="T27" fmla="*/ 468 h 629"/>
                    <a:gd name="T28" fmla="*/ 67 w 154"/>
                    <a:gd name="T29" fmla="*/ 383 h 629"/>
                    <a:gd name="T30" fmla="*/ 47 w 154"/>
                    <a:gd name="T31" fmla="*/ 295 h 629"/>
                    <a:gd name="T32" fmla="*/ 28 w 154"/>
                    <a:gd name="T33" fmla="*/ 207 h 629"/>
                    <a:gd name="T34" fmla="*/ 12 w 154"/>
                    <a:gd name="T35" fmla="*/ 104 h 629"/>
                    <a:gd name="T36" fmla="*/ 0 w 154"/>
                    <a:gd name="T37"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629">
                      <a:moveTo>
                        <a:pt x="0" y="0"/>
                      </a:moveTo>
                      <a:lnTo>
                        <a:pt x="10" y="44"/>
                      </a:lnTo>
                      <a:lnTo>
                        <a:pt x="21" y="126"/>
                      </a:lnTo>
                      <a:lnTo>
                        <a:pt x="34" y="207"/>
                      </a:lnTo>
                      <a:lnTo>
                        <a:pt x="53" y="293"/>
                      </a:lnTo>
                      <a:lnTo>
                        <a:pt x="75" y="380"/>
                      </a:lnTo>
                      <a:lnTo>
                        <a:pt x="100" y="466"/>
                      </a:lnTo>
                      <a:lnTo>
                        <a:pt x="120" y="521"/>
                      </a:lnTo>
                      <a:lnTo>
                        <a:pt x="141" y="576"/>
                      </a:lnTo>
                      <a:lnTo>
                        <a:pt x="152" y="618"/>
                      </a:lnTo>
                      <a:lnTo>
                        <a:pt x="154" y="629"/>
                      </a:lnTo>
                      <a:lnTo>
                        <a:pt x="140" y="595"/>
                      </a:lnTo>
                      <a:lnTo>
                        <a:pt x="115" y="532"/>
                      </a:lnTo>
                      <a:lnTo>
                        <a:pt x="93" y="468"/>
                      </a:lnTo>
                      <a:lnTo>
                        <a:pt x="67" y="383"/>
                      </a:lnTo>
                      <a:lnTo>
                        <a:pt x="47" y="295"/>
                      </a:lnTo>
                      <a:lnTo>
                        <a:pt x="28" y="207"/>
                      </a:lnTo>
                      <a:lnTo>
                        <a:pt x="12" y="104"/>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6" name="Forme libre 25"/>
                <p:cNvSpPr>
                  <a:spLocks/>
                </p:cNvSpPr>
                <p:nvPr/>
              </p:nvSpPr>
              <p:spPr bwMode="auto">
                <a:xfrm>
                  <a:off x="620487" y="7223300"/>
                  <a:ext cx="52388" cy="109538"/>
                </a:xfrm>
                <a:custGeom>
                  <a:avLst/>
                  <a:gdLst>
                    <a:gd name="T0" fmla="*/ 0 w 33"/>
                    <a:gd name="T1" fmla="*/ 0 h 69"/>
                    <a:gd name="T2" fmla="*/ 33 w 33"/>
                    <a:gd name="T3" fmla="*/ 69 h 69"/>
                    <a:gd name="T4" fmla="*/ 24 w 33"/>
                    <a:gd name="T5" fmla="*/ 69 h 69"/>
                    <a:gd name="T6" fmla="*/ 12 w 33"/>
                    <a:gd name="T7" fmla="*/ 35 h 69"/>
                    <a:gd name="T8" fmla="*/ 0 w 33"/>
                    <a:gd name="T9" fmla="*/ 0 h 69"/>
                  </a:gdLst>
                  <a:ahLst/>
                  <a:cxnLst>
                    <a:cxn ang="0">
                      <a:pos x="T0" y="T1"/>
                    </a:cxn>
                    <a:cxn ang="0">
                      <a:pos x="T2" y="T3"/>
                    </a:cxn>
                    <a:cxn ang="0">
                      <a:pos x="T4" y="T5"/>
                    </a:cxn>
                    <a:cxn ang="0">
                      <a:pos x="T6" y="T7"/>
                    </a:cxn>
                    <a:cxn ang="0">
                      <a:pos x="T8" y="T9"/>
                    </a:cxn>
                  </a:cxnLst>
                  <a:rect l="0" t="0" r="r" b="b"/>
                  <a:pathLst>
                    <a:path w="33" h="69">
                      <a:moveTo>
                        <a:pt x="0" y="0"/>
                      </a:moveTo>
                      <a:lnTo>
                        <a:pt x="33" y="69"/>
                      </a:lnTo>
                      <a:lnTo>
                        <a:pt x="24" y="69"/>
                      </a:lnTo>
                      <a:lnTo>
                        <a:pt x="12" y="3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7" name="Forme libre 26"/>
                <p:cNvSpPr>
                  <a:spLocks/>
                </p:cNvSpPr>
                <p:nvPr/>
              </p:nvSpPr>
              <p:spPr bwMode="auto">
                <a:xfrm>
                  <a:off x="355374" y="6153325"/>
                  <a:ext cx="23813" cy="147638"/>
                </a:xfrm>
                <a:custGeom>
                  <a:avLst/>
                  <a:gdLst>
                    <a:gd name="T0" fmla="*/ 0 w 15"/>
                    <a:gd name="T1" fmla="*/ 0 h 93"/>
                    <a:gd name="T2" fmla="*/ 9 w 15"/>
                    <a:gd name="T3" fmla="*/ 37 h 93"/>
                    <a:gd name="T4" fmla="*/ 9 w 15"/>
                    <a:gd name="T5" fmla="*/ 40 h 93"/>
                    <a:gd name="T6" fmla="*/ 15 w 15"/>
                    <a:gd name="T7" fmla="*/ 93 h 93"/>
                    <a:gd name="T8" fmla="*/ 5 w 15"/>
                    <a:gd name="T9" fmla="*/ 49 h 93"/>
                    <a:gd name="T10" fmla="*/ 0 w 15"/>
                    <a:gd name="T11" fmla="*/ 0 h 93"/>
                  </a:gdLst>
                  <a:ahLst/>
                  <a:cxnLst>
                    <a:cxn ang="0">
                      <a:pos x="T0" y="T1"/>
                    </a:cxn>
                    <a:cxn ang="0">
                      <a:pos x="T2" y="T3"/>
                    </a:cxn>
                    <a:cxn ang="0">
                      <a:pos x="T4" y="T5"/>
                    </a:cxn>
                    <a:cxn ang="0">
                      <a:pos x="T6" y="T7"/>
                    </a:cxn>
                    <a:cxn ang="0">
                      <a:pos x="T8" y="T9"/>
                    </a:cxn>
                    <a:cxn ang="0">
                      <a:pos x="T10" y="T11"/>
                    </a:cxn>
                  </a:cxnLst>
                  <a:rect l="0" t="0" r="r" b="b"/>
                  <a:pathLst>
                    <a:path w="15" h="93">
                      <a:moveTo>
                        <a:pt x="0" y="0"/>
                      </a:moveTo>
                      <a:lnTo>
                        <a:pt x="9" y="37"/>
                      </a:lnTo>
                      <a:lnTo>
                        <a:pt x="9" y="40"/>
                      </a:lnTo>
                      <a:lnTo>
                        <a:pt x="15" y="93"/>
                      </a:lnTo>
                      <a:lnTo>
                        <a:pt x="5" y="4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8" name="Forme libre 27"/>
                <p:cNvSpPr>
                  <a:spLocks/>
                </p:cNvSpPr>
                <p:nvPr/>
              </p:nvSpPr>
              <p:spPr bwMode="auto">
                <a:xfrm>
                  <a:off x="563337" y="5689775"/>
                  <a:ext cx="625475" cy="1216025"/>
                </a:xfrm>
                <a:custGeom>
                  <a:avLst/>
                  <a:gdLst>
                    <a:gd name="T0" fmla="*/ 394 w 394"/>
                    <a:gd name="T1" fmla="*/ 0 h 766"/>
                    <a:gd name="T2" fmla="*/ 394 w 394"/>
                    <a:gd name="T3" fmla="*/ 0 h 766"/>
                    <a:gd name="T4" fmla="*/ 356 w 394"/>
                    <a:gd name="T5" fmla="*/ 38 h 766"/>
                    <a:gd name="T6" fmla="*/ 319 w 394"/>
                    <a:gd name="T7" fmla="*/ 77 h 766"/>
                    <a:gd name="T8" fmla="*/ 284 w 394"/>
                    <a:gd name="T9" fmla="*/ 117 h 766"/>
                    <a:gd name="T10" fmla="*/ 249 w 394"/>
                    <a:gd name="T11" fmla="*/ 160 h 766"/>
                    <a:gd name="T12" fmla="*/ 207 w 394"/>
                    <a:gd name="T13" fmla="*/ 218 h 766"/>
                    <a:gd name="T14" fmla="*/ 168 w 394"/>
                    <a:gd name="T15" fmla="*/ 276 h 766"/>
                    <a:gd name="T16" fmla="*/ 131 w 394"/>
                    <a:gd name="T17" fmla="*/ 339 h 766"/>
                    <a:gd name="T18" fmla="*/ 98 w 394"/>
                    <a:gd name="T19" fmla="*/ 402 h 766"/>
                    <a:gd name="T20" fmla="*/ 69 w 394"/>
                    <a:gd name="T21" fmla="*/ 467 h 766"/>
                    <a:gd name="T22" fmla="*/ 45 w 394"/>
                    <a:gd name="T23" fmla="*/ 535 h 766"/>
                    <a:gd name="T24" fmla="*/ 26 w 394"/>
                    <a:gd name="T25" fmla="*/ 604 h 766"/>
                    <a:gd name="T26" fmla="*/ 14 w 394"/>
                    <a:gd name="T27" fmla="*/ 673 h 766"/>
                    <a:gd name="T28" fmla="*/ 7 w 394"/>
                    <a:gd name="T29" fmla="*/ 746 h 766"/>
                    <a:gd name="T30" fmla="*/ 6 w 394"/>
                    <a:gd name="T31" fmla="*/ 766 h 766"/>
                    <a:gd name="T32" fmla="*/ 0 w 394"/>
                    <a:gd name="T33" fmla="*/ 749 h 766"/>
                    <a:gd name="T34" fmla="*/ 1 w 394"/>
                    <a:gd name="T35" fmla="*/ 744 h 766"/>
                    <a:gd name="T36" fmla="*/ 7 w 394"/>
                    <a:gd name="T37" fmla="*/ 673 h 766"/>
                    <a:gd name="T38" fmla="*/ 21 w 394"/>
                    <a:gd name="T39" fmla="*/ 603 h 766"/>
                    <a:gd name="T40" fmla="*/ 40 w 394"/>
                    <a:gd name="T41" fmla="*/ 533 h 766"/>
                    <a:gd name="T42" fmla="*/ 65 w 394"/>
                    <a:gd name="T43" fmla="*/ 466 h 766"/>
                    <a:gd name="T44" fmla="*/ 94 w 394"/>
                    <a:gd name="T45" fmla="*/ 400 h 766"/>
                    <a:gd name="T46" fmla="*/ 127 w 394"/>
                    <a:gd name="T47" fmla="*/ 336 h 766"/>
                    <a:gd name="T48" fmla="*/ 164 w 394"/>
                    <a:gd name="T49" fmla="*/ 275 h 766"/>
                    <a:gd name="T50" fmla="*/ 204 w 394"/>
                    <a:gd name="T51" fmla="*/ 215 h 766"/>
                    <a:gd name="T52" fmla="*/ 248 w 394"/>
                    <a:gd name="T53" fmla="*/ 158 h 766"/>
                    <a:gd name="T54" fmla="*/ 282 w 394"/>
                    <a:gd name="T55" fmla="*/ 116 h 766"/>
                    <a:gd name="T56" fmla="*/ 318 w 394"/>
                    <a:gd name="T57" fmla="*/ 76 h 766"/>
                    <a:gd name="T58" fmla="*/ 354 w 394"/>
                    <a:gd name="T59" fmla="*/ 37 h 766"/>
                    <a:gd name="T60" fmla="*/ 394 w 394"/>
                    <a:gd name="T61" fmla="*/ 0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4" h="766">
                      <a:moveTo>
                        <a:pt x="394" y="0"/>
                      </a:moveTo>
                      <a:lnTo>
                        <a:pt x="394" y="0"/>
                      </a:lnTo>
                      <a:lnTo>
                        <a:pt x="356" y="38"/>
                      </a:lnTo>
                      <a:lnTo>
                        <a:pt x="319" y="77"/>
                      </a:lnTo>
                      <a:lnTo>
                        <a:pt x="284" y="117"/>
                      </a:lnTo>
                      <a:lnTo>
                        <a:pt x="249" y="160"/>
                      </a:lnTo>
                      <a:lnTo>
                        <a:pt x="207" y="218"/>
                      </a:lnTo>
                      <a:lnTo>
                        <a:pt x="168" y="276"/>
                      </a:lnTo>
                      <a:lnTo>
                        <a:pt x="131" y="339"/>
                      </a:lnTo>
                      <a:lnTo>
                        <a:pt x="98" y="402"/>
                      </a:lnTo>
                      <a:lnTo>
                        <a:pt x="69" y="467"/>
                      </a:lnTo>
                      <a:lnTo>
                        <a:pt x="45" y="535"/>
                      </a:lnTo>
                      <a:lnTo>
                        <a:pt x="26" y="604"/>
                      </a:lnTo>
                      <a:lnTo>
                        <a:pt x="14" y="673"/>
                      </a:lnTo>
                      <a:lnTo>
                        <a:pt x="7" y="746"/>
                      </a:lnTo>
                      <a:lnTo>
                        <a:pt x="6" y="766"/>
                      </a:lnTo>
                      <a:lnTo>
                        <a:pt x="0" y="749"/>
                      </a:lnTo>
                      <a:lnTo>
                        <a:pt x="1" y="744"/>
                      </a:lnTo>
                      <a:lnTo>
                        <a:pt x="7" y="673"/>
                      </a:lnTo>
                      <a:lnTo>
                        <a:pt x="21" y="603"/>
                      </a:lnTo>
                      <a:lnTo>
                        <a:pt x="40" y="533"/>
                      </a:lnTo>
                      <a:lnTo>
                        <a:pt x="65" y="466"/>
                      </a:lnTo>
                      <a:lnTo>
                        <a:pt x="94" y="400"/>
                      </a:lnTo>
                      <a:lnTo>
                        <a:pt x="127" y="336"/>
                      </a:lnTo>
                      <a:lnTo>
                        <a:pt x="164" y="275"/>
                      </a:lnTo>
                      <a:lnTo>
                        <a:pt x="204" y="215"/>
                      </a:lnTo>
                      <a:lnTo>
                        <a:pt x="248" y="158"/>
                      </a:lnTo>
                      <a:lnTo>
                        <a:pt x="282" y="116"/>
                      </a:lnTo>
                      <a:lnTo>
                        <a:pt x="318" y="76"/>
                      </a:lnTo>
                      <a:lnTo>
                        <a:pt x="354" y="37"/>
                      </a:lnTo>
                      <a:lnTo>
                        <a:pt x="394"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9" name="Forme libre 28"/>
                <p:cNvSpPr>
                  <a:spLocks/>
                </p:cNvSpPr>
                <p:nvPr/>
              </p:nvSpPr>
              <p:spPr bwMode="auto">
                <a:xfrm>
                  <a:off x="563337" y="6915325"/>
                  <a:ext cx="57150" cy="307975"/>
                </a:xfrm>
                <a:custGeom>
                  <a:avLst/>
                  <a:gdLst>
                    <a:gd name="T0" fmla="*/ 0 w 36"/>
                    <a:gd name="T1" fmla="*/ 0 h 194"/>
                    <a:gd name="T2" fmla="*/ 6 w 36"/>
                    <a:gd name="T3" fmla="*/ 16 h 194"/>
                    <a:gd name="T4" fmla="*/ 7 w 36"/>
                    <a:gd name="T5" fmla="*/ 19 h 194"/>
                    <a:gd name="T6" fmla="*/ 11 w 36"/>
                    <a:gd name="T7" fmla="*/ 80 h 194"/>
                    <a:gd name="T8" fmla="*/ 20 w 36"/>
                    <a:gd name="T9" fmla="*/ 132 h 194"/>
                    <a:gd name="T10" fmla="*/ 33 w 36"/>
                    <a:gd name="T11" fmla="*/ 185 h 194"/>
                    <a:gd name="T12" fmla="*/ 36 w 36"/>
                    <a:gd name="T13" fmla="*/ 194 h 194"/>
                    <a:gd name="T14" fmla="*/ 21 w 36"/>
                    <a:gd name="T15" fmla="*/ 161 h 194"/>
                    <a:gd name="T16" fmla="*/ 15 w 36"/>
                    <a:gd name="T17" fmla="*/ 145 h 194"/>
                    <a:gd name="T18" fmla="*/ 5 w 36"/>
                    <a:gd name="T19" fmla="*/ 81 h 194"/>
                    <a:gd name="T20" fmla="*/ 1 w 36"/>
                    <a:gd name="T21" fmla="*/ 41 h 194"/>
                    <a:gd name="T22" fmla="*/ 0 w 36"/>
                    <a:gd name="T23"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94">
                      <a:moveTo>
                        <a:pt x="0" y="0"/>
                      </a:moveTo>
                      <a:lnTo>
                        <a:pt x="6" y="16"/>
                      </a:lnTo>
                      <a:lnTo>
                        <a:pt x="7" y="19"/>
                      </a:lnTo>
                      <a:lnTo>
                        <a:pt x="11" y="80"/>
                      </a:lnTo>
                      <a:lnTo>
                        <a:pt x="20" y="132"/>
                      </a:lnTo>
                      <a:lnTo>
                        <a:pt x="33" y="185"/>
                      </a:lnTo>
                      <a:lnTo>
                        <a:pt x="36" y="194"/>
                      </a:lnTo>
                      <a:lnTo>
                        <a:pt x="21" y="161"/>
                      </a:lnTo>
                      <a:lnTo>
                        <a:pt x="15" y="145"/>
                      </a:lnTo>
                      <a:lnTo>
                        <a:pt x="5" y="81"/>
                      </a:lnTo>
                      <a:lnTo>
                        <a:pt x="1" y="41"/>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0" name="Forme libre 29"/>
                <p:cNvSpPr>
                  <a:spLocks/>
                </p:cNvSpPr>
                <p:nvPr/>
              </p:nvSpPr>
              <p:spPr bwMode="auto">
                <a:xfrm>
                  <a:off x="607787" y="7229650"/>
                  <a:ext cx="49213" cy="103188"/>
                </a:xfrm>
                <a:custGeom>
                  <a:avLst/>
                  <a:gdLst>
                    <a:gd name="T0" fmla="*/ 0 w 31"/>
                    <a:gd name="T1" fmla="*/ 0 h 65"/>
                    <a:gd name="T2" fmla="*/ 31 w 31"/>
                    <a:gd name="T3" fmla="*/ 65 h 65"/>
                    <a:gd name="T4" fmla="*/ 23 w 31"/>
                    <a:gd name="T5" fmla="*/ 65 h 65"/>
                    <a:gd name="T6" fmla="*/ 0 w 31"/>
                    <a:gd name="T7" fmla="*/ 0 h 65"/>
                  </a:gdLst>
                  <a:ahLst/>
                  <a:cxnLst>
                    <a:cxn ang="0">
                      <a:pos x="T0" y="T1"/>
                    </a:cxn>
                    <a:cxn ang="0">
                      <a:pos x="T2" y="T3"/>
                    </a:cxn>
                    <a:cxn ang="0">
                      <a:pos x="T4" y="T5"/>
                    </a:cxn>
                    <a:cxn ang="0">
                      <a:pos x="T6" y="T7"/>
                    </a:cxn>
                  </a:cxnLst>
                  <a:rect l="0" t="0" r="r" b="b"/>
                  <a:pathLst>
                    <a:path w="31" h="65">
                      <a:moveTo>
                        <a:pt x="0" y="0"/>
                      </a:moveTo>
                      <a:lnTo>
                        <a:pt x="31" y="65"/>
                      </a:lnTo>
                      <a:lnTo>
                        <a:pt x="23" y="6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1" name="Forme libre 30"/>
                <p:cNvSpPr>
                  <a:spLocks/>
                </p:cNvSpPr>
                <p:nvPr/>
              </p:nvSpPr>
              <p:spPr bwMode="auto">
                <a:xfrm>
                  <a:off x="563337" y="6878812"/>
                  <a:ext cx="11113" cy="66675"/>
                </a:xfrm>
                <a:custGeom>
                  <a:avLst/>
                  <a:gdLst>
                    <a:gd name="T0" fmla="*/ 0 w 7"/>
                    <a:gd name="T1" fmla="*/ 0 h 42"/>
                    <a:gd name="T2" fmla="*/ 6 w 7"/>
                    <a:gd name="T3" fmla="*/ 17 h 42"/>
                    <a:gd name="T4" fmla="*/ 7 w 7"/>
                    <a:gd name="T5" fmla="*/ 42 h 42"/>
                    <a:gd name="T6" fmla="*/ 6 w 7"/>
                    <a:gd name="T7" fmla="*/ 39 h 42"/>
                    <a:gd name="T8" fmla="*/ 0 w 7"/>
                    <a:gd name="T9" fmla="*/ 23 h 42"/>
                    <a:gd name="T10" fmla="*/ 0 w 7"/>
                    <a:gd name="T11" fmla="*/ 0 h 42"/>
                  </a:gdLst>
                  <a:ahLst/>
                  <a:cxnLst>
                    <a:cxn ang="0">
                      <a:pos x="T0" y="T1"/>
                    </a:cxn>
                    <a:cxn ang="0">
                      <a:pos x="T2" y="T3"/>
                    </a:cxn>
                    <a:cxn ang="0">
                      <a:pos x="T4" y="T5"/>
                    </a:cxn>
                    <a:cxn ang="0">
                      <a:pos x="T6" y="T7"/>
                    </a:cxn>
                    <a:cxn ang="0">
                      <a:pos x="T8" y="T9"/>
                    </a:cxn>
                    <a:cxn ang="0">
                      <a:pos x="T10" y="T11"/>
                    </a:cxn>
                  </a:cxnLst>
                  <a:rect l="0" t="0" r="r" b="b"/>
                  <a:pathLst>
                    <a:path w="7" h="42">
                      <a:moveTo>
                        <a:pt x="0" y="0"/>
                      </a:moveTo>
                      <a:lnTo>
                        <a:pt x="6" y="17"/>
                      </a:lnTo>
                      <a:lnTo>
                        <a:pt x="7" y="42"/>
                      </a:lnTo>
                      <a:lnTo>
                        <a:pt x="6" y="39"/>
                      </a:lnTo>
                      <a:lnTo>
                        <a:pt x="0" y="2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2" name="Forme libre 31"/>
                <p:cNvSpPr>
                  <a:spLocks/>
                </p:cNvSpPr>
                <p:nvPr/>
              </p:nvSpPr>
              <p:spPr bwMode="auto">
                <a:xfrm>
                  <a:off x="587149" y="7145512"/>
                  <a:ext cx="71438" cy="187325"/>
                </a:xfrm>
                <a:custGeom>
                  <a:avLst/>
                  <a:gdLst>
                    <a:gd name="T0" fmla="*/ 0 w 45"/>
                    <a:gd name="T1" fmla="*/ 0 h 118"/>
                    <a:gd name="T2" fmla="*/ 6 w 45"/>
                    <a:gd name="T3" fmla="*/ 16 h 118"/>
                    <a:gd name="T4" fmla="*/ 21 w 45"/>
                    <a:gd name="T5" fmla="*/ 49 h 118"/>
                    <a:gd name="T6" fmla="*/ 33 w 45"/>
                    <a:gd name="T7" fmla="*/ 84 h 118"/>
                    <a:gd name="T8" fmla="*/ 45 w 45"/>
                    <a:gd name="T9" fmla="*/ 118 h 118"/>
                    <a:gd name="T10" fmla="*/ 44 w 45"/>
                    <a:gd name="T11" fmla="*/ 118 h 118"/>
                    <a:gd name="T12" fmla="*/ 13 w 45"/>
                    <a:gd name="T13" fmla="*/ 53 h 118"/>
                    <a:gd name="T14" fmla="*/ 11 w 45"/>
                    <a:gd name="T15" fmla="*/ 42 h 118"/>
                    <a:gd name="T16" fmla="*/ 0 w 45"/>
                    <a:gd name="T1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8">
                      <a:moveTo>
                        <a:pt x="0" y="0"/>
                      </a:moveTo>
                      <a:lnTo>
                        <a:pt x="6" y="16"/>
                      </a:lnTo>
                      <a:lnTo>
                        <a:pt x="21" y="49"/>
                      </a:lnTo>
                      <a:lnTo>
                        <a:pt x="33" y="84"/>
                      </a:lnTo>
                      <a:lnTo>
                        <a:pt x="45" y="118"/>
                      </a:lnTo>
                      <a:lnTo>
                        <a:pt x="44" y="118"/>
                      </a:lnTo>
                      <a:lnTo>
                        <a:pt x="13" y="53"/>
                      </a:lnTo>
                      <a:lnTo>
                        <a:pt x="11" y="42"/>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nvGrpSpPr>
              <p:cNvPr id="9" name="Groupe 8"/>
              <p:cNvGrpSpPr>
                <a:grpSpLocks noChangeAspect="1"/>
              </p:cNvGrpSpPr>
              <p:nvPr/>
            </p:nvGrpSpPr>
            <p:grpSpPr>
              <a:xfrm>
                <a:off x="80645" y="4826975"/>
                <a:ext cx="1306273" cy="2505864"/>
                <a:chOff x="80645" y="4649964"/>
                <a:chExt cx="874712" cy="1677988"/>
              </a:xfrm>
            </p:grpSpPr>
            <p:sp>
              <p:nvSpPr>
                <p:cNvPr id="10" name="Forme libre 9"/>
                <p:cNvSpPr>
                  <a:spLocks/>
                </p:cNvSpPr>
                <p:nvPr/>
              </p:nvSpPr>
              <p:spPr bwMode="auto">
                <a:xfrm>
                  <a:off x="118745" y="5189714"/>
                  <a:ext cx="198438" cy="714375"/>
                </a:xfrm>
                <a:custGeom>
                  <a:avLst/>
                  <a:gdLst>
                    <a:gd name="T0" fmla="*/ 0 w 125"/>
                    <a:gd name="T1" fmla="*/ 0 h 450"/>
                    <a:gd name="T2" fmla="*/ 41 w 125"/>
                    <a:gd name="T3" fmla="*/ 155 h 450"/>
                    <a:gd name="T4" fmla="*/ 86 w 125"/>
                    <a:gd name="T5" fmla="*/ 309 h 450"/>
                    <a:gd name="T6" fmla="*/ 125 w 125"/>
                    <a:gd name="T7" fmla="*/ 425 h 450"/>
                    <a:gd name="T8" fmla="*/ 125 w 125"/>
                    <a:gd name="T9" fmla="*/ 450 h 450"/>
                    <a:gd name="T10" fmla="*/ 79 w 125"/>
                    <a:gd name="T11" fmla="*/ 311 h 450"/>
                    <a:gd name="T12" fmla="*/ 41 w 125"/>
                    <a:gd name="T13" fmla="*/ 183 h 450"/>
                    <a:gd name="T14" fmla="*/ 7 w 125"/>
                    <a:gd name="T15" fmla="*/ 54 h 450"/>
                    <a:gd name="T16" fmla="*/ 0 w 125"/>
                    <a:gd name="T17" fmla="*/ 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450">
                      <a:moveTo>
                        <a:pt x="0" y="0"/>
                      </a:moveTo>
                      <a:lnTo>
                        <a:pt x="41" y="155"/>
                      </a:lnTo>
                      <a:lnTo>
                        <a:pt x="86" y="309"/>
                      </a:lnTo>
                      <a:lnTo>
                        <a:pt x="125" y="425"/>
                      </a:lnTo>
                      <a:lnTo>
                        <a:pt x="125" y="450"/>
                      </a:lnTo>
                      <a:lnTo>
                        <a:pt x="79" y="311"/>
                      </a:lnTo>
                      <a:lnTo>
                        <a:pt x="41" y="183"/>
                      </a:lnTo>
                      <a:lnTo>
                        <a:pt x="7" y="5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1" name="Forme libre 10"/>
                <p:cNvSpPr>
                  <a:spLocks/>
                </p:cNvSpPr>
                <p:nvPr/>
              </p:nvSpPr>
              <p:spPr bwMode="auto">
                <a:xfrm>
                  <a:off x="328295" y="5891389"/>
                  <a:ext cx="187325" cy="436563"/>
                </a:xfrm>
                <a:custGeom>
                  <a:avLst/>
                  <a:gdLst>
                    <a:gd name="T0" fmla="*/ 0 w 118"/>
                    <a:gd name="T1" fmla="*/ 0 h 275"/>
                    <a:gd name="T2" fmla="*/ 8 w 118"/>
                    <a:gd name="T3" fmla="*/ 20 h 275"/>
                    <a:gd name="T4" fmla="*/ 37 w 118"/>
                    <a:gd name="T5" fmla="*/ 96 h 275"/>
                    <a:gd name="T6" fmla="*/ 69 w 118"/>
                    <a:gd name="T7" fmla="*/ 170 h 275"/>
                    <a:gd name="T8" fmla="*/ 118 w 118"/>
                    <a:gd name="T9" fmla="*/ 275 h 275"/>
                    <a:gd name="T10" fmla="*/ 109 w 118"/>
                    <a:gd name="T11" fmla="*/ 275 h 275"/>
                    <a:gd name="T12" fmla="*/ 61 w 118"/>
                    <a:gd name="T13" fmla="*/ 174 h 275"/>
                    <a:gd name="T14" fmla="*/ 30 w 118"/>
                    <a:gd name="T15" fmla="*/ 100 h 275"/>
                    <a:gd name="T16" fmla="*/ 0 w 118"/>
                    <a:gd name="T17" fmla="*/ 26 h 275"/>
                    <a:gd name="T18" fmla="*/ 0 w 118"/>
                    <a:gd name="T19"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275">
                      <a:moveTo>
                        <a:pt x="0" y="0"/>
                      </a:moveTo>
                      <a:lnTo>
                        <a:pt x="8" y="20"/>
                      </a:lnTo>
                      <a:lnTo>
                        <a:pt x="37" y="96"/>
                      </a:lnTo>
                      <a:lnTo>
                        <a:pt x="69" y="170"/>
                      </a:lnTo>
                      <a:lnTo>
                        <a:pt x="118" y="275"/>
                      </a:lnTo>
                      <a:lnTo>
                        <a:pt x="109" y="275"/>
                      </a:lnTo>
                      <a:lnTo>
                        <a:pt x="61" y="174"/>
                      </a:lnTo>
                      <a:lnTo>
                        <a:pt x="30" y="100"/>
                      </a:lnTo>
                      <a:lnTo>
                        <a:pt x="0" y="2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2" name="Forme libre 11"/>
                <p:cNvSpPr>
                  <a:spLocks/>
                </p:cNvSpPr>
                <p:nvPr/>
              </p:nvSpPr>
              <p:spPr bwMode="auto">
                <a:xfrm>
                  <a:off x="80645" y="5010327"/>
                  <a:ext cx="31750" cy="192088"/>
                </a:xfrm>
                <a:custGeom>
                  <a:avLst/>
                  <a:gdLst>
                    <a:gd name="T0" fmla="*/ 0 w 20"/>
                    <a:gd name="T1" fmla="*/ 0 h 121"/>
                    <a:gd name="T2" fmla="*/ 16 w 20"/>
                    <a:gd name="T3" fmla="*/ 72 h 121"/>
                    <a:gd name="T4" fmla="*/ 20 w 20"/>
                    <a:gd name="T5" fmla="*/ 121 h 121"/>
                    <a:gd name="T6" fmla="*/ 18 w 20"/>
                    <a:gd name="T7" fmla="*/ 112 h 121"/>
                    <a:gd name="T8" fmla="*/ 0 w 20"/>
                    <a:gd name="T9" fmla="*/ 31 h 121"/>
                    <a:gd name="T10" fmla="*/ 0 w 20"/>
                    <a:gd name="T11" fmla="*/ 0 h 121"/>
                  </a:gdLst>
                  <a:ahLst/>
                  <a:cxnLst>
                    <a:cxn ang="0">
                      <a:pos x="T0" y="T1"/>
                    </a:cxn>
                    <a:cxn ang="0">
                      <a:pos x="T2" y="T3"/>
                    </a:cxn>
                    <a:cxn ang="0">
                      <a:pos x="T4" y="T5"/>
                    </a:cxn>
                    <a:cxn ang="0">
                      <a:pos x="T6" y="T7"/>
                    </a:cxn>
                    <a:cxn ang="0">
                      <a:pos x="T8" y="T9"/>
                    </a:cxn>
                    <a:cxn ang="0">
                      <a:pos x="T10" y="T11"/>
                    </a:cxn>
                  </a:cxnLst>
                  <a:rect l="0" t="0" r="r" b="b"/>
                  <a:pathLst>
                    <a:path w="20" h="121">
                      <a:moveTo>
                        <a:pt x="0" y="0"/>
                      </a:moveTo>
                      <a:lnTo>
                        <a:pt x="16" y="72"/>
                      </a:lnTo>
                      <a:lnTo>
                        <a:pt x="20" y="121"/>
                      </a:lnTo>
                      <a:lnTo>
                        <a:pt x="18" y="112"/>
                      </a:lnTo>
                      <a:lnTo>
                        <a:pt x="0" y="31"/>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3" name="Forme libre 12"/>
                <p:cNvSpPr>
                  <a:spLocks/>
                </p:cNvSpPr>
                <p:nvPr/>
              </p:nvSpPr>
              <p:spPr bwMode="auto">
                <a:xfrm>
                  <a:off x="112395" y="5202414"/>
                  <a:ext cx="250825" cy="1020763"/>
                </a:xfrm>
                <a:custGeom>
                  <a:avLst/>
                  <a:gdLst>
                    <a:gd name="T0" fmla="*/ 0 w 158"/>
                    <a:gd name="T1" fmla="*/ 0 h 643"/>
                    <a:gd name="T2" fmla="*/ 11 w 158"/>
                    <a:gd name="T3" fmla="*/ 46 h 643"/>
                    <a:gd name="T4" fmla="*/ 22 w 158"/>
                    <a:gd name="T5" fmla="*/ 129 h 643"/>
                    <a:gd name="T6" fmla="*/ 36 w 158"/>
                    <a:gd name="T7" fmla="*/ 211 h 643"/>
                    <a:gd name="T8" fmla="*/ 55 w 158"/>
                    <a:gd name="T9" fmla="*/ 301 h 643"/>
                    <a:gd name="T10" fmla="*/ 76 w 158"/>
                    <a:gd name="T11" fmla="*/ 389 h 643"/>
                    <a:gd name="T12" fmla="*/ 103 w 158"/>
                    <a:gd name="T13" fmla="*/ 476 h 643"/>
                    <a:gd name="T14" fmla="*/ 123 w 158"/>
                    <a:gd name="T15" fmla="*/ 533 h 643"/>
                    <a:gd name="T16" fmla="*/ 144 w 158"/>
                    <a:gd name="T17" fmla="*/ 588 h 643"/>
                    <a:gd name="T18" fmla="*/ 155 w 158"/>
                    <a:gd name="T19" fmla="*/ 632 h 643"/>
                    <a:gd name="T20" fmla="*/ 158 w 158"/>
                    <a:gd name="T21" fmla="*/ 643 h 643"/>
                    <a:gd name="T22" fmla="*/ 142 w 158"/>
                    <a:gd name="T23" fmla="*/ 608 h 643"/>
                    <a:gd name="T24" fmla="*/ 118 w 158"/>
                    <a:gd name="T25" fmla="*/ 544 h 643"/>
                    <a:gd name="T26" fmla="*/ 95 w 158"/>
                    <a:gd name="T27" fmla="*/ 478 h 643"/>
                    <a:gd name="T28" fmla="*/ 69 w 158"/>
                    <a:gd name="T29" fmla="*/ 391 h 643"/>
                    <a:gd name="T30" fmla="*/ 47 w 158"/>
                    <a:gd name="T31" fmla="*/ 302 h 643"/>
                    <a:gd name="T32" fmla="*/ 29 w 158"/>
                    <a:gd name="T33" fmla="*/ 212 h 643"/>
                    <a:gd name="T34" fmla="*/ 13 w 158"/>
                    <a:gd name="T35" fmla="*/ 107 h 643"/>
                    <a:gd name="T36" fmla="*/ 0 w 158"/>
                    <a:gd name="T37" fmla="*/ 0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643">
                      <a:moveTo>
                        <a:pt x="0" y="0"/>
                      </a:moveTo>
                      <a:lnTo>
                        <a:pt x="11" y="46"/>
                      </a:lnTo>
                      <a:lnTo>
                        <a:pt x="22" y="129"/>
                      </a:lnTo>
                      <a:lnTo>
                        <a:pt x="36" y="211"/>
                      </a:lnTo>
                      <a:lnTo>
                        <a:pt x="55" y="301"/>
                      </a:lnTo>
                      <a:lnTo>
                        <a:pt x="76" y="389"/>
                      </a:lnTo>
                      <a:lnTo>
                        <a:pt x="103" y="476"/>
                      </a:lnTo>
                      <a:lnTo>
                        <a:pt x="123" y="533"/>
                      </a:lnTo>
                      <a:lnTo>
                        <a:pt x="144" y="588"/>
                      </a:lnTo>
                      <a:lnTo>
                        <a:pt x="155" y="632"/>
                      </a:lnTo>
                      <a:lnTo>
                        <a:pt x="158" y="643"/>
                      </a:lnTo>
                      <a:lnTo>
                        <a:pt x="142" y="608"/>
                      </a:lnTo>
                      <a:lnTo>
                        <a:pt x="118" y="544"/>
                      </a:lnTo>
                      <a:lnTo>
                        <a:pt x="95" y="478"/>
                      </a:lnTo>
                      <a:lnTo>
                        <a:pt x="69" y="391"/>
                      </a:lnTo>
                      <a:lnTo>
                        <a:pt x="47" y="302"/>
                      </a:lnTo>
                      <a:lnTo>
                        <a:pt x="29" y="212"/>
                      </a:lnTo>
                      <a:lnTo>
                        <a:pt x="13" y="107"/>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4" name="Forme libre 13"/>
                <p:cNvSpPr>
                  <a:spLocks/>
                </p:cNvSpPr>
                <p:nvPr/>
              </p:nvSpPr>
              <p:spPr bwMode="auto">
                <a:xfrm>
                  <a:off x="375920" y="6215239"/>
                  <a:ext cx="52388" cy="112713"/>
                </a:xfrm>
                <a:custGeom>
                  <a:avLst/>
                  <a:gdLst>
                    <a:gd name="T0" fmla="*/ 0 w 33"/>
                    <a:gd name="T1" fmla="*/ 0 h 71"/>
                    <a:gd name="T2" fmla="*/ 33 w 33"/>
                    <a:gd name="T3" fmla="*/ 71 h 71"/>
                    <a:gd name="T4" fmla="*/ 24 w 33"/>
                    <a:gd name="T5" fmla="*/ 71 h 71"/>
                    <a:gd name="T6" fmla="*/ 11 w 33"/>
                    <a:gd name="T7" fmla="*/ 36 h 71"/>
                    <a:gd name="T8" fmla="*/ 0 w 33"/>
                    <a:gd name="T9" fmla="*/ 0 h 71"/>
                  </a:gdLst>
                  <a:ahLst/>
                  <a:cxnLst>
                    <a:cxn ang="0">
                      <a:pos x="T0" y="T1"/>
                    </a:cxn>
                    <a:cxn ang="0">
                      <a:pos x="T2" y="T3"/>
                    </a:cxn>
                    <a:cxn ang="0">
                      <a:pos x="T4" y="T5"/>
                    </a:cxn>
                    <a:cxn ang="0">
                      <a:pos x="T6" y="T7"/>
                    </a:cxn>
                    <a:cxn ang="0">
                      <a:pos x="T8" y="T9"/>
                    </a:cxn>
                  </a:cxnLst>
                  <a:rect l="0" t="0" r="r" b="b"/>
                  <a:pathLst>
                    <a:path w="33" h="71">
                      <a:moveTo>
                        <a:pt x="0" y="0"/>
                      </a:moveTo>
                      <a:lnTo>
                        <a:pt x="33" y="71"/>
                      </a:lnTo>
                      <a:lnTo>
                        <a:pt x="24" y="71"/>
                      </a:lnTo>
                      <a:lnTo>
                        <a:pt x="11" y="3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5" name="Forme libre 14"/>
                <p:cNvSpPr>
                  <a:spLocks/>
                </p:cNvSpPr>
                <p:nvPr/>
              </p:nvSpPr>
              <p:spPr bwMode="auto">
                <a:xfrm>
                  <a:off x="106045" y="5124627"/>
                  <a:ext cx="23813" cy="150813"/>
                </a:xfrm>
                <a:custGeom>
                  <a:avLst/>
                  <a:gdLst>
                    <a:gd name="T0" fmla="*/ 0 w 15"/>
                    <a:gd name="T1" fmla="*/ 0 h 95"/>
                    <a:gd name="T2" fmla="*/ 8 w 15"/>
                    <a:gd name="T3" fmla="*/ 37 h 95"/>
                    <a:gd name="T4" fmla="*/ 8 w 15"/>
                    <a:gd name="T5" fmla="*/ 41 h 95"/>
                    <a:gd name="T6" fmla="*/ 15 w 15"/>
                    <a:gd name="T7" fmla="*/ 95 h 95"/>
                    <a:gd name="T8" fmla="*/ 4 w 15"/>
                    <a:gd name="T9" fmla="*/ 49 h 95"/>
                    <a:gd name="T10" fmla="*/ 0 w 15"/>
                    <a:gd name="T11" fmla="*/ 0 h 95"/>
                  </a:gdLst>
                  <a:ahLst/>
                  <a:cxnLst>
                    <a:cxn ang="0">
                      <a:pos x="T0" y="T1"/>
                    </a:cxn>
                    <a:cxn ang="0">
                      <a:pos x="T2" y="T3"/>
                    </a:cxn>
                    <a:cxn ang="0">
                      <a:pos x="T4" y="T5"/>
                    </a:cxn>
                    <a:cxn ang="0">
                      <a:pos x="T6" y="T7"/>
                    </a:cxn>
                    <a:cxn ang="0">
                      <a:pos x="T8" y="T9"/>
                    </a:cxn>
                    <a:cxn ang="0">
                      <a:pos x="T10" y="T11"/>
                    </a:cxn>
                  </a:cxnLst>
                  <a:rect l="0" t="0" r="r" b="b"/>
                  <a:pathLst>
                    <a:path w="15" h="95">
                      <a:moveTo>
                        <a:pt x="0" y="0"/>
                      </a:moveTo>
                      <a:lnTo>
                        <a:pt x="8" y="37"/>
                      </a:lnTo>
                      <a:lnTo>
                        <a:pt x="8" y="41"/>
                      </a:lnTo>
                      <a:lnTo>
                        <a:pt x="15" y="95"/>
                      </a:lnTo>
                      <a:lnTo>
                        <a:pt x="4" y="49"/>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6" name="Forme libre 15"/>
                <p:cNvSpPr>
                  <a:spLocks/>
                </p:cNvSpPr>
                <p:nvPr/>
              </p:nvSpPr>
              <p:spPr bwMode="auto">
                <a:xfrm>
                  <a:off x="317182" y="4649964"/>
                  <a:ext cx="638175" cy="1241425"/>
                </a:xfrm>
                <a:custGeom>
                  <a:avLst/>
                  <a:gdLst>
                    <a:gd name="T0" fmla="*/ 402 w 402"/>
                    <a:gd name="T1" fmla="*/ 0 h 782"/>
                    <a:gd name="T2" fmla="*/ 402 w 402"/>
                    <a:gd name="T3" fmla="*/ 1 h 782"/>
                    <a:gd name="T4" fmla="*/ 363 w 402"/>
                    <a:gd name="T5" fmla="*/ 39 h 782"/>
                    <a:gd name="T6" fmla="*/ 325 w 402"/>
                    <a:gd name="T7" fmla="*/ 79 h 782"/>
                    <a:gd name="T8" fmla="*/ 290 w 402"/>
                    <a:gd name="T9" fmla="*/ 121 h 782"/>
                    <a:gd name="T10" fmla="*/ 255 w 402"/>
                    <a:gd name="T11" fmla="*/ 164 h 782"/>
                    <a:gd name="T12" fmla="*/ 211 w 402"/>
                    <a:gd name="T13" fmla="*/ 222 h 782"/>
                    <a:gd name="T14" fmla="*/ 171 w 402"/>
                    <a:gd name="T15" fmla="*/ 284 h 782"/>
                    <a:gd name="T16" fmla="*/ 133 w 402"/>
                    <a:gd name="T17" fmla="*/ 346 h 782"/>
                    <a:gd name="T18" fmla="*/ 100 w 402"/>
                    <a:gd name="T19" fmla="*/ 411 h 782"/>
                    <a:gd name="T20" fmla="*/ 71 w 402"/>
                    <a:gd name="T21" fmla="*/ 478 h 782"/>
                    <a:gd name="T22" fmla="*/ 45 w 402"/>
                    <a:gd name="T23" fmla="*/ 546 h 782"/>
                    <a:gd name="T24" fmla="*/ 27 w 402"/>
                    <a:gd name="T25" fmla="*/ 617 h 782"/>
                    <a:gd name="T26" fmla="*/ 13 w 402"/>
                    <a:gd name="T27" fmla="*/ 689 h 782"/>
                    <a:gd name="T28" fmla="*/ 7 w 402"/>
                    <a:gd name="T29" fmla="*/ 761 h 782"/>
                    <a:gd name="T30" fmla="*/ 7 w 402"/>
                    <a:gd name="T31" fmla="*/ 782 h 782"/>
                    <a:gd name="T32" fmla="*/ 0 w 402"/>
                    <a:gd name="T33" fmla="*/ 765 h 782"/>
                    <a:gd name="T34" fmla="*/ 1 w 402"/>
                    <a:gd name="T35" fmla="*/ 761 h 782"/>
                    <a:gd name="T36" fmla="*/ 7 w 402"/>
                    <a:gd name="T37" fmla="*/ 688 h 782"/>
                    <a:gd name="T38" fmla="*/ 21 w 402"/>
                    <a:gd name="T39" fmla="*/ 616 h 782"/>
                    <a:gd name="T40" fmla="*/ 40 w 402"/>
                    <a:gd name="T41" fmla="*/ 545 h 782"/>
                    <a:gd name="T42" fmla="*/ 66 w 402"/>
                    <a:gd name="T43" fmla="*/ 475 h 782"/>
                    <a:gd name="T44" fmla="*/ 95 w 402"/>
                    <a:gd name="T45" fmla="*/ 409 h 782"/>
                    <a:gd name="T46" fmla="*/ 130 w 402"/>
                    <a:gd name="T47" fmla="*/ 343 h 782"/>
                    <a:gd name="T48" fmla="*/ 167 w 402"/>
                    <a:gd name="T49" fmla="*/ 281 h 782"/>
                    <a:gd name="T50" fmla="*/ 209 w 402"/>
                    <a:gd name="T51" fmla="*/ 220 h 782"/>
                    <a:gd name="T52" fmla="*/ 253 w 402"/>
                    <a:gd name="T53" fmla="*/ 163 h 782"/>
                    <a:gd name="T54" fmla="*/ 287 w 402"/>
                    <a:gd name="T55" fmla="*/ 120 h 782"/>
                    <a:gd name="T56" fmla="*/ 324 w 402"/>
                    <a:gd name="T57" fmla="*/ 78 h 782"/>
                    <a:gd name="T58" fmla="*/ 362 w 402"/>
                    <a:gd name="T59" fmla="*/ 38 h 782"/>
                    <a:gd name="T60" fmla="*/ 402 w 402"/>
                    <a:gd name="T61" fmla="*/ 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2" h="782">
                      <a:moveTo>
                        <a:pt x="402" y="0"/>
                      </a:moveTo>
                      <a:lnTo>
                        <a:pt x="402" y="1"/>
                      </a:lnTo>
                      <a:lnTo>
                        <a:pt x="363" y="39"/>
                      </a:lnTo>
                      <a:lnTo>
                        <a:pt x="325" y="79"/>
                      </a:lnTo>
                      <a:lnTo>
                        <a:pt x="290" y="121"/>
                      </a:lnTo>
                      <a:lnTo>
                        <a:pt x="255" y="164"/>
                      </a:lnTo>
                      <a:lnTo>
                        <a:pt x="211" y="222"/>
                      </a:lnTo>
                      <a:lnTo>
                        <a:pt x="171" y="284"/>
                      </a:lnTo>
                      <a:lnTo>
                        <a:pt x="133" y="346"/>
                      </a:lnTo>
                      <a:lnTo>
                        <a:pt x="100" y="411"/>
                      </a:lnTo>
                      <a:lnTo>
                        <a:pt x="71" y="478"/>
                      </a:lnTo>
                      <a:lnTo>
                        <a:pt x="45" y="546"/>
                      </a:lnTo>
                      <a:lnTo>
                        <a:pt x="27" y="617"/>
                      </a:lnTo>
                      <a:lnTo>
                        <a:pt x="13" y="689"/>
                      </a:lnTo>
                      <a:lnTo>
                        <a:pt x="7" y="761"/>
                      </a:lnTo>
                      <a:lnTo>
                        <a:pt x="7" y="782"/>
                      </a:lnTo>
                      <a:lnTo>
                        <a:pt x="0" y="765"/>
                      </a:lnTo>
                      <a:lnTo>
                        <a:pt x="1" y="761"/>
                      </a:lnTo>
                      <a:lnTo>
                        <a:pt x="7" y="688"/>
                      </a:lnTo>
                      <a:lnTo>
                        <a:pt x="21" y="616"/>
                      </a:lnTo>
                      <a:lnTo>
                        <a:pt x="40" y="545"/>
                      </a:lnTo>
                      <a:lnTo>
                        <a:pt x="66" y="475"/>
                      </a:lnTo>
                      <a:lnTo>
                        <a:pt x="95" y="409"/>
                      </a:lnTo>
                      <a:lnTo>
                        <a:pt x="130" y="343"/>
                      </a:lnTo>
                      <a:lnTo>
                        <a:pt x="167" y="281"/>
                      </a:lnTo>
                      <a:lnTo>
                        <a:pt x="209" y="220"/>
                      </a:lnTo>
                      <a:lnTo>
                        <a:pt x="253" y="163"/>
                      </a:lnTo>
                      <a:lnTo>
                        <a:pt x="287" y="120"/>
                      </a:lnTo>
                      <a:lnTo>
                        <a:pt x="324" y="78"/>
                      </a:lnTo>
                      <a:lnTo>
                        <a:pt x="362" y="38"/>
                      </a:lnTo>
                      <a:lnTo>
                        <a:pt x="402"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7" name="Forme libre 16"/>
                <p:cNvSpPr>
                  <a:spLocks/>
                </p:cNvSpPr>
                <p:nvPr/>
              </p:nvSpPr>
              <p:spPr bwMode="auto">
                <a:xfrm>
                  <a:off x="317182" y="5904089"/>
                  <a:ext cx="58738" cy="311150"/>
                </a:xfrm>
                <a:custGeom>
                  <a:avLst/>
                  <a:gdLst>
                    <a:gd name="T0" fmla="*/ 0 w 37"/>
                    <a:gd name="T1" fmla="*/ 0 h 196"/>
                    <a:gd name="T2" fmla="*/ 6 w 37"/>
                    <a:gd name="T3" fmla="*/ 15 h 196"/>
                    <a:gd name="T4" fmla="*/ 7 w 37"/>
                    <a:gd name="T5" fmla="*/ 18 h 196"/>
                    <a:gd name="T6" fmla="*/ 12 w 37"/>
                    <a:gd name="T7" fmla="*/ 80 h 196"/>
                    <a:gd name="T8" fmla="*/ 21 w 37"/>
                    <a:gd name="T9" fmla="*/ 134 h 196"/>
                    <a:gd name="T10" fmla="*/ 33 w 37"/>
                    <a:gd name="T11" fmla="*/ 188 h 196"/>
                    <a:gd name="T12" fmla="*/ 37 w 37"/>
                    <a:gd name="T13" fmla="*/ 196 h 196"/>
                    <a:gd name="T14" fmla="*/ 22 w 37"/>
                    <a:gd name="T15" fmla="*/ 162 h 196"/>
                    <a:gd name="T16" fmla="*/ 15 w 37"/>
                    <a:gd name="T17" fmla="*/ 146 h 196"/>
                    <a:gd name="T18" fmla="*/ 5 w 37"/>
                    <a:gd name="T19" fmla="*/ 81 h 196"/>
                    <a:gd name="T20" fmla="*/ 1 w 37"/>
                    <a:gd name="T21" fmla="*/ 40 h 196"/>
                    <a:gd name="T22" fmla="*/ 0 w 37"/>
                    <a:gd name="T23"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96">
                      <a:moveTo>
                        <a:pt x="0" y="0"/>
                      </a:moveTo>
                      <a:lnTo>
                        <a:pt x="6" y="15"/>
                      </a:lnTo>
                      <a:lnTo>
                        <a:pt x="7" y="18"/>
                      </a:lnTo>
                      <a:lnTo>
                        <a:pt x="12" y="80"/>
                      </a:lnTo>
                      <a:lnTo>
                        <a:pt x="21" y="134"/>
                      </a:lnTo>
                      <a:lnTo>
                        <a:pt x="33" y="188"/>
                      </a:lnTo>
                      <a:lnTo>
                        <a:pt x="37" y="196"/>
                      </a:lnTo>
                      <a:lnTo>
                        <a:pt x="22" y="162"/>
                      </a:lnTo>
                      <a:lnTo>
                        <a:pt x="15" y="146"/>
                      </a:lnTo>
                      <a:lnTo>
                        <a:pt x="5" y="81"/>
                      </a:lnTo>
                      <a:lnTo>
                        <a:pt x="1" y="40"/>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8" name="Forme libre 17"/>
                <p:cNvSpPr>
                  <a:spLocks/>
                </p:cNvSpPr>
                <p:nvPr/>
              </p:nvSpPr>
              <p:spPr bwMode="auto">
                <a:xfrm>
                  <a:off x="363220" y="6223177"/>
                  <a:ext cx="49213" cy="104775"/>
                </a:xfrm>
                <a:custGeom>
                  <a:avLst/>
                  <a:gdLst>
                    <a:gd name="T0" fmla="*/ 0 w 31"/>
                    <a:gd name="T1" fmla="*/ 0 h 66"/>
                    <a:gd name="T2" fmla="*/ 31 w 31"/>
                    <a:gd name="T3" fmla="*/ 66 h 66"/>
                    <a:gd name="T4" fmla="*/ 24 w 31"/>
                    <a:gd name="T5" fmla="*/ 66 h 66"/>
                    <a:gd name="T6" fmla="*/ 0 w 31"/>
                    <a:gd name="T7" fmla="*/ 0 h 66"/>
                  </a:gdLst>
                  <a:ahLst/>
                  <a:cxnLst>
                    <a:cxn ang="0">
                      <a:pos x="T0" y="T1"/>
                    </a:cxn>
                    <a:cxn ang="0">
                      <a:pos x="T2" y="T3"/>
                    </a:cxn>
                    <a:cxn ang="0">
                      <a:pos x="T4" y="T5"/>
                    </a:cxn>
                    <a:cxn ang="0">
                      <a:pos x="T6" y="T7"/>
                    </a:cxn>
                  </a:cxnLst>
                  <a:rect l="0" t="0" r="r" b="b"/>
                  <a:pathLst>
                    <a:path w="31" h="66">
                      <a:moveTo>
                        <a:pt x="0" y="0"/>
                      </a:moveTo>
                      <a:lnTo>
                        <a:pt x="31" y="66"/>
                      </a:lnTo>
                      <a:lnTo>
                        <a:pt x="24" y="6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9" name="Forme libre 18"/>
                <p:cNvSpPr>
                  <a:spLocks/>
                </p:cNvSpPr>
                <p:nvPr/>
              </p:nvSpPr>
              <p:spPr bwMode="auto">
                <a:xfrm>
                  <a:off x="317182" y="5864402"/>
                  <a:ext cx="11113" cy="68263"/>
                </a:xfrm>
                <a:custGeom>
                  <a:avLst/>
                  <a:gdLst>
                    <a:gd name="T0" fmla="*/ 0 w 7"/>
                    <a:gd name="T1" fmla="*/ 0 h 43"/>
                    <a:gd name="T2" fmla="*/ 7 w 7"/>
                    <a:gd name="T3" fmla="*/ 17 h 43"/>
                    <a:gd name="T4" fmla="*/ 7 w 7"/>
                    <a:gd name="T5" fmla="*/ 43 h 43"/>
                    <a:gd name="T6" fmla="*/ 6 w 7"/>
                    <a:gd name="T7" fmla="*/ 40 h 43"/>
                    <a:gd name="T8" fmla="*/ 0 w 7"/>
                    <a:gd name="T9" fmla="*/ 25 h 43"/>
                    <a:gd name="T10" fmla="*/ 0 w 7"/>
                    <a:gd name="T11" fmla="*/ 0 h 43"/>
                  </a:gdLst>
                  <a:ahLst/>
                  <a:cxnLst>
                    <a:cxn ang="0">
                      <a:pos x="T0" y="T1"/>
                    </a:cxn>
                    <a:cxn ang="0">
                      <a:pos x="T2" y="T3"/>
                    </a:cxn>
                    <a:cxn ang="0">
                      <a:pos x="T4" y="T5"/>
                    </a:cxn>
                    <a:cxn ang="0">
                      <a:pos x="T6" y="T7"/>
                    </a:cxn>
                    <a:cxn ang="0">
                      <a:pos x="T8" y="T9"/>
                    </a:cxn>
                    <a:cxn ang="0">
                      <a:pos x="T10" y="T11"/>
                    </a:cxn>
                  </a:cxnLst>
                  <a:rect l="0" t="0" r="r" b="b"/>
                  <a:pathLst>
                    <a:path w="7" h="43">
                      <a:moveTo>
                        <a:pt x="0" y="0"/>
                      </a:moveTo>
                      <a:lnTo>
                        <a:pt x="7" y="17"/>
                      </a:lnTo>
                      <a:lnTo>
                        <a:pt x="7" y="43"/>
                      </a:lnTo>
                      <a:lnTo>
                        <a:pt x="6" y="40"/>
                      </a:lnTo>
                      <a:lnTo>
                        <a:pt x="0" y="25"/>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0" name="Forme libre 19"/>
                <p:cNvSpPr>
                  <a:spLocks/>
                </p:cNvSpPr>
                <p:nvPr/>
              </p:nvSpPr>
              <p:spPr bwMode="auto">
                <a:xfrm>
                  <a:off x="340995" y="6135864"/>
                  <a:ext cx="73025" cy="192088"/>
                </a:xfrm>
                <a:custGeom>
                  <a:avLst/>
                  <a:gdLst>
                    <a:gd name="T0" fmla="*/ 0 w 46"/>
                    <a:gd name="T1" fmla="*/ 0 h 121"/>
                    <a:gd name="T2" fmla="*/ 7 w 46"/>
                    <a:gd name="T3" fmla="*/ 16 h 121"/>
                    <a:gd name="T4" fmla="*/ 22 w 46"/>
                    <a:gd name="T5" fmla="*/ 50 h 121"/>
                    <a:gd name="T6" fmla="*/ 33 w 46"/>
                    <a:gd name="T7" fmla="*/ 86 h 121"/>
                    <a:gd name="T8" fmla="*/ 46 w 46"/>
                    <a:gd name="T9" fmla="*/ 121 h 121"/>
                    <a:gd name="T10" fmla="*/ 45 w 46"/>
                    <a:gd name="T11" fmla="*/ 121 h 121"/>
                    <a:gd name="T12" fmla="*/ 14 w 46"/>
                    <a:gd name="T13" fmla="*/ 55 h 121"/>
                    <a:gd name="T14" fmla="*/ 11 w 46"/>
                    <a:gd name="T15" fmla="*/ 44 h 121"/>
                    <a:gd name="T16" fmla="*/ 0 w 46"/>
                    <a:gd name="T1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21">
                      <a:moveTo>
                        <a:pt x="0" y="0"/>
                      </a:moveTo>
                      <a:lnTo>
                        <a:pt x="7" y="16"/>
                      </a:lnTo>
                      <a:lnTo>
                        <a:pt x="22" y="50"/>
                      </a:lnTo>
                      <a:lnTo>
                        <a:pt x="33" y="86"/>
                      </a:lnTo>
                      <a:lnTo>
                        <a:pt x="46" y="121"/>
                      </a:lnTo>
                      <a:lnTo>
                        <a:pt x="45" y="121"/>
                      </a:lnTo>
                      <a:lnTo>
                        <a:pt x="14" y="55"/>
                      </a:lnTo>
                      <a:lnTo>
                        <a:pt x="11" y="4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grpSp>
      <p:pic>
        <p:nvPicPr>
          <p:cNvPr id="33" name="Image 32"/>
          <p:cNvPicPr/>
          <p:nvPr/>
        </p:nvPicPr>
        <p:blipFill>
          <a:blip r:embed="rId3">
            <a:extLst>
              <a:ext uri="{28A0092B-C50C-407E-A947-70E740481C1C}">
                <a14:useLocalDpi xmlns:a14="http://schemas.microsoft.com/office/drawing/2010/main" val="0"/>
              </a:ext>
            </a:extLst>
          </a:blip>
          <a:srcRect/>
          <a:stretch>
            <a:fillRect/>
          </a:stretch>
        </p:blipFill>
        <p:spPr bwMode="auto">
          <a:xfrm>
            <a:off x="11344275" y="5940860"/>
            <a:ext cx="847725" cy="913130"/>
          </a:xfrm>
          <a:prstGeom prst="rect">
            <a:avLst/>
          </a:prstGeom>
          <a:noFill/>
          <a:ln>
            <a:noFill/>
          </a:ln>
        </p:spPr>
      </p:pic>
      <p:pic>
        <p:nvPicPr>
          <p:cNvPr id="34" name="Image 33"/>
          <p:cNvPicPr/>
          <p:nvPr/>
        </p:nvPicPr>
        <p:blipFill>
          <a:blip r:embed="rId4" cstate="print">
            <a:extLst>
              <a:ext uri="{28A0092B-C50C-407E-A947-70E740481C1C}">
                <a14:useLocalDpi xmlns:a14="http://schemas.microsoft.com/office/drawing/2010/main" val="0"/>
              </a:ext>
            </a:extLst>
          </a:blip>
          <a:stretch>
            <a:fillRect/>
          </a:stretch>
        </p:blipFill>
        <p:spPr bwMode="auto">
          <a:xfrm>
            <a:off x="10287001" y="5863590"/>
            <a:ext cx="1905000" cy="994410"/>
          </a:xfrm>
          <a:prstGeom prst="rect">
            <a:avLst/>
          </a:prstGeom>
          <a:noFill/>
          <a:ln>
            <a:noFill/>
          </a:ln>
        </p:spPr>
      </p:pic>
      <p:sp>
        <p:nvSpPr>
          <p:cNvPr id="39" name="Rectangle 38"/>
          <p:cNvSpPr/>
          <p:nvPr/>
        </p:nvSpPr>
        <p:spPr>
          <a:xfrm>
            <a:off x="2274257" y="2530644"/>
            <a:ext cx="3754891" cy="2492990"/>
          </a:xfrm>
          <a:prstGeom prst="rect">
            <a:avLst/>
          </a:prstGeom>
        </p:spPr>
        <p:txBody>
          <a:bodyPr wrap="square">
            <a:spAutoFit/>
          </a:bodyPr>
          <a:lstStyle/>
          <a:p>
            <a:r>
              <a:rPr lang="fr-FR" sz="2000" b="1" dirty="0"/>
              <a:t>Partie utilisateur connecté :</a:t>
            </a:r>
          </a:p>
          <a:p>
            <a:endParaRPr lang="fr-FR" sz="2000" b="1" dirty="0"/>
          </a:p>
          <a:p>
            <a:pPr lvl="1"/>
            <a:r>
              <a:rPr lang="fr-FR" sz="1600" dirty="0"/>
              <a:t>Connexion utilisateur</a:t>
            </a:r>
          </a:p>
          <a:p>
            <a:pPr lvl="1"/>
            <a:r>
              <a:rPr lang="fr-FR" sz="1600" dirty="0"/>
              <a:t>Affichage des POI</a:t>
            </a:r>
          </a:p>
          <a:p>
            <a:pPr lvl="1"/>
            <a:r>
              <a:rPr lang="fr-FR" sz="1600" dirty="0"/>
              <a:t>Signalement des POI</a:t>
            </a:r>
          </a:p>
          <a:p>
            <a:pPr lvl="1"/>
            <a:r>
              <a:rPr lang="fr-FR" sz="1600" dirty="0"/>
              <a:t>Création d’un itinéraire</a:t>
            </a:r>
          </a:p>
          <a:p>
            <a:pPr lvl="1"/>
            <a:r>
              <a:rPr lang="fr-FR" sz="1600" b="1" dirty="0"/>
              <a:t>Recherche d’un emplacement</a:t>
            </a:r>
          </a:p>
          <a:p>
            <a:pPr lvl="1"/>
            <a:r>
              <a:rPr lang="fr-FR" sz="1600" b="1" dirty="0"/>
              <a:t>Localisation</a:t>
            </a:r>
          </a:p>
          <a:p>
            <a:endParaRPr lang="fr-FR" sz="2000" dirty="0"/>
          </a:p>
        </p:txBody>
      </p:sp>
      <p:pic>
        <p:nvPicPr>
          <p:cNvPr id="3" name="Imag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03953" y="1690688"/>
            <a:ext cx="2165451" cy="3814482"/>
          </a:xfrm>
          <a:prstGeom prst="rect">
            <a:avLst/>
          </a:prstGeom>
        </p:spPr>
      </p:pic>
    </p:spTree>
    <p:extLst>
      <p:ext uri="{BB962C8B-B14F-4D97-AF65-F5344CB8AC3E}">
        <p14:creationId xmlns:p14="http://schemas.microsoft.com/office/powerpoint/2010/main" val="2981237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t>Fonctionnalités de l’application</a:t>
            </a:r>
            <a:endParaRPr lang="fr-FR" b="1" dirty="0"/>
          </a:p>
        </p:txBody>
      </p:sp>
      <p:grpSp>
        <p:nvGrpSpPr>
          <p:cNvPr id="4" name="Groupe 3"/>
          <p:cNvGrpSpPr/>
          <p:nvPr/>
        </p:nvGrpSpPr>
        <p:grpSpPr>
          <a:xfrm>
            <a:off x="0" y="0"/>
            <a:ext cx="2418826" cy="6858000"/>
            <a:chOff x="0" y="0"/>
            <a:chExt cx="2133600" cy="9125712"/>
          </a:xfrm>
        </p:grpSpPr>
        <p:sp>
          <p:nvSpPr>
            <p:cNvPr id="5" name="Rectangle 4"/>
            <p:cNvSpPr/>
            <p:nvPr/>
          </p:nvSpPr>
          <p:spPr>
            <a:xfrm>
              <a:off x="0" y="0"/>
              <a:ext cx="194535" cy="91257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dirty="0"/>
            </a:p>
          </p:txBody>
        </p:sp>
        <p:grpSp>
          <p:nvGrpSpPr>
            <p:cNvPr id="7" name="Groupe 6"/>
            <p:cNvGrpSpPr/>
            <p:nvPr/>
          </p:nvGrpSpPr>
          <p:grpSpPr>
            <a:xfrm>
              <a:off x="76200" y="4210050"/>
              <a:ext cx="2057400" cy="4910329"/>
              <a:chOff x="80645" y="4211812"/>
              <a:chExt cx="1306273" cy="3121027"/>
            </a:xfrm>
          </p:grpSpPr>
          <p:grpSp>
            <p:nvGrpSpPr>
              <p:cNvPr id="8" name="Groupe 7"/>
              <p:cNvGrpSpPr>
                <a:grpSpLocks noChangeAspect="1"/>
              </p:cNvGrpSpPr>
              <p:nvPr/>
            </p:nvGrpSpPr>
            <p:grpSpPr>
              <a:xfrm>
                <a:off x="141062" y="4211812"/>
                <a:ext cx="1047750" cy="3121026"/>
                <a:chOff x="141062" y="4211812"/>
                <a:chExt cx="1047750" cy="3121026"/>
              </a:xfrm>
            </p:grpSpPr>
            <p:sp>
              <p:nvSpPr>
                <p:cNvPr id="21" name="Forme libre 20"/>
                <p:cNvSpPr>
                  <a:spLocks/>
                </p:cNvSpPr>
                <p:nvPr/>
              </p:nvSpPr>
              <p:spPr bwMode="auto">
                <a:xfrm>
                  <a:off x="369662" y="6216825"/>
                  <a:ext cx="193675" cy="698500"/>
                </a:xfrm>
                <a:custGeom>
                  <a:avLst/>
                  <a:gdLst>
                    <a:gd name="T0" fmla="*/ 0 w 122"/>
                    <a:gd name="T1" fmla="*/ 0 h 440"/>
                    <a:gd name="T2" fmla="*/ 39 w 122"/>
                    <a:gd name="T3" fmla="*/ 152 h 440"/>
                    <a:gd name="T4" fmla="*/ 84 w 122"/>
                    <a:gd name="T5" fmla="*/ 304 h 440"/>
                    <a:gd name="T6" fmla="*/ 122 w 122"/>
                    <a:gd name="T7" fmla="*/ 417 h 440"/>
                    <a:gd name="T8" fmla="*/ 122 w 122"/>
                    <a:gd name="T9" fmla="*/ 440 h 440"/>
                    <a:gd name="T10" fmla="*/ 76 w 122"/>
                    <a:gd name="T11" fmla="*/ 306 h 440"/>
                    <a:gd name="T12" fmla="*/ 39 w 122"/>
                    <a:gd name="T13" fmla="*/ 180 h 440"/>
                    <a:gd name="T14" fmla="*/ 6 w 122"/>
                    <a:gd name="T15" fmla="*/ 53 h 440"/>
                    <a:gd name="T16" fmla="*/ 0 w 122"/>
                    <a:gd name="T1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440">
                      <a:moveTo>
                        <a:pt x="0" y="0"/>
                      </a:moveTo>
                      <a:lnTo>
                        <a:pt x="39" y="152"/>
                      </a:lnTo>
                      <a:lnTo>
                        <a:pt x="84" y="304"/>
                      </a:lnTo>
                      <a:lnTo>
                        <a:pt x="122" y="417"/>
                      </a:lnTo>
                      <a:lnTo>
                        <a:pt x="122" y="440"/>
                      </a:lnTo>
                      <a:lnTo>
                        <a:pt x="76" y="306"/>
                      </a:lnTo>
                      <a:lnTo>
                        <a:pt x="39" y="180"/>
                      </a:lnTo>
                      <a:lnTo>
                        <a:pt x="6" y="5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2" name="Forme libre 21"/>
                <p:cNvSpPr>
                  <a:spLocks/>
                </p:cNvSpPr>
                <p:nvPr/>
              </p:nvSpPr>
              <p:spPr bwMode="auto">
                <a:xfrm>
                  <a:off x="572862" y="6905800"/>
                  <a:ext cx="184150" cy="427038"/>
                </a:xfrm>
                <a:custGeom>
                  <a:avLst/>
                  <a:gdLst>
                    <a:gd name="T0" fmla="*/ 0 w 116"/>
                    <a:gd name="T1" fmla="*/ 0 h 269"/>
                    <a:gd name="T2" fmla="*/ 8 w 116"/>
                    <a:gd name="T3" fmla="*/ 19 h 269"/>
                    <a:gd name="T4" fmla="*/ 37 w 116"/>
                    <a:gd name="T5" fmla="*/ 93 h 269"/>
                    <a:gd name="T6" fmla="*/ 67 w 116"/>
                    <a:gd name="T7" fmla="*/ 167 h 269"/>
                    <a:gd name="T8" fmla="*/ 116 w 116"/>
                    <a:gd name="T9" fmla="*/ 269 h 269"/>
                    <a:gd name="T10" fmla="*/ 108 w 116"/>
                    <a:gd name="T11" fmla="*/ 269 h 269"/>
                    <a:gd name="T12" fmla="*/ 60 w 116"/>
                    <a:gd name="T13" fmla="*/ 169 h 269"/>
                    <a:gd name="T14" fmla="*/ 30 w 116"/>
                    <a:gd name="T15" fmla="*/ 98 h 269"/>
                    <a:gd name="T16" fmla="*/ 1 w 116"/>
                    <a:gd name="T17" fmla="*/ 25 h 269"/>
                    <a:gd name="T18" fmla="*/ 0 w 116"/>
                    <a:gd name="T19"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269">
                      <a:moveTo>
                        <a:pt x="0" y="0"/>
                      </a:moveTo>
                      <a:lnTo>
                        <a:pt x="8" y="19"/>
                      </a:lnTo>
                      <a:lnTo>
                        <a:pt x="37" y="93"/>
                      </a:lnTo>
                      <a:lnTo>
                        <a:pt x="67" y="167"/>
                      </a:lnTo>
                      <a:lnTo>
                        <a:pt x="116" y="269"/>
                      </a:lnTo>
                      <a:lnTo>
                        <a:pt x="108" y="269"/>
                      </a:lnTo>
                      <a:lnTo>
                        <a:pt x="60" y="169"/>
                      </a:lnTo>
                      <a:lnTo>
                        <a:pt x="30" y="98"/>
                      </a:lnTo>
                      <a:lnTo>
                        <a:pt x="1" y="2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3" name="Forme libre 22"/>
                <p:cNvSpPr>
                  <a:spLocks/>
                </p:cNvSpPr>
                <p:nvPr/>
              </p:nvSpPr>
              <p:spPr bwMode="auto">
                <a:xfrm>
                  <a:off x="141062" y="4211812"/>
                  <a:ext cx="222250" cy="2019300"/>
                </a:xfrm>
                <a:custGeom>
                  <a:avLst/>
                  <a:gdLst>
                    <a:gd name="T0" fmla="*/ 0 w 140"/>
                    <a:gd name="T1" fmla="*/ 0 h 1272"/>
                    <a:gd name="T2" fmla="*/ 0 w 140"/>
                    <a:gd name="T3" fmla="*/ 0 h 1272"/>
                    <a:gd name="T4" fmla="*/ 1 w 140"/>
                    <a:gd name="T5" fmla="*/ 79 h 1272"/>
                    <a:gd name="T6" fmla="*/ 3 w 140"/>
                    <a:gd name="T7" fmla="*/ 159 h 1272"/>
                    <a:gd name="T8" fmla="*/ 12 w 140"/>
                    <a:gd name="T9" fmla="*/ 317 h 1272"/>
                    <a:gd name="T10" fmla="*/ 23 w 140"/>
                    <a:gd name="T11" fmla="*/ 476 h 1272"/>
                    <a:gd name="T12" fmla="*/ 39 w 140"/>
                    <a:gd name="T13" fmla="*/ 634 h 1272"/>
                    <a:gd name="T14" fmla="*/ 58 w 140"/>
                    <a:gd name="T15" fmla="*/ 792 h 1272"/>
                    <a:gd name="T16" fmla="*/ 83 w 140"/>
                    <a:gd name="T17" fmla="*/ 948 h 1272"/>
                    <a:gd name="T18" fmla="*/ 107 w 140"/>
                    <a:gd name="T19" fmla="*/ 1086 h 1272"/>
                    <a:gd name="T20" fmla="*/ 135 w 140"/>
                    <a:gd name="T21" fmla="*/ 1223 h 1272"/>
                    <a:gd name="T22" fmla="*/ 140 w 140"/>
                    <a:gd name="T23" fmla="*/ 1272 h 1272"/>
                    <a:gd name="T24" fmla="*/ 138 w 140"/>
                    <a:gd name="T25" fmla="*/ 1262 h 1272"/>
                    <a:gd name="T26" fmla="*/ 105 w 140"/>
                    <a:gd name="T27" fmla="*/ 1106 h 1272"/>
                    <a:gd name="T28" fmla="*/ 77 w 140"/>
                    <a:gd name="T29" fmla="*/ 949 h 1272"/>
                    <a:gd name="T30" fmla="*/ 53 w 140"/>
                    <a:gd name="T31" fmla="*/ 792 h 1272"/>
                    <a:gd name="T32" fmla="*/ 35 w 140"/>
                    <a:gd name="T33" fmla="*/ 634 h 1272"/>
                    <a:gd name="T34" fmla="*/ 20 w 140"/>
                    <a:gd name="T35" fmla="*/ 476 h 1272"/>
                    <a:gd name="T36" fmla="*/ 9 w 140"/>
                    <a:gd name="T37" fmla="*/ 317 h 1272"/>
                    <a:gd name="T38" fmla="*/ 2 w 140"/>
                    <a:gd name="T39" fmla="*/ 159 h 1272"/>
                    <a:gd name="T40" fmla="*/ 0 w 140"/>
                    <a:gd name="T41" fmla="*/ 79 h 1272"/>
                    <a:gd name="T42" fmla="*/ 0 w 140"/>
                    <a:gd name="T43" fmla="*/ 0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272">
                      <a:moveTo>
                        <a:pt x="0" y="0"/>
                      </a:moveTo>
                      <a:lnTo>
                        <a:pt x="0" y="0"/>
                      </a:lnTo>
                      <a:lnTo>
                        <a:pt x="1" y="79"/>
                      </a:lnTo>
                      <a:lnTo>
                        <a:pt x="3" y="159"/>
                      </a:lnTo>
                      <a:lnTo>
                        <a:pt x="12" y="317"/>
                      </a:lnTo>
                      <a:lnTo>
                        <a:pt x="23" y="476"/>
                      </a:lnTo>
                      <a:lnTo>
                        <a:pt x="39" y="634"/>
                      </a:lnTo>
                      <a:lnTo>
                        <a:pt x="58" y="792"/>
                      </a:lnTo>
                      <a:lnTo>
                        <a:pt x="83" y="948"/>
                      </a:lnTo>
                      <a:lnTo>
                        <a:pt x="107" y="1086"/>
                      </a:lnTo>
                      <a:lnTo>
                        <a:pt x="135" y="1223"/>
                      </a:lnTo>
                      <a:lnTo>
                        <a:pt x="140" y="1272"/>
                      </a:lnTo>
                      <a:lnTo>
                        <a:pt x="138" y="1262"/>
                      </a:lnTo>
                      <a:lnTo>
                        <a:pt x="105" y="1106"/>
                      </a:lnTo>
                      <a:lnTo>
                        <a:pt x="77" y="949"/>
                      </a:lnTo>
                      <a:lnTo>
                        <a:pt x="53" y="792"/>
                      </a:lnTo>
                      <a:lnTo>
                        <a:pt x="35" y="634"/>
                      </a:lnTo>
                      <a:lnTo>
                        <a:pt x="20" y="476"/>
                      </a:lnTo>
                      <a:lnTo>
                        <a:pt x="9" y="317"/>
                      </a:lnTo>
                      <a:lnTo>
                        <a:pt x="2" y="159"/>
                      </a:lnTo>
                      <a:lnTo>
                        <a:pt x="0" y="7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4" name="Forme libre 23"/>
                <p:cNvSpPr>
                  <a:spLocks/>
                </p:cNvSpPr>
                <p:nvPr/>
              </p:nvSpPr>
              <p:spPr bwMode="auto">
                <a:xfrm>
                  <a:off x="341087" y="4861100"/>
                  <a:ext cx="71438" cy="1355725"/>
                </a:xfrm>
                <a:custGeom>
                  <a:avLst/>
                  <a:gdLst>
                    <a:gd name="T0" fmla="*/ 45 w 45"/>
                    <a:gd name="T1" fmla="*/ 0 h 854"/>
                    <a:gd name="T2" fmla="*/ 45 w 45"/>
                    <a:gd name="T3" fmla="*/ 0 h 854"/>
                    <a:gd name="T4" fmla="*/ 35 w 45"/>
                    <a:gd name="T5" fmla="*/ 66 h 854"/>
                    <a:gd name="T6" fmla="*/ 26 w 45"/>
                    <a:gd name="T7" fmla="*/ 133 h 854"/>
                    <a:gd name="T8" fmla="*/ 14 w 45"/>
                    <a:gd name="T9" fmla="*/ 267 h 854"/>
                    <a:gd name="T10" fmla="*/ 6 w 45"/>
                    <a:gd name="T11" fmla="*/ 401 h 854"/>
                    <a:gd name="T12" fmla="*/ 3 w 45"/>
                    <a:gd name="T13" fmla="*/ 534 h 854"/>
                    <a:gd name="T14" fmla="*/ 6 w 45"/>
                    <a:gd name="T15" fmla="*/ 669 h 854"/>
                    <a:gd name="T16" fmla="*/ 14 w 45"/>
                    <a:gd name="T17" fmla="*/ 803 h 854"/>
                    <a:gd name="T18" fmla="*/ 18 w 45"/>
                    <a:gd name="T19" fmla="*/ 854 h 854"/>
                    <a:gd name="T20" fmla="*/ 18 w 45"/>
                    <a:gd name="T21" fmla="*/ 851 h 854"/>
                    <a:gd name="T22" fmla="*/ 9 w 45"/>
                    <a:gd name="T23" fmla="*/ 814 h 854"/>
                    <a:gd name="T24" fmla="*/ 8 w 45"/>
                    <a:gd name="T25" fmla="*/ 803 h 854"/>
                    <a:gd name="T26" fmla="*/ 1 w 45"/>
                    <a:gd name="T27" fmla="*/ 669 h 854"/>
                    <a:gd name="T28" fmla="*/ 0 w 45"/>
                    <a:gd name="T29" fmla="*/ 534 h 854"/>
                    <a:gd name="T30" fmla="*/ 3 w 45"/>
                    <a:gd name="T31" fmla="*/ 401 h 854"/>
                    <a:gd name="T32" fmla="*/ 12 w 45"/>
                    <a:gd name="T33" fmla="*/ 267 h 854"/>
                    <a:gd name="T34" fmla="*/ 25 w 45"/>
                    <a:gd name="T35" fmla="*/ 132 h 854"/>
                    <a:gd name="T36" fmla="*/ 34 w 45"/>
                    <a:gd name="T37" fmla="*/ 66 h 854"/>
                    <a:gd name="T38" fmla="*/ 45 w 45"/>
                    <a:gd name="T39" fmla="*/ 0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854">
                      <a:moveTo>
                        <a:pt x="45" y="0"/>
                      </a:moveTo>
                      <a:lnTo>
                        <a:pt x="45" y="0"/>
                      </a:lnTo>
                      <a:lnTo>
                        <a:pt x="35" y="66"/>
                      </a:lnTo>
                      <a:lnTo>
                        <a:pt x="26" y="133"/>
                      </a:lnTo>
                      <a:lnTo>
                        <a:pt x="14" y="267"/>
                      </a:lnTo>
                      <a:lnTo>
                        <a:pt x="6" y="401"/>
                      </a:lnTo>
                      <a:lnTo>
                        <a:pt x="3" y="534"/>
                      </a:lnTo>
                      <a:lnTo>
                        <a:pt x="6" y="669"/>
                      </a:lnTo>
                      <a:lnTo>
                        <a:pt x="14" y="803"/>
                      </a:lnTo>
                      <a:lnTo>
                        <a:pt x="18" y="854"/>
                      </a:lnTo>
                      <a:lnTo>
                        <a:pt x="18" y="851"/>
                      </a:lnTo>
                      <a:lnTo>
                        <a:pt x="9" y="814"/>
                      </a:lnTo>
                      <a:lnTo>
                        <a:pt x="8" y="803"/>
                      </a:lnTo>
                      <a:lnTo>
                        <a:pt x="1" y="669"/>
                      </a:lnTo>
                      <a:lnTo>
                        <a:pt x="0" y="534"/>
                      </a:lnTo>
                      <a:lnTo>
                        <a:pt x="3" y="401"/>
                      </a:lnTo>
                      <a:lnTo>
                        <a:pt x="12" y="267"/>
                      </a:lnTo>
                      <a:lnTo>
                        <a:pt x="25" y="132"/>
                      </a:lnTo>
                      <a:lnTo>
                        <a:pt x="34" y="66"/>
                      </a:lnTo>
                      <a:lnTo>
                        <a:pt x="45"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5" name="Forme libre 24"/>
                <p:cNvSpPr>
                  <a:spLocks/>
                </p:cNvSpPr>
                <p:nvPr/>
              </p:nvSpPr>
              <p:spPr bwMode="auto">
                <a:xfrm>
                  <a:off x="363312" y="6231112"/>
                  <a:ext cx="244475" cy="998538"/>
                </a:xfrm>
                <a:custGeom>
                  <a:avLst/>
                  <a:gdLst>
                    <a:gd name="T0" fmla="*/ 0 w 154"/>
                    <a:gd name="T1" fmla="*/ 0 h 629"/>
                    <a:gd name="T2" fmla="*/ 10 w 154"/>
                    <a:gd name="T3" fmla="*/ 44 h 629"/>
                    <a:gd name="T4" fmla="*/ 21 w 154"/>
                    <a:gd name="T5" fmla="*/ 126 h 629"/>
                    <a:gd name="T6" fmla="*/ 34 w 154"/>
                    <a:gd name="T7" fmla="*/ 207 h 629"/>
                    <a:gd name="T8" fmla="*/ 53 w 154"/>
                    <a:gd name="T9" fmla="*/ 293 h 629"/>
                    <a:gd name="T10" fmla="*/ 75 w 154"/>
                    <a:gd name="T11" fmla="*/ 380 h 629"/>
                    <a:gd name="T12" fmla="*/ 100 w 154"/>
                    <a:gd name="T13" fmla="*/ 466 h 629"/>
                    <a:gd name="T14" fmla="*/ 120 w 154"/>
                    <a:gd name="T15" fmla="*/ 521 h 629"/>
                    <a:gd name="T16" fmla="*/ 141 w 154"/>
                    <a:gd name="T17" fmla="*/ 576 h 629"/>
                    <a:gd name="T18" fmla="*/ 152 w 154"/>
                    <a:gd name="T19" fmla="*/ 618 h 629"/>
                    <a:gd name="T20" fmla="*/ 154 w 154"/>
                    <a:gd name="T21" fmla="*/ 629 h 629"/>
                    <a:gd name="T22" fmla="*/ 140 w 154"/>
                    <a:gd name="T23" fmla="*/ 595 h 629"/>
                    <a:gd name="T24" fmla="*/ 115 w 154"/>
                    <a:gd name="T25" fmla="*/ 532 h 629"/>
                    <a:gd name="T26" fmla="*/ 93 w 154"/>
                    <a:gd name="T27" fmla="*/ 468 h 629"/>
                    <a:gd name="T28" fmla="*/ 67 w 154"/>
                    <a:gd name="T29" fmla="*/ 383 h 629"/>
                    <a:gd name="T30" fmla="*/ 47 w 154"/>
                    <a:gd name="T31" fmla="*/ 295 h 629"/>
                    <a:gd name="T32" fmla="*/ 28 w 154"/>
                    <a:gd name="T33" fmla="*/ 207 h 629"/>
                    <a:gd name="T34" fmla="*/ 12 w 154"/>
                    <a:gd name="T35" fmla="*/ 104 h 629"/>
                    <a:gd name="T36" fmla="*/ 0 w 154"/>
                    <a:gd name="T37"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629">
                      <a:moveTo>
                        <a:pt x="0" y="0"/>
                      </a:moveTo>
                      <a:lnTo>
                        <a:pt x="10" y="44"/>
                      </a:lnTo>
                      <a:lnTo>
                        <a:pt x="21" y="126"/>
                      </a:lnTo>
                      <a:lnTo>
                        <a:pt x="34" y="207"/>
                      </a:lnTo>
                      <a:lnTo>
                        <a:pt x="53" y="293"/>
                      </a:lnTo>
                      <a:lnTo>
                        <a:pt x="75" y="380"/>
                      </a:lnTo>
                      <a:lnTo>
                        <a:pt x="100" y="466"/>
                      </a:lnTo>
                      <a:lnTo>
                        <a:pt x="120" y="521"/>
                      </a:lnTo>
                      <a:lnTo>
                        <a:pt x="141" y="576"/>
                      </a:lnTo>
                      <a:lnTo>
                        <a:pt x="152" y="618"/>
                      </a:lnTo>
                      <a:lnTo>
                        <a:pt x="154" y="629"/>
                      </a:lnTo>
                      <a:lnTo>
                        <a:pt x="140" y="595"/>
                      </a:lnTo>
                      <a:lnTo>
                        <a:pt x="115" y="532"/>
                      </a:lnTo>
                      <a:lnTo>
                        <a:pt x="93" y="468"/>
                      </a:lnTo>
                      <a:lnTo>
                        <a:pt x="67" y="383"/>
                      </a:lnTo>
                      <a:lnTo>
                        <a:pt x="47" y="295"/>
                      </a:lnTo>
                      <a:lnTo>
                        <a:pt x="28" y="207"/>
                      </a:lnTo>
                      <a:lnTo>
                        <a:pt x="12" y="104"/>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6" name="Forme libre 25"/>
                <p:cNvSpPr>
                  <a:spLocks/>
                </p:cNvSpPr>
                <p:nvPr/>
              </p:nvSpPr>
              <p:spPr bwMode="auto">
                <a:xfrm>
                  <a:off x="620487" y="7223300"/>
                  <a:ext cx="52388" cy="109538"/>
                </a:xfrm>
                <a:custGeom>
                  <a:avLst/>
                  <a:gdLst>
                    <a:gd name="T0" fmla="*/ 0 w 33"/>
                    <a:gd name="T1" fmla="*/ 0 h 69"/>
                    <a:gd name="T2" fmla="*/ 33 w 33"/>
                    <a:gd name="T3" fmla="*/ 69 h 69"/>
                    <a:gd name="T4" fmla="*/ 24 w 33"/>
                    <a:gd name="T5" fmla="*/ 69 h 69"/>
                    <a:gd name="T6" fmla="*/ 12 w 33"/>
                    <a:gd name="T7" fmla="*/ 35 h 69"/>
                    <a:gd name="T8" fmla="*/ 0 w 33"/>
                    <a:gd name="T9" fmla="*/ 0 h 69"/>
                  </a:gdLst>
                  <a:ahLst/>
                  <a:cxnLst>
                    <a:cxn ang="0">
                      <a:pos x="T0" y="T1"/>
                    </a:cxn>
                    <a:cxn ang="0">
                      <a:pos x="T2" y="T3"/>
                    </a:cxn>
                    <a:cxn ang="0">
                      <a:pos x="T4" y="T5"/>
                    </a:cxn>
                    <a:cxn ang="0">
                      <a:pos x="T6" y="T7"/>
                    </a:cxn>
                    <a:cxn ang="0">
                      <a:pos x="T8" y="T9"/>
                    </a:cxn>
                  </a:cxnLst>
                  <a:rect l="0" t="0" r="r" b="b"/>
                  <a:pathLst>
                    <a:path w="33" h="69">
                      <a:moveTo>
                        <a:pt x="0" y="0"/>
                      </a:moveTo>
                      <a:lnTo>
                        <a:pt x="33" y="69"/>
                      </a:lnTo>
                      <a:lnTo>
                        <a:pt x="24" y="69"/>
                      </a:lnTo>
                      <a:lnTo>
                        <a:pt x="12" y="3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7" name="Forme libre 26"/>
                <p:cNvSpPr>
                  <a:spLocks/>
                </p:cNvSpPr>
                <p:nvPr/>
              </p:nvSpPr>
              <p:spPr bwMode="auto">
                <a:xfrm>
                  <a:off x="355374" y="6153325"/>
                  <a:ext cx="23813" cy="147638"/>
                </a:xfrm>
                <a:custGeom>
                  <a:avLst/>
                  <a:gdLst>
                    <a:gd name="T0" fmla="*/ 0 w 15"/>
                    <a:gd name="T1" fmla="*/ 0 h 93"/>
                    <a:gd name="T2" fmla="*/ 9 w 15"/>
                    <a:gd name="T3" fmla="*/ 37 h 93"/>
                    <a:gd name="T4" fmla="*/ 9 w 15"/>
                    <a:gd name="T5" fmla="*/ 40 h 93"/>
                    <a:gd name="T6" fmla="*/ 15 w 15"/>
                    <a:gd name="T7" fmla="*/ 93 h 93"/>
                    <a:gd name="T8" fmla="*/ 5 w 15"/>
                    <a:gd name="T9" fmla="*/ 49 h 93"/>
                    <a:gd name="T10" fmla="*/ 0 w 15"/>
                    <a:gd name="T11" fmla="*/ 0 h 93"/>
                  </a:gdLst>
                  <a:ahLst/>
                  <a:cxnLst>
                    <a:cxn ang="0">
                      <a:pos x="T0" y="T1"/>
                    </a:cxn>
                    <a:cxn ang="0">
                      <a:pos x="T2" y="T3"/>
                    </a:cxn>
                    <a:cxn ang="0">
                      <a:pos x="T4" y="T5"/>
                    </a:cxn>
                    <a:cxn ang="0">
                      <a:pos x="T6" y="T7"/>
                    </a:cxn>
                    <a:cxn ang="0">
                      <a:pos x="T8" y="T9"/>
                    </a:cxn>
                    <a:cxn ang="0">
                      <a:pos x="T10" y="T11"/>
                    </a:cxn>
                  </a:cxnLst>
                  <a:rect l="0" t="0" r="r" b="b"/>
                  <a:pathLst>
                    <a:path w="15" h="93">
                      <a:moveTo>
                        <a:pt x="0" y="0"/>
                      </a:moveTo>
                      <a:lnTo>
                        <a:pt x="9" y="37"/>
                      </a:lnTo>
                      <a:lnTo>
                        <a:pt x="9" y="40"/>
                      </a:lnTo>
                      <a:lnTo>
                        <a:pt x="15" y="93"/>
                      </a:lnTo>
                      <a:lnTo>
                        <a:pt x="5" y="4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8" name="Forme libre 27"/>
                <p:cNvSpPr>
                  <a:spLocks/>
                </p:cNvSpPr>
                <p:nvPr/>
              </p:nvSpPr>
              <p:spPr bwMode="auto">
                <a:xfrm>
                  <a:off x="563337" y="5689775"/>
                  <a:ext cx="625475" cy="1216025"/>
                </a:xfrm>
                <a:custGeom>
                  <a:avLst/>
                  <a:gdLst>
                    <a:gd name="T0" fmla="*/ 394 w 394"/>
                    <a:gd name="T1" fmla="*/ 0 h 766"/>
                    <a:gd name="T2" fmla="*/ 394 w 394"/>
                    <a:gd name="T3" fmla="*/ 0 h 766"/>
                    <a:gd name="T4" fmla="*/ 356 w 394"/>
                    <a:gd name="T5" fmla="*/ 38 h 766"/>
                    <a:gd name="T6" fmla="*/ 319 w 394"/>
                    <a:gd name="T7" fmla="*/ 77 h 766"/>
                    <a:gd name="T8" fmla="*/ 284 w 394"/>
                    <a:gd name="T9" fmla="*/ 117 h 766"/>
                    <a:gd name="T10" fmla="*/ 249 w 394"/>
                    <a:gd name="T11" fmla="*/ 160 h 766"/>
                    <a:gd name="T12" fmla="*/ 207 w 394"/>
                    <a:gd name="T13" fmla="*/ 218 h 766"/>
                    <a:gd name="T14" fmla="*/ 168 w 394"/>
                    <a:gd name="T15" fmla="*/ 276 h 766"/>
                    <a:gd name="T16" fmla="*/ 131 w 394"/>
                    <a:gd name="T17" fmla="*/ 339 h 766"/>
                    <a:gd name="T18" fmla="*/ 98 w 394"/>
                    <a:gd name="T19" fmla="*/ 402 h 766"/>
                    <a:gd name="T20" fmla="*/ 69 w 394"/>
                    <a:gd name="T21" fmla="*/ 467 h 766"/>
                    <a:gd name="T22" fmla="*/ 45 w 394"/>
                    <a:gd name="T23" fmla="*/ 535 h 766"/>
                    <a:gd name="T24" fmla="*/ 26 w 394"/>
                    <a:gd name="T25" fmla="*/ 604 h 766"/>
                    <a:gd name="T26" fmla="*/ 14 w 394"/>
                    <a:gd name="T27" fmla="*/ 673 h 766"/>
                    <a:gd name="T28" fmla="*/ 7 w 394"/>
                    <a:gd name="T29" fmla="*/ 746 h 766"/>
                    <a:gd name="T30" fmla="*/ 6 w 394"/>
                    <a:gd name="T31" fmla="*/ 766 h 766"/>
                    <a:gd name="T32" fmla="*/ 0 w 394"/>
                    <a:gd name="T33" fmla="*/ 749 h 766"/>
                    <a:gd name="T34" fmla="*/ 1 w 394"/>
                    <a:gd name="T35" fmla="*/ 744 h 766"/>
                    <a:gd name="T36" fmla="*/ 7 w 394"/>
                    <a:gd name="T37" fmla="*/ 673 h 766"/>
                    <a:gd name="T38" fmla="*/ 21 w 394"/>
                    <a:gd name="T39" fmla="*/ 603 h 766"/>
                    <a:gd name="T40" fmla="*/ 40 w 394"/>
                    <a:gd name="T41" fmla="*/ 533 h 766"/>
                    <a:gd name="T42" fmla="*/ 65 w 394"/>
                    <a:gd name="T43" fmla="*/ 466 h 766"/>
                    <a:gd name="T44" fmla="*/ 94 w 394"/>
                    <a:gd name="T45" fmla="*/ 400 h 766"/>
                    <a:gd name="T46" fmla="*/ 127 w 394"/>
                    <a:gd name="T47" fmla="*/ 336 h 766"/>
                    <a:gd name="T48" fmla="*/ 164 w 394"/>
                    <a:gd name="T49" fmla="*/ 275 h 766"/>
                    <a:gd name="T50" fmla="*/ 204 w 394"/>
                    <a:gd name="T51" fmla="*/ 215 h 766"/>
                    <a:gd name="T52" fmla="*/ 248 w 394"/>
                    <a:gd name="T53" fmla="*/ 158 h 766"/>
                    <a:gd name="T54" fmla="*/ 282 w 394"/>
                    <a:gd name="T55" fmla="*/ 116 h 766"/>
                    <a:gd name="T56" fmla="*/ 318 w 394"/>
                    <a:gd name="T57" fmla="*/ 76 h 766"/>
                    <a:gd name="T58" fmla="*/ 354 w 394"/>
                    <a:gd name="T59" fmla="*/ 37 h 766"/>
                    <a:gd name="T60" fmla="*/ 394 w 394"/>
                    <a:gd name="T61" fmla="*/ 0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4" h="766">
                      <a:moveTo>
                        <a:pt x="394" y="0"/>
                      </a:moveTo>
                      <a:lnTo>
                        <a:pt x="394" y="0"/>
                      </a:lnTo>
                      <a:lnTo>
                        <a:pt x="356" y="38"/>
                      </a:lnTo>
                      <a:lnTo>
                        <a:pt x="319" y="77"/>
                      </a:lnTo>
                      <a:lnTo>
                        <a:pt x="284" y="117"/>
                      </a:lnTo>
                      <a:lnTo>
                        <a:pt x="249" y="160"/>
                      </a:lnTo>
                      <a:lnTo>
                        <a:pt x="207" y="218"/>
                      </a:lnTo>
                      <a:lnTo>
                        <a:pt x="168" y="276"/>
                      </a:lnTo>
                      <a:lnTo>
                        <a:pt x="131" y="339"/>
                      </a:lnTo>
                      <a:lnTo>
                        <a:pt x="98" y="402"/>
                      </a:lnTo>
                      <a:lnTo>
                        <a:pt x="69" y="467"/>
                      </a:lnTo>
                      <a:lnTo>
                        <a:pt x="45" y="535"/>
                      </a:lnTo>
                      <a:lnTo>
                        <a:pt x="26" y="604"/>
                      </a:lnTo>
                      <a:lnTo>
                        <a:pt x="14" y="673"/>
                      </a:lnTo>
                      <a:lnTo>
                        <a:pt x="7" y="746"/>
                      </a:lnTo>
                      <a:lnTo>
                        <a:pt x="6" y="766"/>
                      </a:lnTo>
                      <a:lnTo>
                        <a:pt x="0" y="749"/>
                      </a:lnTo>
                      <a:lnTo>
                        <a:pt x="1" y="744"/>
                      </a:lnTo>
                      <a:lnTo>
                        <a:pt x="7" y="673"/>
                      </a:lnTo>
                      <a:lnTo>
                        <a:pt x="21" y="603"/>
                      </a:lnTo>
                      <a:lnTo>
                        <a:pt x="40" y="533"/>
                      </a:lnTo>
                      <a:lnTo>
                        <a:pt x="65" y="466"/>
                      </a:lnTo>
                      <a:lnTo>
                        <a:pt x="94" y="400"/>
                      </a:lnTo>
                      <a:lnTo>
                        <a:pt x="127" y="336"/>
                      </a:lnTo>
                      <a:lnTo>
                        <a:pt x="164" y="275"/>
                      </a:lnTo>
                      <a:lnTo>
                        <a:pt x="204" y="215"/>
                      </a:lnTo>
                      <a:lnTo>
                        <a:pt x="248" y="158"/>
                      </a:lnTo>
                      <a:lnTo>
                        <a:pt x="282" y="116"/>
                      </a:lnTo>
                      <a:lnTo>
                        <a:pt x="318" y="76"/>
                      </a:lnTo>
                      <a:lnTo>
                        <a:pt x="354" y="37"/>
                      </a:lnTo>
                      <a:lnTo>
                        <a:pt x="394"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9" name="Forme libre 28"/>
                <p:cNvSpPr>
                  <a:spLocks/>
                </p:cNvSpPr>
                <p:nvPr/>
              </p:nvSpPr>
              <p:spPr bwMode="auto">
                <a:xfrm>
                  <a:off x="563337" y="6915325"/>
                  <a:ext cx="57150" cy="307975"/>
                </a:xfrm>
                <a:custGeom>
                  <a:avLst/>
                  <a:gdLst>
                    <a:gd name="T0" fmla="*/ 0 w 36"/>
                    <a:gd name="T1" fmla="*/ 0 h 194"/>
                    <a:gd name="T2" fmla="*/ 6 w 36"/>
                    <a:gd name="T3" fmla="*/ 16 h 194"/>
                    <a:gd name="T4" fmla="*/ 7 w 36"/>
                    <a:gd name="T5" fmla="*/ 19 h 194"/>
                    <a:gd name="T6" fmla="*/ 11 w 36"/>
                    <a:gd name="T7" fmla="*/ 80 h 194"/>
                    <a:gd name="T8" fmla="*/ 20 w 36"/>
                    <a:gd name="T9" fmla="*/ 132 h 194"/>
                    <a:gd name="T10" fmla="*/ 33 w 36"/>
                    <a:gd name="T11" fmla="*/ 185 h 194"/>
                    <a:gd name="T12" fmla="*/ 36 w 36"/>
                    <a:gd name="T13" fmla="*/ 194 h 194"/>
                    <a:gd name="T14" fmla="*/ 21 w 36"/>
                    <a:gd name="T15" fmla="*/ 161 h 194"/>
                    <a:gd name="T16" fmla="*/ 15 w 36"/>
                    <a:gd name="T17" fmla="*/ 145 h 194"/>
                    <a:gd name="T18" fmla="*/ 5 w 36"/>
                    <a:gd name="T19" fmla="*/ 81 h 194"/>
                    <a:gd name="T20" fmla="*/ 1 w 36"/>
                    <a:gd name="T21" fmla="*/ 41 h 194"/>
                    <a:gd name="T22" fmla="*/ 0 w 36"/>
                    <a:gd name="T23"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94">
                      <a:moveTo>
                        <a:pt x="0" y="0"/>
                      </a:moveTo>
                      <a:lnTo>
                        <a:pt x="6" y="16"/>
                      </a:lnTo>
                      <a:lnTo>
                        <a:pt x="7" y="19"/>
                      </a:lnTo>
                      <a:lnTo>
                        <a:pt x="11" y="80"/>
                      </a:lnTo>
                      <a:lnTo>
                        <a:pt x="20" y="132"/>
                      </a:lnTo>
                      <a:lnTo>
                        <a:pt x="33" y="185"/>
                      </a:lnTo>
                      <a:lnTo>
                        <a:pt x="36" y="194"/>
                      </a:lnTo>
                      <a:lnTo>
                        <a:pt x="21" y="161"/>
                      </a:lnTo>
                      <a:lnTo>
                        <a:pt x="15" y="145"/>
                      </a:lnTo>
                      <a:lnTo>
                        <a:pt x="5" y="81"/>
                      </a:lnTo>
                      <a:lnTo>
                        <a:pt x="1" y="41"/>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0" name="Forme libre 29"/>
                <p:cNvSpPr>
                  <a:spLocks/>
                </p:cNvSpPr>
                <p:nvPr/>
              </p:nvSpPr>
              <p:spPr bwMode="auto">
                <a:xfrm>
                  <a:off x="607787" y="7229650"/>
                  <a:ext cx="49213" cy="103188"/>
                </a:xfrm>
                <a:custGeom>
                  <a:avLst/>
                  <a:gdLst>
                    <a:gd name="T0" fmla="*/ 0 w 31"/>
                    <a:gd name="T1" fmla="*/ 0 h 65"/>
                    <a:gd name="T2" fmla="*/ 31 w 31"/>
                    <a:gd name="T3" fmla="*/ 65 h 65"/>
                    <a:gd name="T4" fmla="*/ 23 w 31"/>
                    <a:gd name="T5" fmla="*/ 65 h 65"/>
                    <a:gd name="T6" fmla="*/ 0 w 31"/>
                    <a:gd name="T7" fmla="*/ 0 h 65"/>
                  </a:gdLst>
                  <a:ahLst/>
                  <a:cxnLst>
                    <a:cxn ang="0">
                      <a:pos x="T0" y="T1"/>
                    </a:cxn>
                    <a:cxn ang="0">
                      <a:pos x="T2" y="T3"/>
                    </a:cxn>
                    <a:cxn ang="0">
                      <a:pos x="T4" y="T5"/>
                    </a:cxn>
                    <a:cxn ang="0">
                      <a:pos x="T6" y="T7"/>
                    </a:cxn>
                  </a:cxnLst>
                  <a:rect l="0" t="0" r="r" b="b"/>
                  <a:pathLst>
                    <a:path w="31" h="65">
                      <a:moveTo>
                        <a:pt x="0" y="0"/>
                      </a:moveTo>
                      <a:lnTo>
                        <a:pt x="31" y="65"/>
                      </a:lnTo>
                      <a:lnTo>
                        <a:pt x="23" y="6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1" name="Forme libre 30"/>
                <p:cNvSpPr>
                  <a:spLocks/>
                </p:cNvSpPr>
                <p:nvPr/>
              </p:nvSpPr>
              <p:spPr bwMode="auto">
                <a:xfrm>
                  <a:off x="563337" y="6878812"/>
                  <a:ext cx="11113" cy="66675"/>
                </a:xfrm>
                <a:custGeom>
                  <a:avLst/>
                  <a:gdLst>
                    <a:gd name="T0" fmla="*/ 0 w 7"/>
                    <a:gd name="T1" fmla="*/ 0 h 42"/>
                    <a:gd name="T2" fmla="*/ 6 w 7"/>
                    <a:gd name="T3" fmla="*/ 17 h 42"/>
                    <a:gd name="T4" fmla="*/ 7 w 7"/>
                    <a:gd name="T5" fmla="*/ 42 h 42"/>
                    <a:gd name="T6" fmla="*/ 6 w 7"/>
                    <a:gd name="T7" fmla="*/ 39 h 42"/>
                    <a:gd name="T8" fmla="*/ 0 w 7"/>
                    <a:gd name="T9" fmla="*/ 23 h 42"/>
                    <a:gd name="T10" fmla="*/ 0 w 7"/>
                    <a:gd name="T11" fmla="*/ 0 h 42"/>
                  </a:gdLst>
                  <a:ahLst/>
                  <a:cxnLst>
                    <a:cxn ang="0">
                      <a:pos x="T0" y="T1"/>
                    </a:cxn>
                    <a:cxn ang="0">
                      <a:pos x="T2" y="T3"/>
                    </a:cxn>
                    <a:cxn ang="0">
                      <a:pos x="T4" y="T5"/>
                    </a:cxn>
                    <a:cxn ang="0">
                      <a:pos x="T6" y="T7"/>
                    </a:cxn>
                    <a:cxn ang="0">
                      <a:pos x="T8" y="T9"/>
                    </a:cxn>
                    <a:cxn ang="0">
                      <a:pos x="T10" y="T11"/>
                    </a:cxn>
                  </a:cxnLst>
                  <a:rect l="0" t="0" r="r" b="b"/>
                  <a:pathLst>
                    <a:path w="7" h="42">
                      <a:moveTo>
                        <a:pt x="0" y="0"/>
                      </a:moveTo>
                      <a:lnTo>
                        <a:pt x="6" y="17"/>
                      </a:lnTo>
                      <a:lnTo>
                        <a:pt x="7" y="42"/>
                      </a:lnTo>
                      <a:lnTo>
                        <a:pt x="6" y="39"/>
                      </a:lnTo>
                      <a:lnTo>
                        <a:pt x="0" y="2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2" name="Forme libre 31"/>
                <p:cNvSpPr>
                  <a:spLocks/>
                </p:cNvSpPr>
                <p:nvPr/>
              </p:nvSpPr>
              <p:spPr bwMode="auto">
                <a:xfrm>
                  <a:off x="587149" y="7145512"/>
                  <a:ext cx="71438" cy="187325"/>
                </a:xfrm>
                <a:custGeom>
                  <a:avLst/>
                  <a:gdLst>
                    <a:gd name="T0" fmla="*/ 0 w 45"/>
                    <a:gd name="T1" fmla="*/ 0 h 118"/>
                    <a:gd name="T2" fmla="*/ 6 w 45"/>
                    <a:gd name="T3" fmla="*/ 16 h 118"/>
                    <a:gd name="T4" fmla="*/ 21 w 45"/>
                    <a:gd name="T5" fmla="*/ 49 h 118"/>
                    <a:gd name="T6" fmla="*/ 33 w 45"/>
                    <a:gd name="T7" fmla="*/ 84 h 118"/>
                    <a:gd name="T8" fmla="*/ 45 w 45"/>
                    <a:gd name="T9" fmla="*/ 118 h 118"/>
                    <a:gd name="T10" fmla="*/ 44 w 45"/>
                    <a:gd name="T11" fmla="*/ 118 h 118"/>
                    <a:gd name="T12" fmla="*/ 13 w 45"/>
                    <a:gd name="T13" fmla="*/ 53 h 118"/>
                    <a:gd name="T14" fmla="*/ 11 w 45"/>
                    <a:gd name="T15" fmla="*/ 42 h 118"/>
                    <a:gd name="T16" fmla="*/ 0 w 45"/>
                    <a:gd name="T1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8">
                      <a:moveTo>
                        <a:pt x="0" y="0"/>
                      </a:moveTo>
                      <a:lnTo>
                        <a:pt x="6" y="16"/>
                      </a:lnTo>
                      <a:lnTo>
                        <a:pt x="21" y="49"/>
                      </a:lnTo>
                      <a:lnTo>
                        <a:pt x="33" y="84"/>
                      </a:lnTo>
                      <a:lnTo>
                        <a:pt x="45" y="118"/>
                      </a:lnTo>
                      <a:lnTo>
                        <a:pt x="44" y="118"/>
                      </a:lnTo>
                      <a:lnTo>
                        <a:pt x="13" y="53"/>
                      </a:lnTo>
                      <a:lnTo>
                        <a:pt x="11" y="42"/>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nvGrpSpPr>
              <p:cNvPr id="9" name="Groupe 8"/>
              <p:cNvGrpSpPr>
                <a:grpSpLocks noChangeAspect="1"/>
              </p:cNvGrpSpPr>
              <p:nvPr/>
            </p:nvGrpSpPr>
            <p:grpSpPr>
              <a:xfrm>
                <a:off x="80645" y="4826975"/>
                <a:ext cx="1306273" cy="2505864"/>
                <a:chOff x="80645" y="4649964"/>
                <a:chExt cx="874712" cy="1677988"/>
              </a:xfrm>
            </p:grpSpPr>
            <p:sp>
              <p:nvSpPr>
                <p:cNvPr id="10" name="Forme libre 9"/>
                <p:cNvSpPr>
                  <a:spLocks/>
                </p:cNvSpPr>
                <p:nvPr/>
              </p:nvSpPr>
              <p:spPr bwMode="auto">
                <a:xfrm>
                  <a:off x="118745" y="5189714"/>
                  <a:ext cx="198438" cy="714375"/>
                </a:xfrm>
                <a:custGeom>
                  <a:avLst/>
                  <a:gdLst>
                    <a:gd name="T0" fmla="*/ 0 w 125"/>
                    <a:gd name="T1" fmla="*/ 0 h 450"/>
                    <a:gd name="T2" fmla="*/ 41 w 125"/>
                    <a:gd name="T3" fmla="*/ 155 h 450"/>
                    <a:gd name="T4" fmla="*/ 86 w 125"/>
                    <a:gd name="T5" fmla="*/ 309 h 450"/>
                    <a:gd name="T6" fmla="*/ 125 w 125"/>
                    <a:gd name="T7" fmla="*/ 425 h 450"/>
                    <a:gd name="T8" fmla="*/ 125 w 125"/>
                    <a:gd name="T9" fmla="*/ 450 h 450"/>
                    <a:gd name="T10" fmla="*/ 79 w 125"/>
                    <a:gd name="T11" fmla="*/ 311 h 450"/>
                    <a:gd name="T12" fmla="*/ 41 w 125"/>
                    <a:gd name="T13" fmla="*/ 183 h 450"/>
                    <a:gd name="T14" fmla="*/ 7 w 125"/>
                    <a:gd name="T15" fmla="*/ 54 h 450"/>
                    <a:gd name="T16" fmla="*/ 0 w 125"/>
                    <a:gd name="T17" fmla="*/ 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450">
                      <a:moveTo>
                        <a:pt x="0" y="0"/>
                      </a:moveTo>
                      <a:lnTo>
                        <a:pt x="41" y="155"/>
                      </a:lnTo>
                      <a:lnTo>
                        <a:pt x="86" y="309"/>
                      </a:lnTo>
                      <a:lnTo>
                        <a:pt x="125" y="425"/>
                      </a:lnTo>
                      <a:lnTo>
                        <a:pt x="125" y="450"/>
                      </a:lnTo>
                      <a:lnTo>
                        <a:pt x="79" y="311"/>
                      </a:lnTo>
                      <a:lnTo>
                        <a:pt x="41" y="183"/>
                      </a:lnTo>
                      <a:lnTo>
                        <a:pt x="7" y="5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1" name="Forme libre 10"/>
                <p:cNvSpPr>
                  <a:spLocks/>
                </p:cNvSpPr>
                <p:nvPr/>
              </p:nvSpPr>
              <p:spPr bwMode="auto">
                <a:xfrm>
                  <a:off x="328295" y="5891389"/>
                  <a:ext cx="187325" cy="436563"/>
                </a:xfrm>
                <a:custGeom>
                  <a:avLst/>
                  <a:gdLst>
                    <a:gd name="T0" fmla="*/ 0 w 118"/>
                    <a:gd name="T1" fmla="*/ 0 h 275"/>
                    <a:gd name="T2" fmla="*/ 8 w 118"/>
                    <a:gd name="T3" fmla="*/ 20 h 275"/>
                    <a:gd name="T4" fmla="*/ 37 w 118"/>
                    <a:gd name="T5" fmla="*/ 96 h 275"/>
                    <a:gd name="T6" fmla="*/ 69 w 118"/>
                    <a:gd name="T7" fmla="*/ 170 h 275"/>
                    <a:gd name="T8" fmla="*/ 118 w 118"/>
                    <a:gd name="T9" fmla="*/ 275 h 275"/>
                    <a:gd name="T10" fmla="*/ 109 w 118"/>
                    <a:gd name="T11" fmla="*/ 275 h 275"/>
                    <a:gd name="T12" fmla="*/ 61 w 118"/>
                    <a:gd name="T13" fmla="*/ 174 h 275"/>
                    <a:gd name="T14" fmla="*/ 30 w 118"/>
                    <a:gd name="T15" fmla="*/ 100 h 275"/>
                    <a:gd name="T16" fmla="*/ 0 w 118"/>
                    <a:gd name="T17" fmla="*/ 26 h 275"/>
                    <a:gd name="T18" fmla="*/ 0 w 118"/>
                    <a:gd name="T19"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275">
                      <a:moveTo>
                        <a:pt x="0" y="0"/>
                      </a:moveTo>
                      <a:lnTo>
                        <a:pt x="8" y="20"/>
                      </a:lnTo>
                      <a:lnTo>
                        <a:pt x="37" y="96"/>
                      </a:lnTo>
                      <a:lnTo>
                        <a:pt x="69" y="170"/>
                      </a:lnTo>
                      <a:lnTo>
                        <a:pt x="118" y="275"/>
                      </a:lnTo>
                      <a:lnTo>
                        <a:pt x="109" y="275"/>
                      </a:lnTo>
                      <a:lnTo>
                        <a:pt x="61" y="174"/>
                      </a:lnTo>
                      <a:lnTo>
                        <a:pt x="30" y="100"/>
                      </a:lnTo>
                      <a:lnTo>
                        <a:pt x="0" y="2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2" name="Forme libre 11"/>
                <p:cNvSpPr>
                  <a:spLocks/>
                </p:cNvSpPr>
                <p:nvPr/>
              </p:nvSpPr>
              <p:spPr bwMode="auto">
                <a:xfrm>
                  <a:off x="80645" y="5010327"/>
                  <a:ext cx="31750" cy="192088"/>
                </a:xfrm>
                <a:custGeom>
                  <a:avLst/>
                  <a:gdLst>
                    <a:gd name="T0" fmla="*/ 0 w 20"/>
                    <a:gd name="T1" fmla="*/ 0 h 121"/>
                    <a:gd name="T2" fmla="*/ 16 w 20"/>
                    <a:gd name="T3" fmla="*/ 72 h 121"/>
                    <a:gd name="T4" fmla="*/ 20 w 20"/>
                    <a:gd name="T5" fmla="*/ 121 h 121"/>
                    <a:gd name="T6" fmla="*/ 18 w 20"/>
                    <a:gd name="T7" fmla="*/ 112 h 121"/>
                    <a:gd name="T8" fmla="*/ 0 w 20"/>
                    <a:gd name="T9" fmla="*/ 31 h 121"/>
                    <a:gd name="T10" fmla="*/ 0 w 20"/>
                    <a:gd name="T11" fmla="*/ 0 h 121"/>
                  </a:gdLst>
                  <a:ahLst/>
                  <a:cxnLst>
                    <a:cxn ang="0">
                      <a:pos x="T0" y="T1"/>
                    </a:cxn>
                    <a:cxn ang="0">
                      <a:pos x="T2" y="T3"/>
                    </a:cxn>
                    <a:cxn ang="0">
                      <a:pos x="T4" y="T5"/>
                    </a:cxn>
                    <a:cxn ang="0">
                      <a:pos x="T6" y="T7"/>
                    </a:cxn>
                    <a:cxn ang="0">
                      <a:pos x="T8" y="T9"/>
                    </a:cxn>
                    <a:cxn ang="0">
                      <a:pos x="T10" y="T11"/>
                    </a:cxn>
                  </a:cxnLst>
                  <a:rect l="0" t="0" r="r" b="b"/>
                  <a:pathLst>
                    <a:path w="20" h="121">
                      <a:moveTo>
                        <a:pt x="0" y="0"/>
                      </a:moveTo>
                      <a:lnTo>
                        <a:pt x="16" y="72"/>
                      </a:lnTo>
                      <a:lnTo>
                        <a:pt x="20" y="121"/>
                      </a:lnTo>
                      <a:lnTo>
                        <a:pt x="18" y="112"/>
                      </a:lnTo>
                      <a:lnTo>
                        <a:pt x="0" y="31"/>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3" name="Forme libre 12"/>
                <p:cNvSpPr>
                  <a:spLocks/>
                </p:cNvSpPr>
                <p:nvPr/>
              </p:nvSpPr>
              <p:spPr bwMode="auto">
                <a:xfrm>
                  <a:off x="112395" y="5202414"/>
                  <a:ext cx="250825" cy="1020763"/>
                </a:xfrm>
                <a:custGeom>
                  <a:avLst/>
                  <a:gdLst>
                    <a:gd name="T0" fmla="*/ 0 w 158"/>
                    <a:gd name="T1" fmla="*/ 0 h 643"/>
                    <a:gd name="T2" fmla="*/ 11 w 158"/>
                    <a:gd name="T3" fmla="*/ 46 h 643"/>
                    <a:gd name="T4" fmla="*/ 22 w 158"/>
                    <a:gd name="T5" fmla="*/ 129 h 643"/>
                    <a:gd name="T6" fmla="*/ 36 w 158"/>
                    <a:gd name="T7" fmla="*/ 211 h 643"/>
                    <a:gd name="T8" fmla="*/ 55 w 158"/>
                    <a:gd name="T9" fmla="*/ 301 h 643"/>
                    <a:gd name="T10" fmla="*/ 76 w 158"/>
                    <a:gd name="T11" fmla="*/ 389 h 643"/>
                    <a:gd name="T12" fmla="*/ 103 w 158"/>
                    <a:gd name="T13" fmla="*/ 476 h 643"/>
                    <a:gd name="T14" fmla="*/ 123 w 158"/>
                    <a:gd name="T15" fmla="*/ 533 h 643"/>
                    <a:gd name="T16" fmla="*/ 144 w 158"/>
                    <a:gd name="T17" fmla="*/ 588 h 643"/>
                    <a:gd name="T18" fmla="*/ 155 w 158"/>
                    <a:gd name="T19" fmla="*/ 632 h 643"/>
                    <a:gd name="T20" fmla="*/ 158 w 158"/>
                    <a:gd name="T21" fmla="*/ 643 h 643"/>
                    <a:gd name="T22" fmla="*/ 142 w 158"/>
                    <a:gd name="T23" fmla="*/ 608 h 643"/>
                    <a:gd name="T24" fmla="*/ 118 w 158"/>
                    <a:gd name="T25" fmla="*/ 544 h 643"/>
                    <a:gd name="T26" fmla="*/ 95 w 158"/>
                    <a:gd name="T27" fmla="*/ 478 h 643"/>
                    <a:gd name="T28" fmla="*/ 69 w 158"/>
                    <a:gd name="T29" fmla="*/ 391 h 643"/>
                    <a:gd name="T30" fmla="*/ 47 w 158"/>
                    <a:gd name="T31" fmla="*/ 302 h 643"/>
                    <a:gd name="T32" fmla="*/ 29 w 158"/>
                    <a:gd name="T33" fmla="*/ 212 h 643"/>
                    <a:gd name="T34" fmla="*/ 13 w 158"/>
                    <a:gd name="T35" fmla="*/ 107 h 643"/>
                    <a:gd name="T36" fmla="*/ 0 w 158"/>
                    <a:gd name="T37" fmla="*/ 0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643">
                      <a:moveTo>
                        <a:pt x="0" y="0"/>
                      </a:moveTo>
                      <a:lnTo>
                        <a:pt x="11" y="46"/>
                      </a:lnTo>
                      <a:lnTo>
                        <a:pt x="22" y="129"/>
                      </a:lnTo>
                      <a:lnTo>
                        <a:pt x="36" y="211"/>
                      </a:lnTo>
                      <a:lnTo>
                        <a:pt x="55" y="301"/>
                      </a:lnTo>
                      <a:lnTo>
                        <a:pt x="76" y="389"/>
                      </a:lnTo>
                      <a:lnTo>
                        <a:pt x="103" y="476"/>
                      </a:lnTo>
                      <a:lnTo>
                        <a:pt x="123" y="533"/>
                      </a:lnTo>
                      <a:lnTo>
                        <a:pt x="144" y="588"/>
                      </a:lnTo>
                      <a:lnTo>
                        <a:pt x="155" y="632"/>
                      </a:lnTo>
                      <a:lnTo>
                        <a:pt x="158" y="643"/>
                      </a:lnTo>
                      <a:lnTo>
                        <a:pt x="142" y="608"/>
                      </a:lnTo>
                      <a:lnTo>
                        <a:pt x="118" y="544"/>
                      </a:lnTo>
                      <a:lnTo>
                        <a:pt x="95" y="478"/>
                      </a:lnTo>
                      <a:lnTo>
                        <a:pt x="69" y="391"/>
                      </a:lnTo>
                      <a:lnTo>
                        <a:pt x="47" y="302"/>
                      </a:lnTo>
                      <a:lnTo>
                        <a:pt x="29" y="212"/>
                      </a:lnTo>
                      <a:lnTo>
                        <a:pt x="13" y="107"/>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4" name="Forme libre 13"/>
                <p:cNvSpPr>
                  <a:spLocks/>
                </p:cNvSpPr>
                <p:nvPr/>
              </p:nvSpPr>
              <p:spPr bwMode="auto">
                <a:xfrm>
                  <a:off x="375920" y="6215239"/>
                  <a:ext cx="52388" cy="112713"/>
                </a:xfrm>
                <a:custGeom>
                  <a:avLst/>
                  <a:gdLst>
                    <a:gd name="T0" fmla="*/ 0 w 33"/>
                    <a:gd name="T1" fmla="*/ 0 h 71"/>
                    <a:gd name="T2" fmla="*/ 33 w 33"/>
                    <a:gd name="T3" fmla="*/ 71 h 71"/>
                    <a:gd name="T4" fmla="*/ 24 w 33"/>
                    <a:gd name="T5" fmla="*/ 71 h 71"/>
                    <a:gd name="T6" fmla="*/ 11 w 33"/>
                    <a:gd name="T7" fmla="*/ 36 h 71"/>
                    <a:gd name="T8" fmla="*/ 0 w 33"/>
                    <a:gd name="T9" fmla="*/ 0 h 71"/>
                  </a:gdLst>
                  <a:ahLst/>
                  <a:cxnLst>
                    <a:cxn ang="0">
                      <a:pos x="T0" y="T1"/>
                    </a:cxn>
                    <a:cxn ang="0">
                      <a:pos x="T2" y="T3"/>
                    </a:cxn>
                    <a:cxn ang="0">
                      <a:pos x="T4" y="T5"/>
                    </a:cxn>
                    <a:cxn ang="0">
                      <a:pos x="T6" y="T7"/>
                    </a:cxn>
                    <a:cxn ang="0">
                      <a:pos x="T8" y="T9"/>
                    </a:cxn>
                  </a:cxnLst>
                  <a:rect l="0" t="0" r="r" b="b"/>
                  <a:pathLst>
                    <a:path w="33" h="71">
                      <a:moveTo>
                        <a:pt x="0" y="0"/>
                      </a:moveTo>
                      <a:lnTo>
                        <a:pt x="33" y="71"/>
                      </a:lnTo>
                      <a:lnTo>
                        <a:pt x="24" y="71"/>
                      </a:lnTo>
                      <a:lnTo>
                        <a:pt x="11" y="3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5" name="Forme libre 14"/>
                <p:cNvSpPr>
                  <a:spLocks/>
                </p:cNvSpPr>
                <p:nvPr/>
              </p:nvSpPr>
              <p:spPr bwMode="auto">
                <a:xfrm>
                  <a:off x="106045" y="5124627"/>
                  <a:ext cx="23813" cy="150813"/>
                </a:xfrm>
                <a:custGeom>
                  <a:avLst/>
                  <a:gdLst>
                    <a:gd name="T0" fmla="*/ 0 w 15"/>
                    <a:gd name="T1" fmla="*/ 0 h 95"/>
                    <a:gd name="T2" fmla="*/ 8 w 15"/>
                    <a:gd name="T3" fmla="*/ 37 h 95"/>
                    <a:gd name="T4" fmla="*/ 8 w 15"/>
                    <a:gd name="T5" fmla="*/ 41 h 95"/>
                    <a:gd name="T6" fmla="*/ 15 w 15"/>
                    <a:gd name="T7" fmla="*/ 95 h 95"/>
                    <a:gd name="T8" fmla="*/ 4 w 15"/>
                    <a:gd name="T9" fmla="*/ 49 h 95"/>
                    <a:gd name="T10" fmla="*/ 0 w 15"/>
                    <a:gd name="T11" fmla="*/ 0 h 95"/>
                  </a:gdLst>
                  <a:ahLst/>
                  <a:cxnLst>
                    <a:cxn ang="0">
                      <a:pos x="T0" y="T1"/>
                    </a:cxn>
                    <a:cxn ang="0">
                      <a:pos x="T2" y="T3"/>
                    </a:cxn>
                    <a:cxn ang="0">
                      <a:pos x="T4" y="T5"/>
                    </a:cxn>
                    <a:cxn ang="0">
                      <a:pos x="T6" y="T7"/>
                    </a:cxn>
                    <a:cxn ang="0">
                      <a:pos x="T8" y="T9"/>
                    </a:cxn>
                    <a:cxn ang="0">
                      <a:pos x="T10" y="T11"/>
                    </a:cxn>
                  </a:cxnLst>
                  <a:rect l="0" t="0" r="r" b="b"/>
                  <a:pathLst>
                    <a:path w="15" h="95">
                      <a:moveTo>
                        <a:pt x="0" y="0"/>
                      </a:moveTo>
                      <a:lnTo>
                        <a:pt x="8" y="37"/>
                      </a:lnTo>
                      <a:lnTo>
                        <a:pt x="8" y="41"/>
                      </a:lnTo>
                      <a:lnTo>
                        <a:pt x="15" y="95"/>
                      </a:lnTo>
                      <a:lnTo>
                        <a:pt x="4" y="49"/>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6" name="Forme libre 15"/>
                <p:cNvSpPr>
                  <a:spLocks/>
                </p:cNvSpPr>
                <p:nvPr/>
              </p:nvSpPr>
              <p:spPr bwMode="auto">
                <a:xfrm>
                  <a:off x="317182" y="4649964"/>
                  <a:ext cx="638175" cy="1241425"/>
                </a:xfrm>
                <a:custGeom>
                  <a:avLst/>
                  <a:gdLst>
                    <a:gd name="T0" fmla="*/ 402 w 402"/>
                    <a:gd name="T1" fmla="*/ 0 h 782"/>
                    <a:gd name="T2" fmla="*/ 402 w 402"/>
                    <a:gd name="T3" fmla="*/ 1 h 782"/>
                    <a:gd name="T4" fmla="*/ 363 w 402"/>
                    <a:gd name="T5" fmla="*/ 39 h 782"/>
                    <a:gd name="T6" fmla="*/ 325 w 402"/>
                    <a:gd name="T7" fmla="*/ 79 h 782"/>
                    <a:gd name="T8" fmla="*/ 290 w 402"/>
                    <a:gd name="T9" fmla="*/ 121 h 782"/>
                    <a:gd name="T10" fmla="*/ 255 w 402"/>
                    <a:gd name="T11" fmla="*/ 164 h 782"/>
                    <a:gd name="T12" fmla="*/ 211 w 402"/>
                    <a:gd name="T13" fmla="*/ 222 h 782"/>
                    <a:gd name="T14" fmla="*/ 171 w 402"/>
                    <a:gd name="T15" fmla="*/ 284 h 782"/>
                    <a:gd name="T16" fmla="*/ 133 w 402"/>
                    <a:gd name="T17" fmla="*/ 346 h 782"/>
                    <a:gd name="T18" fmla="*/ 100 w 402"/>
                    <a:gd name="T19" fmla="*/ 411 h 782"/>
                    <a:gd name="T20" fmla="*/ 71 w 402"/>
                    <a:gd name="T21" fmla="*/ 478 h 782"/>
                    <a:gd name="T22" fmla="*/ 45 w 402"/>
                    <a:gd name="T23" fmla="*/ 546 h 782"/>
                    <a:gd name="T24" fmla="*/ 27 w 402"/>
                    <a:gd name="T25" fmla="*/ 617 h 782"/>
                    <a:gd name="T26" fmla="*/ 13 w 402"/>
                    <a:gd name="T27" fmla="*/ 689 h 782"/>
                    <a:gd name="T28" fmla="*/ 7 w 402"/>
                    <a:gd name="T29" fmla="*/ 761 h 782"/>
                    <a:gd name="T30" fmla="*/ 7 w 402"/>
                    <a:gd name="T31" fmla="*/ 782 h 782"/>
                    <a:gd name="T32" fmla="*/ 0 w 402"/>
                    <a:gd name="T33" fmla="*/ 765 h 782"/>
                    <a:gd name="T34" fmla="*/ 1 w 402"/>
                    <a:gd name="T35" fmla="*/ 761 h 782"/>
                    <a:gd name="T36" fmla="*/ 7 w 402"/>
                    <a:gd name="T37" fmla="*/ 688 h 782"/>
                    <a:gd name="T38" fmla="*/ 21 w 402"/>
                    <a:gd name="T39" fmla="*/ 616 h 782"/>
                    <a:gd name="T40" fmla="*/ 40 w 402"/>
                    <a:gd name="T41" fmla="*/ 545 h 782"/>
                    <a:gd name="T42" fmla="*/ 66 w 402"/>
                    <a:gd name="T43" fmla="*/ 475 h 782"/>
                    <a:gd name="T44" fmla="*/ 95 w 402"/>
                    <a:gd name="T45" fmla="*/ 409 h 782"/>
                    <a:gd name="T46" fmla="*/ 130 w 402"/>
                    <a:gd name="T47" fmla="*/ 343 h 782"/>
                    <a:gd name="T48" fmla="*/ 167 w 402"/>
                    <a:gd name="T49" fmla="*/ 281 h 782"/>
                    <a:gd name="T50" fmla="*/ 209 w 402"/>
                    <a:gd name="T51" fmla="*/ 220 h 782"/>
                    <a:gd name="T52" fmla="*/ 253 w 402"/>
                    <a:gd name="T53" fmla="*/ 163 h 782"/>
                    <a:gd name="T54" fmla="*/ 287 w 402"/>
                    <a:gd name="T55" fmla="*/ 120 h 782"/>
                    <a:gd name="T56" fmla="*/ 324 w 402"/>
                    <a:gd name="T57" fmla="*/ 78 h 782"/>
                    <a:gd name="T58" fmla="*/ 362 w 402"/>
                    <a:gd name="T59" fmla="*/ 38 h 782"/>
                    <a:gd name="T60" fmla="*/ 402 w 402"/>
                    <a:gd name="T61" fmla="*/ 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2" h="782">
                      <a:moveTo>
                        <a:pt x="402" y="0"/>
                      </a:moveTo>
                      <a:lnTo>
                        <a:pt x="402" y="1"/>
                      </a:lnTo>
                      <a:lnTo>
                        <a:pt x="363" y="39"/>
                      </a:lnTo>
                      <a:lnTo>
                        <a:pt x="325" y="79"/>
                      </a:lnTo>
                      <a:lnTo>
                        <a:pt x="290" y="121"/>
                      </a:lnTo>
                      <a:lnTo>
                        <a:pt x="255" y="164"/>
                      </a:lnTo>
                      <a:lnTo>
                        <a:pt x="211" y="222"/>
                      </a:lnTo>
                      <a:lnTo>
                        <a:pt x="171" y="284"/>
                      </a:lnTo>
                      <a:lnTo>
                        <a:pt x="133" y="346"/>
                      </a:lnTo>
                      <a:lnTo>
                        <a:pt x="100" y="411"/>
                      </a:lnTo>
                      <a:lnTo>
                        <a:pt x="71" y="478"/>
                      </a:lnTo>
                      <a:lnTo>
                        <a:pt x="45" y="546"/>
                      </a:lnTo>
                      <a:lnTo>
                        <a:pt x="27" y="617"/>
                      </a:lnTo>
                      <a:lnTo>
                        <a:pt x="13" y="689"/>
                      </a:lnTo>
                      <a:lnTo>
                        <a:pt x="7" y="761"/>
                      </a:lnTo>
                      <a:lnTo>
                        <a:pt x="7" y="782"/>
                      </a:lnTo>
                      <a:lnTo>
                        <a:pt x="0" y="765"/>
                      </a:lnTo>
                      <a:lnTo>
                        <a:pt x="1" y="761"/>
                      </a:lnTo>
                      <a:lnTo>
                        <a:pt x="7" y="688"/>
                      </a:lnTo>
                      <a:lnTo>
                        <a:pt x="21" y="616"/>
                      </a:lnTo>
                      <a:lnTo>
                        <a:pt x="40" y="545"/>
                      </a:lnTo>
                      <a:lnTo>
                        <a:pt x="66" y="475"/>
                      </a:lnTo>
                      <a:lnTo>
                        <a:pt x="95" y="409"/>
                      </a:lnTo>
                      <a:lnTo>
                        <a:pt x="130" y="343"/>
                      </a:lnTo>
                      <a:lnTo>
                        <a:pt x="167" y="281"/>
                      </a:lnTo>
                      <a:lnTo>
                        <a:pt x="209" y="220"/>
                      </a:lnTo>
                      <a:lnTo>
                        <a:pt x="253" y="163"/>
                      </a:lnTo>
                      <a:lnTo>
                        <a:pt x="287" y="120"/>
                      </a:lnTo>
                      <a:lnTo>
                        <a:pt x="324" y="78"/>
                      </a:lnTo>
                      <a:lnTo>
                        <a:pt x="362" y="38"/>
                      </a:lnTo>
                      <a:lnTo>
                        <a:pt x="402"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7" name="Forme libre 16"/>
                <p:cNvSpPr>
                  <a:spLocks/>
                </p:cNvSpPr>
                <p:nvPr/>
              </p:nvSpPr>
              <p:spPr bwMode="auto">
                <a:xfrm>
                  <a:off x="317182" y="5904089"/>
                  <a:ext cx="58738" cy="311150"/>
                </a:xfrm>
                <a:custGeom>
                  <a:avLst/>
                  <a:gdLst>
                    <a:gd name="T0" fmla="*/ 0 w 37"/>
                    <a:gd name="T1" fmla="*/ 0 h 196"/>
                    <a:gd name="T2" fmla="*/ 6 w 37"/>
                    <a:gd name="T3" fmla="*/ 15 h 196"/>
                    <a:gd name="T4" fmla="*/ 7 w 37"/>
                    <a:gd name="T5" fmla="*/ 18 h 196"/>
                    <a:gd name="T6" fmla="*/ 12 w 37"/>
                    <a:gd name="T7" fmla="*/ 80 h 196"/>
                    <a:gd name="T8" fmla="*/ 21 w 37"/>
                    <a:gd name="T9" fmla="*/ 134 h 196"/>
                    <a:gd name="T10" fmla="*/ 33 w 37"/>
                    <a:gd name="T11" fmla="*/ 188 h 196"/>
                    <a:gd name="T12" fmla="*/ 37 w 37"/>
                    <a:gd name="T13" fmla="*/ 196 h 196"/>
                    <a:gd name="T14" fmla="*/ 22 w 37"/>
                    <a:gd name="T15" fmla="*/ 162 h 196"/>
                    <a:gd name="T16" fmla="*/ 15 w 37"/>
                    <a:gd name="T17" fmla="*/ 146 h 196"/>
                    <a:gd name="T18" fmla="*/ 5 w 37"/>
                    <a:gd name="T19" fmla="*/ 81 h 196"/>
                    <a:gd name="T20" fmla="*/ 1 w 37"/>
                    <a:gd name="T21" fmla="*/ 40 h 196"/>
                    <a:gd name="T22" fmla="*/ 0 w 37"/>
                    <a:gd name="T23"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96">
                      <a:moveTo>
                        <a:pt x="0" y="0"/>
                      </a:moveTo>
                      <a:lnTo>
                        <a:pt x="6" y="15"/>
                      </a:lnTo>
                      <a:lnTo>
                        <a:pt x="7" y="18"/>
                      </a:lnTo>
                      <a:lnTo>
                        <a:pt x="12" y="80"/>
                      </a:lnTo>
                      <a:lnTo>
                        <a:pt x="21" y="134"/>
                      </a:lnTo>
                      <a:lnTo>
                        <a:pt x="33" y="188"/>
                      </a:lnTo>
                      <a:lnTo>
                        <a:pt x="37" y="196"/>
                      </a:lnTo>
                      <a:lnTo>
                        <a:pt x="22" y="162"/>
                      </a:lnTo>
                      <a:lnTo>
                        <a:pt x="15" y="146"/>
                      </a:lnTo>
                      <a:lnTo>
                        <a:pt x="5" y="81"/>
                      </a:lnTo>
                      <a:lnTo>
                        <a:pt x="1" y="40"/>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8" name="Forme libre 17"/>
                <p:cNvSpPr>
                  <a:spLocks/>
                </p:cNvSpPr>
                <p:nvPr/>
              </p:nvSpPr>
              <p:spPr bwMode="auto">
                <a:xfrm>
                  <a:off x="363220" y="6223177"/>
                  <a:ext cx="49213" cy="104775"/>
                </a:xfrm>
                <a:custGeom>
                  <a:avLst/>
                  <a:gdLst>
                    <a:gd name="T0" fmla="*/ 0 w 31"/>
                    <a:gd name="T1" fmla="*/ 0 h 66"/>
                    <a:gd name="T2" fmla="*/ 31 w 31"/>
                    <a:gd name="T3" fmla="*/ 66 h 66"/>
                    <a:gd name="T4" fmla="*/ 24 w 31"/>
                    <a:gd name="T5" fmla="*/ 66 h 66"/>
                    <a:gd name="T6" fmla="*/ 0 w 31"/>
                    <a:gd name="T7" fmla="*/ 0 h 66"/>
                  </a:gdLst>
                  <a:ahLst/>
                  <a:cxnLst>
                    <a:cxn ang="0">
                      <a:pos x="T0" y="T1"/>
                    </a:cxn>
                    <a:cxn ang="0">
                      <a:pos x="T2" y="T3"/>
                    </a:cxn>
                    <a:cxn ang="0">
                      <a:pos x="T4" y="T5"/>
                    </a:cxn>
                    <a:cxn ang="0">
                      <a:pos x="T6" y="T7"/>
                    </a:cxn>
                  </a:cxnLst>
                  <a:rect l="0" t="0" r="r" b="b"/>
                  <a:pathLst>
                    <a:path w="31" h="66">
                      <a:moveTo>
                        <a:pt x="0" y="0"/>
                      </a:moveTo>
                      <a:lnTo>
                        <a:pt x="31" y="66"/>
                      </a:lnTo>
                      <a:lnTo>
                        <a:pt x="24" y="6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9" name="Forme libre 18"/>
                <p:cNvSpPr>
                  <a:spLocks/>
                </p:cNvSpPr>
                <p:nvPr/>
              </p:nvSpPr>
              <p:spPr bwMode="auto">
                <a:xfrm>
                  <a:off x="317182" y="5864402"/>
                  <a:ext cx="11113" cy="68263"/>
                </a:xfrm>
                <a:custGeom>
                  <a:avLst/>
                  <a:gdLst>
                    <a:gd name="T0" fmla="*/ 0 w 7"/>
                    <a:gd name="T1" fmla="*/ 0 h 43"/>
                    <a:gd name="T2" fmla="*/ 7 w 7"/>
                    <a:gd name="T3" fmla="*/ 17 h 43"/>
                    <a:gd name="T4" fmla="*/ 7 w 7"/>
                    <a:gd name="T5" fmla="*/ 43 h 43"/>
                    <a:gd name="T6" fmla="*/ 6 w 7"/>
                    <a:gd name="T7" fmla="*/ 40 h 43"/>
                    <a:gd name="T8" fmla="*/ 0 w 7"/>
                    <a:gd name="T9" fmla="*/ 25 h 43"/>
                    <a:gd name="T10" fmla="*/ 0 w 7"/>
                    <a:gd name="T11" fmla="*/ 0 h 43"/>
                  </a:gdLst>
                  <a:ahLst/>
                  <a:cxnLst>
                    <a:cxn ang="0">
                      <a:pos x="T0" y="T1"/>
                    </a:cxn>
                    <a:cxn ang="0">
                      <a:pos x="T2" y="T3"/>
                    </a:cxn>
                    <a:cxn ang="0">
                      <a:pos x="T4" y="T5"/>
                    </a:cxn>
                    <a:cxn ang="0">
                      <a:pos x="T6" y="T7"/>
                    </a:cxn>
                    <a:cxn ang="0">
                      <a:pos x="T8" y="T9"/>
                    </a:cxn>
                    <a:cxn ang="0">
                      <a:pos x="T10" y="T11"/>
                    </a:cxn>
                  </a:cxnLst>
                  <a:rect l="0" t="0" r="r" b="b"/>
                  <a:pathLst>
                    <a:path w="7" h="43">
                      <a:moveTo>
                        <a:pt x="0" y="0"/>
                      </a:moveTo>
                      <a:lnTo>
                        <a:pt x="7" y="17"/>
                      </a:lnTo>
                      <a:lnTo>
                        <a:pt x="7" y="43"/>
                      </a:lnTo>
                      <a:lnTo>
                        <a:pt x="6" y="40"/>
                      </a:lnTo>
                      <a:lnTo>
                        <a:pt x="0" y="25"/>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0" name="Forme libre 19"/>
                <p:cNvSpPr>
                  <a:spLocks/>
                </p:cNvSpPr>
                <p:nvPr/>
              </p:nvSpPr>
              <p:spPr bwMode="auto">
                <a:xfrm>
                  <a:off x="340995" y="6135864"/>
                  <a:ext cx="73025" cy="192088"/>
                </a:xfrm>
                <a:custGeom>
                  <a:avLst/>
                  <a:gdLst>
                    <a:gd name="T0" fmla="*/ 0 w 46"/>
                    <a:gd name="T1" fmla="*/ 0 h 121"/>
                    <a:gd name="T2" fmla="*/ 7 w 46"/>
                    <a:gd name="T3" fmla="*/ 16 h 121"/>
                    <a:gd name="T4" fmla="*/ 22 w 46"/>
                    <a:gd name="T5" fmla="*/ 50 h 121"/>
                    <a:gd name="T6" fmla="*/ 33 w 46"/>
                    <a:gd name="T7" fmla="*/ 86 h 121"/>
                    <a:gd name="T8" fmla="*/ 46 w 46"/>
                    <a:gd name="T9" fmla="*/ 121 h 121"/>
                    <a:gd name="T10" fmla="*/ 45 w 46"/>
                    <a:gd name="T11" fmla="*/ 121 h 121"/>
                    <a:gd name="T12" fmla="*/ 14 w 46"/>
                    <a:gd name="T13" fmla="*/ 55 h 121"/>
                    <a:gd name="T14" fmla="*/ 11 w 46"/>
                    <a:gd name="T15" fmla="*/ 44 h 121"/>
                    <a:gd name="T16" fmla="*/ 0 w 46"/>
                    <a:gd name="T1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21">
                      <a:moveTo>
                        <a:pt x="0" y="0"/>
                      </a:moveTo>
                      <a:lnTo>
                        <a:pt x="7" y="16"/>
                      </a:lnTo>
                      <a:lnTo>
                        <a:pt x="22" y="50"/>
                      </a:lnTo>
                      <a:lnTo>
                        <a:pt x="33" y="86"/>
                      </a:lnTo>
                      <a:lnTo>
                        <a:pt x="46" y="121"/>
                      </a:lnTo>
                      <a:lnTo>
                        <a:pt x="45" y="121"/>
                      </a:lnTo>
                      <a:lnTo>
                        <a:pt x="14" y="55"/>
                      </a:lnTo>
                      <a:lnTo>
                        <a:pt x="11" y="4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grpSp>
      <p:pic>
        <p:nvPicPr>
          <p:cNvPr id="33" name="Image 32"/>
          <p:cNvPicPr/>
          <p:nvPr/>
        </p:nvPicPr>
        <p:blipFill>
          <a:blip r:embed="rId3">
            <a:extLst>
              <a:ext uri="{28A0092B-C50C-407E-A947-70E740481C1C}">
                <a14:useLocalDpi xmlns:a14="http://schemas.microsoft.com/office/drawing/2010/main" val="0"/>
              </a:ext>
            </a:extLst>
          </a:blip>
          <a:srcRect/>
          <a:stretch>
            <a:fillRect/>
          </a:stretch>
        </p:blipFill>
        <p:spPr bwMode="auto">
          <a:xfrm>
            <a:off x="11344275" y="5940860"/>
            <a:ext cx="847725" cy="913130"/>
          </a:xfrm>
          <a:prstGeom prst="rect">
            <a:avLst/>
          </a:prstGeom>
          <a:noFill/>
          <a:ln>
            <a:noFill/>
          </a:ln>
        </p:spPr>
      </p:pic>
      <p:pic>
        <p:nvPicPr>
          <p:cNvPr id="34" name="Image 33"/>
          <p:cNvPicPr/>
          <p:nvPr/>
        </p:nvPicPr>
        <p:blipFill>
          <a:blip r:embed="rId4" cstate="print">
            <a:extLst>
              <a:ext uri="{28A0092B-C50C-407E-A947-70E740481C1C}">
                <a14:useLocalDpi xmlns:a14="http://schemas.microsoft.com/office/drawing/2010/main" val="0"/>
              </a:ext>
            </a:extLst>
          </a:blip>
          <a:stretch>
            <a:fillRect/>
          </a:stretch>
        </p:blipFill>
        <p:spPr bwMode="auto">
          <a:xfrm>
            <a:off x="10287001" y="5863590"/>
            <a:ext cx="1905000" cy="994410"/>
          </a:xfrm>
          <a:prstGeom prst="rect">
            <a:avLst/>
          </a:prstGeom>
          <a:noFill/>
          <a:ln>
            <a:noFill/>
          </a:ln>
        </p:spPr>
      </p:pic>
      <p:pic>
        <p:nvPicPr>
          <p:cNvPr id="3" name="Imag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03953" y="1690689"/>
            <a:ext cx="2165451" cy="3814480"/>
          </a:xfrm>
          <a:prstGeom prst="rect">
            <a:avLst/>
          </a:prstGeom>
        </p:spPr>
      </p:pic>
      <p:sp>
        <p:nvSpPr>
          <p:cNvPr id="35" name="Rectangle 34"/>
          <p:cNvSpPr/>
          <p:nvPr/>
        </p:nvSpPr>
        <p:spPr>
          <a:xfrm>
            <a:off x="2173483" y="2664557"/>
            <a:ext cx="4500662" cy="2246769"/>
          </a:xfrm>
          <a:prstGeom prst="rect">
            <a:avLst/>
          </a:prstGeom>
        </p:spPr>
        <p:txBody>
          <a:bodyPr wrap="square">
            <a:spAutoFit/>
          </a:bodyPr>
          <a:lstStyle/>
          <a:p>
            <a:r>
              <a:rPr lang="fr-FR" sz="2000" b="1" dirty="0"/>
              <a:t>Partie invité :</a:t>
            </a:r>
          </a:p>
          <a:p>
            <a:endParaRPr lang="fr-FR" sz="2000" b="1" dirty="0"/>
          </a:p>
          <a:p>
            <a:pPr lvl="1"/>
            <a:r>
              <a:rPr lang="fr-FR" sz="1600" b="1" dirty="0"/>
              <a:t>Affichage des POI</a:t>
            </a:r>
          </a:p>
          <a:p>
            <a:pPr lvl="1"/>
            <a:r>
              <a:rPr lang="fr-FR" sz="1600" b="1" dirty="0"/>
              <a:t>Signalement des POI en tant qu’anonyme</a:t>
            </a:r>
          </a:p>
          <a:p>
            <a:pPr lvl="1"/>
            <a:r>
              <a:rPr lang="fr-FR" sz="1600" b="1" dirty="0"/>
              <a:t>Création d’un itinéraire</a:t>
            </a:r>
          </a:p>
          <a:p>
            <a:pPr lvl="1"/>
            <a:r>
              <a:rPr lang="fr-FR" sz="1600" b="1" dirty="0"/>
              <a:t>Recherche d’un emplacement</a:t>
            </a:r>
          </a:p>
          <a:p>
            <a:pPr lvl="1"/>
            <a:r>
              <a:rPr lang="fr-FR" sz="1600" b="1" dirty="0"/>
              <a:t>Localisation</a:t>
            </a:r>
          </a:p>
          <a:p>
            <a:endParaRPr lang="fr-FR" sz="2000" dirty="0"/>
          </a:p>
        </p:txBody>
      </p:sp>
    </p:spTree>
    <p:extLst>
      <p:ext uri="{BB962C8B-B14F-4D97-AF65-F5344CB8AC3E}">
        <p14:creationId xmlns:p14="http://schemas.microsoft.com/office/powerpoint/2010/main" val="1799921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t>Présentation de l’application</a:t>
            </a:r>
          </a:p>
        </p:txBody>
      </p:sp>
      <p:grpSp>
        <p:nvGrpSpPr>
          <p:cNvPr id="4" name="Groupe 3"/>
          <p:cNvGrpSpPr/>
          <p:nvPr/>
        </p:nvGrpSpPr>
        <p:grpSpPr>
          <a:xfrm>
            <a:off x="0" y="0"/>
            <a:ext cx="2418826" cy="6858000"/>
            <a:chOff x="0" y="0"/>
            <a:chExt cx="2133600" cy="9125712"/>
          </a:xfrm>
        </p:grpSpPr>
        <p:sp>
          <p:nvSpPr>
            <p:cNvPr id="5" name="Rectangle 4"/>
            <p:cNvSpPr/>
            <p:nvPr/>
          </p:nvSpPr>
          <p:spPr>
            <a:xfrm>
              <a:off x="0" y="0"/>
              <a:ext cx="194535" cy="91257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dirty="0"/>
            </a:p>
          </p:txBody>
        </p:sp>
        <p:grpSp>
          <p:nvGrpSpPr>
            <p:cNvPr id="7" name="Groupe 6"/>
            <p:cNvGrpSpPr/>
            <p:nvPr/>
          </p:nvGrpSpPr>
          <p:grpSpPr>
            <a:xfrm>
              <a:off x="76200" y="4210050"/>
              <a:ext cx="2057400" cy="4910329"/>
              <a:chOff x="80645" y="4211812"/>
              <a:chExt cx="1306273" cy="3121027"/>
            </a:xfrm>
          </p:grpSpPr>
          <p:grpSp>
            <p:nvGrpSpPr>
              <p:cNvPr id="8" name="Groupe 7"/>
              <p:cNvGrpSpPr>
                <a:grpSpLocks noChangeAspect="1"/>
              </p:cNvGrpSpPr>
              <p:nvPr/>
            </p:nvGrpSpPr>
            <p:grpSpPr>
              <a:xfrm>
                <a:off x="141062" y="4211812"/>
                <a:ext cx="1047750" cy="3121026"/>
                <a:chOff x="141062" y="4211812"/>
                <a:chExt cx="1047750" cy="3121026"/>
              </a:xfrm>
            </p:grpSpPr>
            <p:sp>
              <p:nvSpPr>
                <p:cNvPr id="21" name="Forme libre 20"/>
                <p:cNvSpPr>
                  <a:spLocks/>
                </p:cNvSpPr>
                <p:nvPr/>
              </p:nvSpPr>
              <p:spPr bwMode="auto">
                <a:xfrm>
                  <a:off x="369662" y="6216825"/>
                  <a:ext cx="193675" cy="698500"/>
                </a:xfrm>
                <a:custGeom>
                  <a:avLst/>
                  <a:gdLst>
                    <a:gd name="T0" fmla="*/ 0 w 122"/>
                    <a:gd name="T1" fmla="*/ 0 h 440"/>
                    <a:gd name="T2" fmla="*/ 39 w 122"/>
                    <a:gd name="T3" fmla="*/ 152 h 440"/>
                    <a:gd name="T4" fmla="*/ 84 w 122"/>
                    <a:gd name="T5" fmla="*/ 304 h 440"/>
                    <a:gd name="T6" fmla="*/ 122 w 122"/>
                    <a:gd name="T7" fmla="*/ 417 h 440"/>
                    <a:gd name="T8" fmla="*/ 122 w 122"/>
                    <a:gd name="T9" fmla="*/ 440 h 440"/>
                    <a:gd name="T10" fmla="*/ 76 w 122"/>
                    <a:gd name="T11" fmla="*/ 306 h 440"/>
                    <a:gd name="T12" fmla="*/ 39 w 122"/>
                    <a:gd name="T13" fmla="*/ 180 h 440"/>
                    <a:gd name="T14" fmla="*/ 6 w 122"/>
                    <a:gd name="T15" fmla="*/ 53 h 440"/>
                    <a:gd name="T16" fmla="*/ 0 w 122"/>
                    <a:gd name="T1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440">
                      <a:moveTo>
                        <a:pt x="0" y="0"/>
                      </a:moveTo>
                      <a:lnTo>
                        <a:pt x="39" y="152"/>
                      </a:lnTo>
                      <a:lnTo>
                        <a:pt x="84" y="304"/>
                      </a:lnTo>
                      <a:lnTo>
                        <a:pt x="122" y="417"/>
                      </a:lnTo>
                      <a:lnTo>
                        <a:pt x="122" y="440"/>
                      </a:lnTo>
                      <a:lnTo>
                        <a:pt x="76" y="306"/>
                      </a:lnTo>
                      <a:lnTo>
                        <a:pt x="39" y="180"/>
                      </a:lnTo>
                      <a:lnTo>
                        <a:pt x="6" y="5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2" name="Forme libre 21"/>
                <p:cNvSpPr>
                  <a:spLocks/>
                </p:cNvSpPr>
                <p:nvPr/>
              </p:nvSpPr>
              <p:spPr bwMode="auto">
                <a:xfrm>
                  <a:off x="572862" y="6905800"/>
                  <a:ext cx="184150" cy="427038"/>
                </a:xfrm>
                <a:custGeom>
                  <a:avLst/>
                  <a:gdLst>
                    <a:gd name="T0" fmla="*/ 0 w 116"/>
                    <a:gd name="T1" fmla="*/ 0 h 269"/>
                    <a:gd name="T2" fmla="*/ 8 w 116"/>
                    <a:gd name="T3" fmla="*/ 19 h 269"/>
                    <a:gd name="T4" fmla="*/ 37 w 116"/>
                    <a:gd name="T5" fmla="*/ 93 h 269"/>
                    <a:gd name="T6" fmla="*/ 67 w 116"/>
                    <a:gd name="T7" fmla="*/ 167 h 269"/>
                    <a:gd name="T8" fmla="*/ 116 w 116"/>
                    <a:gd name="T9" fmla="*/ 269 h 269"/>
                    <a:gd name="T10" fmla="*/ 108 w 116"/>
                    <a:gd name="T11" fmla="*/ 269 h 269"/>
                    <a:gd name="T12" fmla="*/ 60 w 116"/>
                    <a:gd name="T13" fmla="*/ 169 h 269"/>
                    <a:gd name="T14" fmla="*/ 30 w 116"/>
                    <a:gd name="T15" fmla="*/ 98 h 269"/>
                    <a:gd name="T16" fmla="*/ 1 w 116"/>
                    <a:gd name="T17" fmla="*/ 25 h 269"/>
                    <a:gd name="T18" fmla="*/ 0 w 116"/>
                    <a:gd name="T19"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269">
                      <a:moveTo>
                        <a:pt x="0" y="0"/>
                      </a:moveTo>
                      <a:lnTo>
                        <a:pt x="8" y="19"/>
                      </a:lnTo>
                      <a:lnTo>
                        <a:pt x="37" y="93"/>
                      </a:lnTo>
                      <a:lnTo>
                        <a:pt x="67" y="167"/>
                      </a:lnTo>
                      <a:lnTo>
                        <a:pt x="116" y="269"/>
                      </a:lnTo>
                      <a:lnTo>
                        <a:pt x="108" y="269"/>
                      </a:lnTo>
                      <a:lnTo>
                        <a:pt x="60" y="169"/>
                      </a:lnTo>
                      <a:lnTo>
                        <a:pt x="30" y="98"/>
                      </a:lnTo>
                      <a:lnTo>
                        <a:pt x="1" y="2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3" name="Forme libre 22"/>
                <p:cNvSpPr>
                  <a:spLocks/>
                </p:cNvSpPr>
                <p:nvPr/>
              </p:nvSpPr>
              <p:spPr bwMode="auto">
                <a:xfrm>
                  <a:off x="141062" y="4211812"/>
                  <a:ext cx="222250" cy="2019300"/>
                </a:xfrm>
                <a:custGeom>
                  <a:avLst/>
                  <a:gdLst>
                    <a:gd name="T0" fmla="*/ 0 w 140"/>
                    <a:gd name="T1" fmla="*/ 0 h 1272"/>
                    <a:gd name="T2" fmla="*/ 0 w 140"/>
                    <a:gd name="T3" fmla="*/ 0 h 1272"/>
                    <a:gd name="T4" fmla="*/ 1 w 140"/>
                    <a:gd name="T5" fmla="*/ 79 h 1272"/>
                    <a:gd name="T6" fmla="*/ 3 w 140"/>
                    <a:gd name="T7" fmla="*/ 159 h 1272"/>
                    <a:gd name="T8" fmla="*/ 12 w 140"/>
                    <a:gd name="T9" fmla="*/ 317 h 1272"/>
                    <a:gd name="T10" fmla="*/ 23 w 140"/>
                    <a:gd name="T11" fmla="*/ 476 h 1272"/>
                    <a:gd name="T12" fmla="*/ 39 w 140"/>
                    <a:gd name="T13" fmla="*/ 634 h 1272"/>
                    <a:gd name="T14" fmla="*/ 58 w 140"/>
                    <a:gd name="T15" fmla="*/ 792 h 1272"/>
                    <a:gd name="T16" fmla="*/ 83 w 140"/>
                    <a:gd name="T17" fmla="*/ 948 h 1272"/>
                    <a:gd name="T18" fmla="*/ 107 w 140"/>
                    <a:gd name="T19" fmla="*/ 1086 h 1272"/>
                    <a:gd name="T20" fmla="*/ 135 w 140"/>
                    <a:gd name="T21" fmla="*/ 1223 h 1272"/>
                    <a:gd name="T22" fmla="*/ 140 w 140"/>
                    <a:gd name="T23" fmla="*/ 1272 h 1272"/>
                    <a:gd name="T24" fmla="*/ 138 w 140"/>
                    <a:gd name="T25" fmla="*/ 1262 h 1272"/>
                    <a:gd name="T26" fmla="*/ 105 w 140"/>
                    <a:gd name="T27" fmla="*/ 1106 h 1272"/>
                    <a:gd name="T28" fmla="*/ 77 w 140"/>
                    <a:gd name="T29" fmla="*/ 949 h 1272"/>
                    <a:gd name="T30" fmla="*/ 53 w 140"/>
                    <a:gd name="T31" fmla="*/ 792 h 1272"/>
                    <a:gd name="T32" fmla="*/ 35 w 140"/>
                    <a:gd name="T33" fmla="*/ 634 h 1272"/>
                    <a:gd name="T34" fmla="*/ 20 w 140"/>
                    <a:gd name="T35" fmla="*/ 476 h 1272"/>
                    <a:gd name="T36" fmla="*/ 9 w 140"/>
                    <a:gd name="T37" fmla="*/ 317 h 1272"/>
                    <a:gd name="T38" fmla="*/ 2 w 140"/>
                    <a:gd name="T39" fmla="*/ 159 h 1272"/>
                    <a:gd name="T40" fmla="*/ 0 w 140"/>
                    <a:gd name="T41" fmla="*/ 79 h 1272"/>
                    <a:gd name="T42" fmla="*/ 0 w 140"/>
                    <a:gd name="T43" fmla="*/ 0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272">
                      <a:moveTo>
                        <a:pt x="0" y="0"/>
                      </a:moveTo>
                      <a:lnTo>
                        <a:pt x="0" y="0"/>
                      </a:lnTo>
                      <a:lnTo>
                        <a:pt x="1" y="79"/>
                      </a:lnTo>
                      <a:lnTo>
                        <a:pt x="3" y="159"/>
                      </a:lnTo>
                      <a:lnTo>
                        <a:pt x="12" y="317"/>
                      </a:lnTo>
                      <a:lnTo>
                        <a:pt x="23" y="476"/>
                      </a:lnTo>
                      <a:lnTo>
                        <a:pt x="39" y="634"/>
                      </a:lnTo>
                      <a:lnTo>
                        <a:pt x="58" y="792"/>
                      </a:lnTo>
                      <a:lnTo>
                        <a:pt x="83" y="948"/>
                      </a:lnTo>
                      <a:lnTo>
                        <a:pt x="107" y="1086"/>
                      </a:lnTo>
                      <a:lnTo>
                        <a:pt x="135" y="1223"/>
                      </a:lnTo>
                      <a:lnTo>
                        <a:pt x="140" y="1272"/>
                      </a:lnTo>
                      <a:lnTo>
                        <a:pt x="138" y="1262"/>
                      </a:lnTo>
                      <a:lnTo>
                        <a:pt x="105" y="1106"/>
                      </a:lnTo>
                      <a:lnTo>
                        <a:pt x="77" y="949"/>
                      </a:lnTo>
                      <a:lnTo>
                        <a:pt x="53" y="792"/>
                      </a:lnTo>
                      <a:lnTo>
                        <a:pt x="35" y="634"/>
                      </a:lnTo>
                      <a:lnTo>
                        <a:pt x="20" y="476"/>
                      </a:lnTo>
                      <a:lnTo>
                        <a:pt x="9" y="317"/>
                      </a:lnTo>
                      <a:lnTo>
                        <a:pt x="2" y="159"/>
                      </a:lnTo>
                      <a:lnTo>
                        <a:pt x="0" y="7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4" name="Forme libre 23"/>
                <p:cNvSpPr>
                  <a:spLocks/>
                </p:cNvSpPr>
                <p:nvPr/>
              </p:nvSpPr>
              <p:spPr bwMode="auto">
                <a:xfrm>
                  <a:off x="341087" y="4861100"/>
                  <a:ext cx="71438" cy="1355725"/>
                </a:xfrm>
                <a:custGeom>
                  <a:avLst/>
                  <a:gdLst>
                    <a:gd name="T0" fmla="*/ 45 w 45"/>
                    <a:gd name="T1" fmla="*/ 0 h 854"/>
                    <a:gd name="T2" fmla="*/ 45 w 45"/>
                    <a:gd name="T3" fmla="*/ 0 h 854"/>
                    <a:gd name="T4" fmla="*/ 35 w 45"/>
                    <a:gd name="T5" fmla="*/ 66 h 854"/>
                    <a:gd name="T6" fmla="*/ 26 w 45"/>
                    <a:gd name="T7" fmla="*/ 133 h 854"/>
                    <a:gd name="T8" fmla="*/ 14 w 45"/>
                    <a:gd name="T9" fmla="*/ 267 h 854"/>
                    <a:gd name="T10" fmla="*/ 6 w 45"/>
                    <a:gd name="T11" fmla="*/ 401 h 854"/>
                    <a:gd name="T12" fmla="*/ 3 w 45"/>
                    <a:gd name="T13" fmla="*/ 534 h 854"/>
                    <a:gd name="T14" fmla="*/ 6 w 45"/>
                    <a:gd name="T15" fmla="*/ 669 h 854"/>
                    <a:gd name="T16" fmla="*/ 14 w 45"/>
                    <a:gd name="T17" fmla="*/ 803 h 854"/>
                    <a:gd name="T18" fmla="*/ 18 w 45"/>
                    <a:gd name="T19" fmla="*/ 854 h 854"/>
                    <a:gd name="T20" fmla="*/ 18 w 45"/>
                    <a:gd name="T21" fmla="*/ 851 h 854"/>
                    <a:gd name="T22" fmla="*/ 9 w 45"/>
                    <a:gd name="T23" fmla="*/ 814 h 854"/>
                    <a:gd name="T24" fmla="*/ 8 w 45"/>
                    <a:gd name="T25" fmla="*/ 803 h 854"/>
                    <a:gd name="T26" fmla="*/ 1 w 45"/>
                    <a:gd name="T27" fmla="*/ 669 h 854"/>
                    <a:gd name="T28" fmla="*/ 0 w 45"/>
                    <a:gd name="T29" fmla="*/ 534 h 854"/>
                    <a:gd name="T30" fmla="*/ 3 w 45"/>
                    <a:gd name="T31" fmla="*/ 401 h 854"/>
                    <a:gd name="T32" fmla="*/ 12 w 45"/>
                    <a:gd name="T33" fmla="*/ 267 h 854"/>
                    <a:gd name="T34" fmla="*/ 25 w 45"/>
                    <a:gd name="T35" fmla="*/ 132 h 854"/>
                    <a:gd name="T36" fmla="*/ 34 w 45"/>
                    <a:gd name="T37" fmla="*/ 66 h 854"/>
                    <a:gd name="T38" fmla="*/ 45 w 45"/>
                    <a:gd name="T39" fmla="*/ 0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854">
                      <a:moveTo>
                        <a:pt x="45" y="0"/>
                      </a:moveTo>
                      <a:lnTo>
                        <a:pt x="45" y="0"/>
                      </a:lnTo>
                      <a:lnTo>
                        <a:pt x="35" y="66"/>
                      </a:lnTo>
                      <a:lnTo>
                        <a:pt x="26" y="133"/>
                      </a:lnTo>
                      <a:lnTo>
                        <a:pt x="14" y="267"/>
                      </a:lnTo>
                      <a:lnTo>
                        <a:pt x="6" y="401"/>
                      </a:lnTo>
                      <a:lnTo>
                        <a:pt x="3" y="534"/>
                      </a:lnTo>
                      <a:lnTo>
                        <a:pt x="6" y="669"/>
                      </a:lnTo>
                      <a:lnTo>
                        <a:pt x="14" y="803"/>
                      </a:lnTo>
                      <a:lnTo>
                        <a:pt x="18" y="854"/>
                      </a:lnTo>
                      <a:lnTo>
                        <a:pt x="18" y="851"/>
                      </a:lnTo>
                      <a:lnTo>
                        <a:pt x="9" y="814"/>
                      </a:lnTo>
                      <a:lnTo>
                        <a:pt x="8" y="803"/>
                      </a:lnTo>
                      <a:lnTo>
                        <a:pt x="1" y="669"/>
                      </a:lnTo>
                      <a:lnTo>
                        <a:pt x="0" y="534"/>
                      </a:lnTo>
                      <a:lnTo>
                        <a:pt x="3" y="401"/>
                      </a:lnTo>
                      <a:lnTo>
                        <a:pt x="12" y="267"/>
                      </a:lnTo>
                      <a:lnTo>
                        <a:pt x="25" y="132"/>
                      </a:lnTo>
                      <a:lnTo>
                        <a:pt x="34" y="66"/>
                      </a:lnTo>
                      <a:lnTo>
                        <a:pt x="45"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5" name="Forme libre 24"/>
                <p:cNvSpPr>
                  <a:spLocks/>
                </p:cNvSpPr>
                <p:nvPr/>
              </p:nvSpPr>
              <p:spPr bwMode="auto">
                <a:xfrm>
                  <a:off x="363312" y="6231112"/>
                  <a:ext cx="244475" cy="998538"/>
                </a:xfrm>
                <a:custGeom>
                  <a:avLst/>
                  <a:gdLst>
                    <a:gd name="T0" fmla="*/ 0 w 154"/>
                    <a:gd name="T1" fmla="*/ 0 h 629"/>
                    <a:gd name="T2" fmla="*/ 10 w 154"/>
                    <a:gd name="T3" fmla="*/ 44 h 629"/>
                    <a:gd name="T4" fmla="*/ 21 w 154"/>
                    <a:gd name="T5" fmla="*/ 126 h 629"/>
                    <a:gd name="T6" fmla="*/ 34 w 154"/>
                    <a:gd name="T7" fmla="*/ 207 h 629"/>
                    <a:gd name="T8" fmla="*/ 53 w 154"/>
                    <a:gd name="T9" fmla="*/ 293 h 629"/>
                    <a:gd name="T10" fmla="*/ 75 w 154"/>
                    <a:gd name="T11" fmla="*/ 380 h 629"/>
                    <a:gd name="T12" fmla="*/ 100 w 154"/>
                    <a:gd name="T13" fmla="*/ 466 h 629"/>
                    <a:gd name="T14" fmla="*/ 120 w 154"/>
                    <a:gd name="T15" fmla="*/ 521 h 629"/>
                    <a:gd name="T16" fmla="*/ 141 w 154"/>
                    <a:gd name="T17" fmla="*/ 576 h 629"/>
                    <a:gd name="T18" fmla="*/ 152 w 154"/>
                    <a:gd name="T19" fmla="*/ 618 h 629"/>
                    <a:gd name="T20" fmla="*/ 154 w 154"/>
                    <a:gd name="T21" fmla="*/ 629 h 629"/>
                    <a:gd name="T22" fmla="*/ 140 w 154"/>
                    <a:gd name="T23" fmla="*/ 595 h 629"/>
                    <a:gd name="T24" fmla="*/ 115 w 154"/>
                    <a:gd name="T25" fmla="*/ 532 h 629"/>
                    <a:gd name="T26" fmla="*/ 93 w 154"/>
                    <a:gd name="T27" fmla="*/ 468 h 629"/>
                    <a:gd name="T28" fmla="*/ 67 w 154"/>
                    <a:gd name="T29" fmla="*/ 383 h 629"/>
                    <a:gd name="T30" fmla="*/ 47 w 154"/>
                    <a:gd name="T31" fmla="*/ 295 h 629"/>
                    <a:gd name="T32" fmla="*/ 28 w 154"/>
                    <a:gd name="T33" fmla="*/ 207 h 629"/>
                    <a:gd name="T34" fmla="*/ 12 w 154"/>
                    <a:gd name="T35" fmla="*/ 104 h 629"/>
                    <a:gd name="T36" fmla="*/ 0 w 154"/>
                    <a:gd name="T37"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629">
                      <a:moveTo>
                        <a:pt x="0" y="0"/>
                      </a:moveTo>
                      <a:lnTo>
                        <a:pt x="10" y="44"/>
                      </a:lnTo>
                      <a:lnTo>
                        <a:pt x="21" y="126"/>
                      </a:lnTo>
                      <a:lnTo>
                        <a:pt x="34" y="207"/>
                      </a:lnTo>
                      <a:lnTo>
                        <a:pt x="53" y="293"/>
                      </a:lnTo>
                      <a:lnTo>
                        <a:pt x="75" y="380"/>
                      </a:lnTo>
                      <a:lnTo>
                        <a:pt x="100" y="466"/>
                      </a:lnTo>
                      <a:lnTo>
                        <a:pt x="120" y="521"/>
                      </a:lnTo>
                      <a:lnTo>
                        <a:pt x="141" y="576"/>
                      </a:lnTo>
                      <a:lnTo>
                        <a:pt x="152" y="618"/>
                      </a:lnTo>
                      <a:lnTo>
                        <a:pt x="154" y="629"/>
                      </a:lnTo>
                      <a:lnTo>
                        <a:pt x="140" y="595"/>
                      </a:lnTo>
                      <a:lnTo>
                        <a:pt x="115" y="532"/>
                      </a:lnTo>
                      <a:lnTo>
                        <a:pt x="93" y="468"/>
                      </a:lnTo>
                      <a:lnTo>
                        <a:pt x="67" y="383"/>
                      </a:lnTo>
                      <a:lnTo>
                        <a:pt x="47" y="295"/>
                      </a:lnTo>
                      <a:lnTo>
                        <a:pt x="28" y="207"/>
                      </a:lnTo>
                      <a:lnTo>
                        <a:pt x="12" y="104"/>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6" name="Forme libre 25"/>
                <p:cNvSpPr>
                  <a:spLocks/>
                </p:cNvSpPr>
                <p:nvPr/>
              </p:nvSpPr>
              <p:spPr bwMode="auto">
                <a:xfrm>
                  <a:off x="620487" y="7223300"/>
                  <a:ext cx="52388" cy="109538"/>
                </a:xfrm>
                <a:custGeom>
                  <a:avLst/>
                  <a:gdLst>
                    <a:gd name="T0" fmla="*/ 0 w 33"/>
                    <a:gd name="T1" fmla="*/ 0 h 69"/>
                    <a:gd name="T2" fmla="*/ 33 w 33"/>
                    <a:gd name="T3" fmla="*/ 69 h 69"/>
                    <a:gd name="T4" fmla="*/ 24 w 33"/>
                    <a:gd name="T5" fmla="*/ 69 h 69"/>
                    <a:gd name="T6" fmla="*/ 12 w 33"/>
                    <a:gd name="T7" fmla="*/ 35 h 69"/>
                    <a:gd name="T8" fmla="*/ 0 w 33"/>
                    <a:gd name="T9" fmla="*/ 0 h 69"/>
                  </a:gdLst>
                  <a:ahLst/>
                  <a:cxnLst>
                    <a:cxn ang="0">
                      <a:pos x="T0" y="T1"/>
                    </a:cxn>
                    <a:cxn ang="0">
                      <a:pos x="T2" y="T3"/>
                    </a:cxn>
                    <a:cxn ang="0">
                      <a:pos x="T4" y="T5"/>
                    </a:cxn>
                    <a:cxn ang="0">
                      <a:pos x="T6" y="T7"/>
                    </a:cxn>
                    <a:cxn ang="0">
                      <a:pos x="T8" y="T9"/>
                    </a:cxn>
                  </a:cxnLst>
                  <a:rect l="0" t="0" r="r" b="b"/>
                  <a:pathLst>
                    <a:path w="33" h="69">
                      <a:moveTo>
                        <a:pt x="0" y="0"/>
                      </a:moveTo>
                      <a:lnTo>
                        <a:pt x="33" y="69"/>
                      </a:lnTo>
                      <a:lnTo>
                        <a:pt x="24" y="69"/>
                      </a:lnTo>
                      <a:lnTo>
                        <a:pt x="12" y="3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7" name="Forme libre 26"/>
                <p:cNvSpPr>
                  <a:spLocks/>
                </p:cNvSpPr>
                <p:nvPr/>
              </p:nvSpPr>
              <p:spPr bwMode="auto">
                <a:xfrm>
                  <a:off x="355374" y="6153325"/>
                  <a:ext cx="23813" cy="147638"/>
                </a:xfrm>
                <a:custGeom>
                  <a:avLst/>
                  <a:gdLst>
                    <a:gd name="T0" fmla="*/ 0 w 15"/>
                    <a:gd name="T1" fmla="*/ 0 h 93"/>
                    <a:gd name="T2" fmla="*/ 9 w 15"/>
                    <a:gd name="T3" fmla="*/ 37 h 93"/>
                    <a:gd name="T4" fmla="*/ 9 w 15"/>
                    <a:gd name="T5" fmla="*/ 40 h 93"/>
                    <a:gd name="T6" fmla="*/ 15 w 15"/>
                    <a:gd name="T7" fmla="*/ 93 h 93"/>
                    <a:gd name="T8" fmla="*/ 5 w 15"/>
                    <a:gd name="T9" fmla="*/ 49 h 93"/>
                    <a:gd name="T10" fmla="*/ 0 w 15"/>
                    <a:gd name="T11" fmla="*/ 0 h 93"/>
                  </a:gdLst>
                  <a:ahLst/>
                  <a:cxnLst>
                    <a:cxn ang="0">
                      <a:pos x="T0" y="T1"/>
                    </a:cxn>
                    <a:cxn ang="0">
                      <a:pos x="T2" y="T3"/>
                    </a:cxn>
                    <a:cxn ang="0">
                      <a:pos x="T4" y="T5"/>
                    </a:cxn>
                    <a:cxn ang="0">
                      <a:pos x="T6" y="T7"/>
                    </a:cxn>
                    <a:cxn ang="0">
                      <a:pos x="T8" y="T9"/>
                    </a:cxn>
                    <a:cxn ang="0">
                      <a:pos x="T10" y="T11"/>
                    </a:cxn>
                  </a:cxnLst>
                  <a:rect l="0" t="0" r="r" b="b"/>
                  <a:pathLst>
                    <a:path w="15" h="93">
                      <a:moveTo>
                        <a:pt x="0" y="0"/>
                      </a:moveTo>
                      <a:lnTo>
                        <a:pt x="9" y="37"/>
                      </a:lnTo>
                      <a:lnTo>
                        <a:pt x="9" y="40"/>
                      </a:lnTo>
                      <a:lnTo>
                        <a:pt x="15" y="93"/>
                      </a:lnTo>
                      <a:lnTo>
                        <a:pt x="5" y="4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8" name="Forme libre 27"/>
                <p:cNvSpPr>
                  <a:spLocks/>
                </p:cNvSpPr>
                <p:nvPr/>
              </p:nvSpPr>
              <p:spPr bwMode="auto">
                <a:xfrm>
                  <a:off x="563337" y="5689775"/>
                  <a:ext cx="625475" cy="1216025"/>
                </a:xfrm>
                <a:custGeom>
                  <a:avLst/>
                  <a:gdLst>
                    <a:gd name="T0" fmla="*/ 394 w 394"/>
                    <a:gd name="T1" fmla="*/ 0 h 766"/>
                    <a:gd name="T2" fmla="*/ 394 w 394"/>
                    <a:gd name="T3" fmla="*/ 0 h 766"/>
                    <a:gd name="T4" fmla="*/ 356 w 394"/>
                    <a:gd name="T5" fmla="*/ 38 h 766"/>
                    <a:gd name="T6" fmla="*/ 319 w 394"/>
                    <a:gd name="T7" fmla="*/ 77 h 766"/>
                    <a:gd name="T8" fmla="*/ 284 w 394"/>
                    <a:gd name="T9" fmla="*/ 117 h 766"/>
                    <a:gd name="T10" fmla="*/ 249 w 394"/>
                    <a:gd name="T11" fmla="*/ 160 h 766"/>
                    <a:gd name="T12" fmla="*/ 207 w 394"/>
                    <a:gd name="T13" fmla="*/ 218 h 766"/>
                    <a:gd name="T14" fmla="*/ 168 w 394"/>
                    <a:gd name="T15" fmla="*/ 276 h 766"/>
                    <a:gd name="T16" fmla="*/ 131 w 394"/>
                    <a:gd name="T17" fmla="*/ 339 h 766"/>
                    <a:gd name="T18" fmla="*/ 98 w 394"/>
                    <a:gd name="T19" fmla="*/ 402 h 766"/>
                    <a:gd name="T20" fmla="*/ 69 w 394"/>
                    <a:gd name="T21" fmla="*/ 467 h 766"/>
                    <a:gd name="T22" fmla="*/ 45 w 394"/>
                    <a:gd name="T23" fmla="*/ 535 h 766"/>
                    <a:gd name="T24" fmla="*/ 26 w 394"/>
                    <a:gd name="T25" fmla="*/ 604 h 766"/>
                    <a:gd name="T26" fmla="*/ 14 w 394"/>
                    <a:gd name="T27" fmla="*/ 673 h 766"/>
                    <a:gd name="T28" fmla="*/ 7 w 394"/>
                    <a:gd name="T29" fmla="*/ 746 h 766"/>
                    <a:gd name="T30" fmla="*/ 6 w 394"/>
                    <a:gd name="T31" fmla="*/ 766 h 766"/>
                    <a:gd name="T32" fmla="*/ 0 w 394"/>
                    <a:gd name="T33" fmla="*/ 749 h 766"/>
                    <a:gd name="T34" fmla="*/ 1 w 394"/>
                    <a:gd name="T35" fmla="*/ 744 h 766"/>
                    <a:gd name="T36" fmla="*/ 7 w 394"/>
                    <a:gd name="T37" fmla="*/ 673 h 766"/>
                    <a:gd name="T38" fmla="*/ 21 w 394"/>
                    <a:gd name="T39" fmla="*/ 603 h 766"/>
                    <a:gd name="T40" fmla="*/ 40 w 394"/>
                    <a:gd name="T41" fmla="*/ 533 h 766"/>
                    <a:gd name="T42" fmla="*/ 65 w 394"/>
                    <a:gd name="T43" fmla="*/ 466 h 766"/>
                    <a:gd name="T44" fmla="*/ 94 w 394"/>
                    <a:gd name="T45" fmla="*/ 400 h 766"/>
                    <a:gd name="T46" fmla="*/ 127 w 394"/>
                    <a:gd name="T47" fmla="*/ 336 h 766"/>
                    <a:gd name="T48" fmla="*/ 164 w 394"/>
                    <a:gd name="T49" fmla="*/ 275 h 766"/>
                    <a:gd name="T50" fmla="*/ 204 w 394"/>
                    <a:gd name="T51" fmla="*/ 215 h 766"/>
                    <a:gd name="T52" fmla="*/ 248 w 394"/>
                    <a:gd name="T53" fmla="*/ 158 h 766"/>
                    <a:gd name="T54" fmla="*/ 282 w 394"/>
                    <a:gd name="T55" fmla="*/ 116 h 766"/>
                    <a:gd name="T56" fmla="*/ 318 w 394"/>
                    <a:gd name="T57" fmla="*/ 76 h 766"/>
                    <a:gd name="T58" fmla="*/ 354 w 394"/>
                    <a:gd name="T59" fmla="*/ 37 h 766"/>
                    <a:gd name="T60" fmla="*/ 394 w 394"/>
                    <a:gd name="T61" fmla="*/ 0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4" h="766">
                      <a:moveTo>
                        <a:pt x="394" y="0"/>
                      </a:moveTo>
                      <a:lnTo>
                        <a:pt x="394" y="0"/>
                      </a:lnTo>
                      <a:lnTo>
                        <a:pt x="356" y="38"/>
                      </a:lnTo>
                      <a:lnTo>
                        <a:pt x="319" y="77"/>
                      </a:lnTo>
                      <a:lnTo>
                        <a:pt x="284" y="117"/>
                      </a:lnTo>
                      <a:lnTo>
                        <a:pt x="249" y="160"/>
                      </a:lnTo>
                      <a:lnTo>
                        <a:pt x="207" y="218"/>
                      </a:lnTo>
                      <a:lnTo>
                        <a:pt x="168" y="276"/>
                      </a:lnTo>
                      <a:lnTo>
                        <a:pt x="131" y="339"/>
                      </a:lnTo>
                      <a:lnTo>
                        <a:pt x="98" y="402"/>
                      </a:lnTo>
                      <a:lnTo>
                        <a:pt x="69" y="467"/>
                      </a:lnTo>
                      <a:lnTo>
                        <a:pt x="45" y="535"/>
                      </a:lnTo>
                      <a:lnTo>
                        <a:pt x="26" y="604"/>
                      </a:lnTo>
                      <a:lnTo>
                        <a:pt x="14" y="673"/>
                      </a:lnTo>
                      <a:lnTo>
                        <a:pt x="7" y="746"/>
                      </a:lnTo>
                      <a:lnTo>
                        <a:pt x="6" y="766"/>
                      </a:lnTo>
                      <a:lnTo>
                        <a:pt x="0" y="749"/>
                      </a:lnTo>
                      <a:lnTo>
                        <a:pt x="1" y="744"/>
                      </a:lnTo>
                      <a:lnTo>
                        <a:pt x="7" y="673"/>
                      </a:lnTo>
                      <a:lnTo>
                        <a:pt x="21" y="603"/>
                      </a:lnTo>
                      <a:lnTo>
                        <a:pt x="40" y="533"/>
                      </a:lnTo>
                      <a:lnTo>
                        <a:pt x="65" y="466"/>
                      </a:lnTo>
                      <a:lnTo>
                        <a:pt x="94" y="400"/>
                      </a:lnTo>
                      <a:lnTo>
                        <a:pt x="127" y="336"/>
                      </a:lnTo>
                      <a:lnTo>
                        <a:pt x="164" y="275"/>
                      </a:lnTo>
                      <a:lnTo>
                        <a:pt x="204" y="215"/>
                      </a:lnTo>
                      <a:lnTo>
                        <a:pt x="248" y="158"/>
                      </a:lnTo>
                      <a:lnTo>
                        <a:pt x="282" y="116"/>
                      </a:lnTo>
                      <a:lnTo>
                        <a:pt x="318" y="76"/>
                      </a:lnTo>
                      <a:lnTo>
                        <a:pt x="354" y="37"/>
                      </a:lnTo>
                      <a:lnTo>
                        <a:pt x="394"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9" name="Forme libre 28"/>
                <p:cNvSpPr>
                  <a:spLocks/>
                </p:cNvSpPr>
                <p:nvPr/>
              </p:nvSpPr>
              <p:spPr bwMode="auto">
                <a:xfrm>
                  <a:off x="563337" y="6915325"/>
                  <a:ext cx="57150" cy="307975"/>
                </a:xfrm>
                <a:custGeom>
                  <a:avLst/>
                  <a:gdLst>
                    <a:gd name="T0" fmla="*/ 0 w 36"/>
                    <a:gd name="T1" fmla="*/ 0 h 194"/>
                    <a:gd name="T2" fmla="*/ 6 w 36"/>
                    <a:gd name="T3" fmla="*/ 16 h 194"/>
                    <a:gd name="T4" fmla="*/ 7 w 36"/>
                    <a:gd name="T5" fmla="*/ 19 h 194"/>
                    <a:gd name="T6" fmla="*/ 11 w 36"/>
                    <a:gd name="T7" fmla="*/ 80 h 194"/>
                    <a:gd name="T8" fmla="*/ 20 w 36"/>
                    <a:gd name="T9" fmla="*/ 132 h 194"/>
                    <a:gd name="T10" fmla="*/ 33 w 36"/>
                    <a:gd name="T11" fmla="*/ 185 h 194"/>
                    <a:gd name="T12" fmla="*/ 36 w 36"/>
                    <a:gd name="T13" fmla="*/ 194 h 194"/>
                    <a:gd name="T14" fmla="*/ 21 w 36"/>
                    <a:gd name="T15" fmla="*/ 161 h 194"/>
                    <a:gd name="T16" fmla="*/ 15 w 36"/>
                    <a:gd name="T17" fmla="*/ 145 h 194"/>
                    <a:gd name="T18" fmla="*/ 5 w 36"/>
                    <a:gd name="T19" fmla="*/ 81 h 194"/>
                    <a:gd name="T20" fmla="*/ 1 w 36"/>
                    <a:gd name="T21" fmla="*/ 41 h 194"/>
                    <a:gd name="T22" fmla="*/ 0 w 36"/>
                    <a:gd name="T23"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94">
                      <a:moveTo>
                        <a:pt x="0" y="0"/>
                      </a:moveTo>
                      <a:lnTo>
                        <a:pt x="6" y="16"/>
                      </a:lnTo>
                      <a:lnTo>
                        <a:pt x="7" y="19"/>
                      </a:lnTo>
                      <a:lnTo>
                        <a:pt x="11" y="80"/>
                      </a:lnTo>
                      <a:lnTo>
                        <a:pt x="20" y="132"/>
                      </a:lnTo>
                      <a:lnTo>
                        <a:pt x="33" y="185"/>
                      </a:lnTo>
                      <a:lnTo>
                        <a:pt x="36" y="194"/>
                      </a:lnTo>
                      <a:lnTo>
                        <a:pt x="21" y="161"/>
                      </a:lnTo>
                      <a:lnTo>
                        <a:pt x="15" y="145"/>
                      </a:lnTo>
                      <a:lnTo>
                        <a:pt x="5" y="81"/>
                      </a:lnTo>
                      <a:lnTo>
                        <a:pt x="1" y="41"/>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0" name="Forme libre 29"/>
                <p:cNvSpPr>
                  <a:spLocks/>
                </p:cNvSpPr>
                <p:nvPr/>
              </p:nvSpPr>
              <p:spPr bwMode="auto">
                <a:xfrm>
                  <a:off x="607787" y="7229650"/>
                  <a:ext cx="49213" cy="103188"/>
                </a:xfrm>
                <a:custGeom>
                  <a:avLst/>
                  <a:gdLst>
                    <a:gd name="T0" fmla="*/ 0 w 31"/>
                    <a:gd name="T1" fmla="*/ 0 h 65"/>
                    <a:gd name="T2" fmla="*/ 31 w 31"/>
                    <a:gd name="T3" fmla="*/ 65 h 65"/>
                    <a:gd name="T4" fmla="*/ 23 w 31"/>
                    <a:gd name="T5" fmla="*/ 65 h 65"/>
                    <a:gd name="T6" fmla="*/ 0 w 31"/>
                    <a:gd name="T7" fmla="*/ 0 h 65"/>
                  </a:gdLst>
                  <a:ahLst/>
                  <a:cxnLst>
                    <a:cxn ang="0">
                      <a:pos x="T0" y="T1"/>
                    </a:cxn>
                    <a:cxn ang="0">
                      <a:pos x="T2" y="T3"/>
                    </a:cxn>
                    <a:cxn ang="0">
                      <a:pos x="T4" y="T5"/>
                    </a:cxn>
                    <a:cxn ang="0">
                      <a:pos x="T6" y="T7"/>
                    </a:cxn>
                  </a:cxnLst>
                  <a:rect l="0" t="0" r="r" b="b"/>
                  <a:pathLst>
                    <a:path w="31" h="65">
                      <a:moveTo>
                        <a:pt x="0" y="0"/>
                      </a:moveTo>
                      <a:lnTo>
                        <a:pt x="31" y="65"/>
                      </a:lnTo>
                      <a:lnTo>
                        <a:pt x="23" y="6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1" name="Forme libre 30"/>
                <p:cNvSpPr>
                  <a:spLocks/>
                </p:cNvSpPr>
                <p:nvPr/>
              </p:nvSpPr>
              <p:spPr bwMode="auto">
                <a:xfrm>
                  <a:off x="563337" y="6878812"/>
                  <a:ext cx="11113" cy="66675"/>
                </a:xfrm>
                <a:custGeom>
                  <a:avLst/>
                  <a:gdLst>
                    <a:gd name="T0" fmla="*/ 0 w 7"/>
                    <a:gd name="T1" fmla="*/ 0 h 42"/>
                    <a:gd name="T2" fmla="*/ 6 w 7"/>
                    <a:gd name="T3" fmla="*/ 17 h 42"/>
                    <a:gd name="T4" fmla="*/ 7 w 7"/>
                    <a:gd name="T5" fmla="*/ 42 h 42"/>
                    <a:gd name="T6" fmla="*/ 6 w 7"/>
                    <a:gd name="T7" fmla="*/ 39 h 42"/>
                    <a:gd name="T8" fmla="*/ 0 w 7"/>
                    <a:gd name="T9" fmla="*/ 23 h 42"/>
                    <a:gd name="T10" fmla="*/ 0 w 7"/>
                    <a:gd name="T11" fmla="*/ 0 h 42"/>
                  </a:gdLst>
                  <a:ahLst/>
                  <a:cxnLst>
                    <a:cxn ang="0">
                      <a:pos x="T0" y="T1"/>
                    </a:cxn>
                    <a:cxn ang="0">
                      <a:pos x="T2" y="T3"/>
                    </a:cxn>
                    <a:cxn ang="0">
                      <a:pos x="T4" y="T5"/>
                    </a:cxn>
                    <a:cxn ang="0">
                      <a:pos x="T6" y="T7"/>
                    </a:cxn>
                    <a:cxn ang="0">
                      <a:pos x="T8" y="T9"/>
                    </a:cxn>
                    <a:cxn ang="0">
                      <a:pos x="T10" y="T11"/>
                    </a:cxn>
                  </a:cxnLst>
                  <a:rect l="0" t="0" r="r" b="b"/>
                  <a:pathLst>
                    <a:path w="7" h="42">
                      <a:moveTo>
                        <a:pt x="0" y="0"/>
                      </a:moveTo>
                      <a:lnTo>
                        <a:pt x="6" y="17"/>
                      </a:lnTo>
                      <a:lnTo>
                        <a:pt x="7" y="42"/>
                      </a:lnTo>
                      <a:lnTo>
                        <a:pt x="6" y="39"/>
                      </a:lnTo>
                      <a:lnTo>
                        <a:pt x="0" y="2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2" name="Forme libre 31"/>
                <p:cNvSpPr>
                  <a:spLocks/>
                </p:cNvSpPr>
                <p:nvPr/>
              </p:nvSpPr>
              <p:spPr bwMode="auto">
                <a:xfrm>
                  <a:off x="587149" y="7145512"/>
                  <a:ext cx="71438" cy="187325"/>
                </a:xfrm>
                <a:custGeom>
                  <a:avLst/>
                  <a:gdLst>
                    <a:gd name="T0" fmla="*/ 0 w 45"/>
                    <a:gd name="T1" fmla="*/ 0 h 118"/>
                    <a:gd name="T2" fmla="*/ 6 w 45"/>
                    <a:gd name="T3" fmla="*/ 16 h 118"/>
                    <a:gd name="T4" fmla="*/ 21 w 45"/>
                    <a:gd name="T5" fmla="*/ 49 h 118"/>
                    <a:gd name="T6" fmla="*/ 33 w 45"/>
                    <a:gd name="T7" fmla="*/ 84 h 118"/>
                    <a:gd name="T8" fmla="*/ 45 w 45"/>
                    <a:gd name="T9" fmla="*/ 118 h 118"/>
                    <a:gd name="T10" fmla="*/ 44 w 45"/>
                    <a:gd name="T11" fmla="*/ 118 h 118"/>
                    <a:gd name="T12" fmla="*/ 13 w 45"/>
                    <a:gd name="T13" fmla="*/ 53 h 118"/>
                    <a:gd name="T14" fmla="*/ 11 w 45"/>
                    <a:gd name="T15" fmla="*/ 42 h 118"/>
                    <a:gd name="T16" fmla="*/ 0 w 45"/>
                    <a:gd name="T1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8">
                      <a:moveTo>
                        <a:pt x="0" y="0"/>
                      </a:moveTo>
                      <a:lnTo>
                        <a:pt x="6" y="16"/>
                      </a:lnTo>
                      <a:lnTo>
                        <a:pt x="21" y="49"/>
                      </a:lnTo>
                      <a:lnTo>
                        <a:pt x="33" y="84"/>
                      </a:lnTo>
                      <a:lnTo>
                        <a:pt x="45" y="118"/>
                      </a:lnTo>
                      <a:lnTo>
                        <a:pt x="44" y="118"/>
                      </a:lnTo>
                      <a:lnTo>
                        <a:pt x="13" y="53"/>
                      </a:lnTo>
                      <a:lnTo>
                        <a:pt x="11" y="42"/>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nvGrpSpPr>
              <p:cNvPr id="9" name="Groupe 8"/>
              <p:cNvGrpSpPr>
                <a:grpSpLocks noChangeAspect="1"/>
              </p:cNvGrpSpPr>
              <p:nvPr/>
            </p:nvGrpSpPr>
            <p:grpSpPr>
              <a:xfrm>
                <a:off x="80645" y="4826975"/>
                <a:ext cx="1306273" cy="2505864"/>
                <a:chOff x="80645" y="4649964"/>
                <a:chExt cx="874712" cy="1677988"/>
              </a:xfrm>
            </p:grpSpPr>
            <p:sp>
              <p:nvSpPr>
                <p:cNvPr id="10" name="Forme libre 9"/>
                <p:cNvSpPr>
                  <a:spLocks/>
                </p:cNvSpPr>
                <p:nvPr/>
              </p:nvSpPr>
              <p:spPr bwMode="auto">
                <a:xfrm>
                  <a:off x="118745" y="5189714"/>
                  <a:ext cx="198438" cy="714375"/>
                </a:xfrm>
                <a:custGeom>
                  <a:avLst/>
                  <a:gdLst>
                    <a:gd name="T0" fmla="*/ 0 w 125"/>
                    <a:gd name="T1" fmla="*/ 0 h 450"/>
                    <a:gd name="T2" fmla="*/ 41 w 125"/>
                    <a:gd name="T3" fmla="*/ 155 h 450"/>
                    <a:gd name="T4" fmla="*/ 86 w 125"/>
                    <a:gd name="T5" fmla="*/ 309 h 450"/>
                    <a:gd name="T6" fmla="*/ 125 w 125"/>
                    <a:gd name="T7" fmla="*/ 425 h 450"/>
                    <a:gd name="T8" fmla="*/ 125 w 125"/>
                    <a:gd name="T9" fmla="*/ 450 h 450"/>
                    <a:gd name="T10" fmla="*/ 79 w 125"/>
                    <a:gd name="T11" fmla="*/ 311 h 450"/>
                    <a:gd name="T12" fmla="*/ 41 w 125"/>
                    <a:gd name="T13" fmla="*/ 183 h 450"/>
                    <a:gd name="T14" fmla="*/ 7 w 125"/>
                    <a:gd name="T15" fmla="*/ 54 h 450"/>
                    <a:gd name="T16" fmla="*/ 0 w 125"/>
                    <a:gd name="T17" fmla="*/ 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450">
                      <a:moveTo>
                        <a:pt x="0" y="0"/>
                      </a:moveTo>
                      <a:lnTo>
                        <a:pt x="41" y="155"/>
                      </a:lnTo>
                      <a:lnTo>
                        <a:pt x="86" y="309"/>
                      </a:lnTo>
                      <a:lnTo>
                        <a:pt x="125" y="425"/>
                      </a:lnTo>
                      <a:lnTo>
                        <a:pt x="125" y="450"/>
                      </a:lnTo>
                      <a:lnTo>
                        <a:pt x="79" y="311"/>
                      </a:lnTo>
                      <a:lnTo>
                        <a:pt x="41" y="183"/>
                      </a:lnTo>
                      <a:lnTo>
                        <a:pt x="7" y="5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1" name="Forme libre 10"/>
                <p:cNvSpPr>
                  <a:spLocks/>
                </p:cNvSpPr>
                <p:nvPr/>
              </p:nvSpPr>
              <p:spPr bwMode="auto">
                <a:xfrm>
                  <a:off x="328295" y="5891389"/>
                  <a:ext cx="187325" cy="436563"/>
                </a:xfrm>
                <a:custGeom>
                  <a:avLst/>
                  <a:gdLst>
                    <a:gd name="T0" fmla="*/ 0 w 118"/>
                    <a:gd name="T1" fmla="*/ 0 h 275"/>
                    <a:gd name="T2" fmla="*/ 8 w 118"/>
                    <a:gd name="T3" fmla="*/ 20 h 275"/>
                    <a:gd name="T4" fmla="*/ 37 w 118"/>
                    <a:gd name="T5" fmla="*/ 96 h 275"/>
                    <a:gd name="T6" fmla="*/ 69 w 118"/>
                    <a:gd name="T7" fmla="*/ 170 h 275"/>
                    <a:gd name="T8" fmla="*/ 118 w 118"/>
                    <a:gd name="T9" fmla="*/ 275 h 275"/>
                    <a:gd name="T10" fmla="*/ 109 w 118"/>
                    <a:gd name="T11" fmla="*/ 275 h 275"/>
                    <a:gd name="T12" fmla="*/ 61 w 118"/>
                    <a:gd name="T13" fmla="*/ 174 h 275"/>
                    <a:gd name="T14" fmla="*/ 30 w 118"/>
                    <a:gd name="T15" fmla="*/ 100 h 275"/>
                    <a:gd name="T16" fmla="*/ 0 w 118"/>
                    <a:gd name="T17" fmla="*/ 26 h 275"/>
                    <a:gd name="T18" fmla="*/ 0 w 118"/>
                    <a:gd name="T19"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275">
                      <a:moveTo>
                        <a:pt x="0" y="0"/>
                      </a:moveTo>
                      <a:lnTo>
                        <a:pt x="8" y="20"/>
                      </a:lnTo>
                      <a:lnTo>
                        <a:pt x="37" y="96"/>
                      </a:lnTo>
                      <a:lnTo>
                        <a:pt x="69" y="170"/>
                      </a:lnTo>
                      <a:lnTo>
                        <a:pt x="118" y="275"/>
                      </a:lnTo>
                      <a:lnTo>
                        <a:pt x="109" y="275"/>
                      </a:lnTo>
                      <a:lnTo>
                        <a:pt x="61" y="174"/>
                      </a:lnTo>
                      <a:lnTo>
                        <a:pt x="30" y="100"/>
                      </a:lnTo>
                      <a:lnTo>
                        <a:pt x="0" y="2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2" name="Forme libre 11"/>
                <p:cNvSpPr>
                  <a:spLocks/>
                </p:cNvSpPr>
                <p:nvPr/>
              </p:nvSpPr>
              <p:spPr bwMode="auto">
                <a:xfrm>
                  <a:off x="80645" y="5010327"/>
                  <a:ext cx="31750" cy="192088"/>
                </a:xfrm>
                <a:custGeom>
                  <a:avLst/>
                  <a:gdLst>
                    <a:gd name="T0" fmla="*/ 0 w 20"/>
                    <a:gd name="T1" fmla="*/ 0 h 121"/>
                    <a:gd name="T2" fmla="*/ 16 w 20"/>
                    <a:gd name="T3" fmla="*/ 72 h 121"/>
                    <a:gd name="T4" fmla="*/ 20 w 20"/>
                    <a:gd name="T5" fmla="*/ 121 h 121"/>
                    <a:gd name="T6" fmla="*/ 18 w 20"/>
                    <a:gd name="T7" fmla="*/ 112 h 121"/>
                    <a:gd name="T8" fmla="*/ 0 w 20"/>
                    <a:gd name="T9" fmla="*/ 31 h 121"/>
                    <a:gd name="T10" fmla="*/ 0 w 20"/>
                    <a:gd name="T11" fmla="*/ 0 h 121"/>
                  </a:gdLst>
                  <a:ahLst/>
                  <a:cxnLst>
                    <a:cxn ang="0">
                      <a:pos x="T0" y="T1"/>
                    </a:cxn>
                    <a:cxn ang="0">
                      <a:pos x="T2" y="T3"/>
                    </a:cxn>
                    <a:cxn ang="0">
                      <a:pos x="T4" y="T5"/>
                    </a:cxn>
                    <a:cxn ang="0">
                      <a:pos x="T6" y="T7"/>
                    </a:cxn>
                    <a:cxn ang="0">
                      <a:pos x="T8" y="T9"/>
                    </a:cxn>
                    <a:cxn ang="0">
                      <a:pos x="T10" y="T11"/>
                    </a:cxn>
                  </a:cxnLst>
                  <a:rect l="0" t="0" r="r" b="b"/>
                  <a:pathLst>
                    <a:path w="20" h="121">
                      <a:moveTo>
                        <a:pt x="0" y="0"/>
                      </a:moveTo>
                      <a:lnTo>
                        <a:pt x="16" y="72"/>
                      </a:lnTo>
                      <a:lnTo>
                        <a:pt x="20" y="121"/>
                      </a:lnTo>
                      <a:lnTo>
                        <a:pt x="18" y="112"/>
                      </a:lnTo>
                      <a:lnTo>
                        <a:pt x="0" y="31"/>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3" name="Forme libre 12"/>
                <p:cNvSpPr>
                  <a:spLocks/>
                </p:cNvSpPr>
                <p:nvPr/>
              </p:nvSpPr>
              <p:spPr bwMode="auto">
                <a:xfrm>
                  <a:off x="112395" y="5202414"/>
                  <a:ext cx="250825" cy="1020763"/>
                </a:xfrm>
                <a:custGeom>
                  <a:avLst/>
                  <a:gdLst>
                    <a:gd name="T0" fmla="*/ 0 w 158"/>
                    <a:gd name="T1" fmla="*/ 0 h 643"/>
                    <a:gd name="T2" fmla="*/ 11 w 158"/>
                    <a:gd name="T3" fmla="*/ 46 h 643"/>
                    <a:gd name="T4" fmla="*/ 22 w 158"/>
                    <a:gd name="T5" fmla="*/ 129 h 643"/>
                    <a:gd name="T6" fmla="*/ 36 w 158"/>
                    <a:gd name="T7" fmla="*/ 211 h 643"/>
                    <a:gd name="T8" fmla="*/ 55 w 158"/>
                    <a:gd name="T9" fmla="*/ 301 h 643"/>
                    <a:gd name="T10" fmla="*/ 76 w 158"/>
                    <a:gd name="T11" fmla="*/ 389 h 643"/>
                    <a:gd name="T12" fmla="*/ 103 w 158"/>
                    <a:gd name="T13" fmla="*/ 476 h 643"/>
                    <a:gd name="T14" fmla="*/ 123 w 158"/>
                    <a:gd name="T15" fmla="*/ 533 h 643"/>
                    <a:gd name="T16" fmla="*/ 144 w 158"/>
                    <a:gd name="T17" fmla="*/ 588 h 643"/>
                    <a:gd name="T18" fmla="*/ 155 w 158"/>
                    <a:gd name="T19" fmla="*/ 632 h 643"/>
                    <a:gd name="T20" fmla="*/ 158 w 158"/>
                    <a:gd name="T21" fmla="*/ 643 h 643"/>
                    <a:gd name="T22" fmla="*/ 142 w 158"/>
                    <a:gd name="T23" fmla="*/ 608 h 643"/>
                    <a:gd name="T24" fmla="*/ 118 w 158"/>
                    <a:gd name="T25" fmla="*/ 544 h 643"/>
                    <a:gd name="T26" fmla="*/ 95 w 158"/>
                    <a:gd name="T27" fmla="*/ 478 h 643"/>
                    <a:gd name="T28" fmla="*/ 69 w 158"/>
                    <a:gd name="T29" fmla="*/ 391 h 643"/>
                    <a:gd name="T30" fmla="*/ 47 w 158"/>
                    <a:gd name="T31" fmla="*/ 302 h 643"/>
                    <a:gd name="T32" fmla="*/ 29 w 158"/>
                    <a:gd name="T33" fmla="*/ 212 h 643"/>
                    <a:gd name="T34" fmla="*/ 13 w 158"/>
                    <a:gd name="T35" fmla="*/ 107 h 643"/>
                    <a:gd name="T36" fmla="*/ 0 w 158"/>
                    <a:gd name="T37" fmla="*/ 0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643">
                      <a:moveTo>
                        <a:pt x="0" y="0"/>
                      </a:moveTo>
                      <a:lnTo>
                        <a:pt x="11" y="46"/>
                      </a:lnTo>
                      <a:lnTo>
                        <a:pt x="22" y="129"/>
                      </a:lnTo>
                      <a:lnTo>
                        <a:pt x="36" y="211"/>
                      </a:lnTo>
                      <a:lnTo>
                        <a:pt x="55" y="301"/>
                      </a:lnTo>
                      <a:lnTo>
                        <a:pt x="76" y="389"/>
                      </a:lnTo>
                      <a:lnTo>
                        <a:pt x="103" y="476"/>
                      </a:lnTo>
                      <a:lnTo>
                        <a:pt x="123" y="533"/>
                      </a:lnTo>
                      <a:lnTo>
                        <a:pt x="144" y="588"/>
                      </a:lnTo>
                      <a:lnTo>
                        <a:pt x="155" y="632"/>
                      </a:lnTo>
                      <a:lnTo>
                        <a:pt x="158" y="643"/>
                      </a:lnTo>
                      <a:lnTo>
                        <a:pt x="142" y="608"/>
                      </a:lnTo>
                      <a:lnTo>
                        <a:pt x="118" y="544"/>
                      </a:lnTo>
                      <a:lnTo>
                        <a:pt x="95" y="478"/>
                      </a:lnTo>
                      <a:lnTo>
                        <a:pt x="69" y="391"/>
                      </a:lnTo>
                      <a:lnTo>
                        <a:pt x="47" y="302"/>
                      </a:lnTo>
                      <a:lnTo>
                        <a:pt x="29" y="212"/>
                      </a:lnTo>
                      <a:lnTo>
                        <a:pt x="13" y="107"/>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4" name="Forme libre 13"/>
                <p:cNvSpPr>
                  <a:spLocks/>
                </p:cNvSpPr>
                <p:nvPr/>
              </p:nvSpPr>
              <p:spPr bwMode="auto">
                <a:xfrm>
                  <a:off x="375920" y="6215239"/>
                  <a:ext cx="52388" cy="112713"/>
                </a:xfrm>
                <a:custGeom>
                  <a:avLst/>
                  <a:gdLst>
                    <a:gd name="T0" fmla="*/ 0 w 33"/>
                    <a:gd name="T1" fmla="*/ 0 h 71"/>
                    <a:gd name="T2" fmla="*/ 33 w 33"/>
                    <a:gd name="T3" fmla="*/ 71 h 71"/>
                    <a:gd name="T4" fmla="*/ 24 w 33"/>
                    <a:gd name="T5" fmla="*/ 71 h 71"/>
                    <a:gd name="T6" fmla="*/ 11 w 33"/>
                    <a:gd name="T7" fmla="*/ 36 h 71"/>
                    <a:gd name="T8" fmla="*/ 0 w 33"/>
                    <a:gd name="T9" fmla="*/ 0 h 71"/>
                  </a:gdLst>
                  <a:ahLst/>
                  <a:cxnLst>
                    <a:cxn ang="0">
                      <a:pos x="T0" y="T1"/>
                    </a:cxn>
                    <a:cxn ang="0">
                      <a:pos x="T2" y="T3"/>
                    </a:cxn>
                    <a:cxn ang="0">
                      <a:pos x="T4" y="T5"/>
                    </a:cxn>
                    <a:cxn ang="0">
                      <a:pos x="T6" y="T7"/>
                    </a:cxn>
                    <a:cxn ang="0">
                      <a:pos x="T8" y="T9"/>
                    </a:cxn>
                  </a:cxnLst>
                  <a:rect l="0" t="0" r="r" b="b"/>
                  <a:pathLst>
                    <a:path w="33" h="71">
                      <a:moveTo>
                        <a:pt x="0" y="0"/>
                      </a:moveTo>
                      <a:lnTo>
                        <a:pt x="33" y="71"/>
                      </a:lnTo>
                      <a:lnTo>
                        <a:pt x="24" y="71"/>
                      </a:lnTo>
                      <a:lnTo>
                        <a:pt x="11" y="3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5" name="Forme libre 14"/>
                <p:cNvSpPr>
                  <a:spLocks/>
                </p:cNvSpPr>
                <p:nvPr/>
              </p:nvSpPr>
              <p:spPr bwMode="auto">
                <a:xfrm>
                  <a:off x="106045" y="5124627"/>
                  <a:ext cx="23813" cy="150813"/>
                </a:xfrm>
                <a:custGeom>
                  <a:avLst/>
                  <a:gdLst>
                    <a:gd name="T0" fmla="*/ 0 w 15"/>
                    <a:gd name="T1" fmla="*/ 0 h 95"/>
                    <a:gd name="T2" fmla="*/ 8 w 15"/>
                    <a:gd name="T3" fmla="*/ 37 h 95"/>
                    <a:gd name="T4" fmla="*/ 8 w 15"/>
                    <a:gd name="T5" fmla="*/ 41 h 95"/>
                    <a:gd name="T6" fmla="*/ 15 w 15"/>
                    <a:gd name="T7" fmla="*/ 95 h 95"/>
                    <a:gd name="T8" fmla="*/ 4 w 15"/>
                    <a:gd name="T9" fmla="*/ 49 h 95"/>
                    <a:gd name="T10" fmla="*/ 0 w 15"/>
                    <a:gd name="T11" fmla="*/ 0 h 95"/>
                  </a:gdLst>
                  <a:ahLst/>
                  <a:cxnLst>
                    <a:cxn ang="0">
                      <a:pos x="T0" y="T1"/>
                    </a:cxn>
                    <a:cxn ang="0">
                      <a:pos x="T2" y="T3"/>
                    </a:cxn>
                    <a:cxn ang="0">
                      <a:pos x="T4" y="T5"/>
                    </a:cxn>
                    <a:cxn ang="0">
                      <a:pos x="T6" y="T7"/>
                    </a:cxn>
                    <a:cxn ang="0">
                      <a:pos x="T8" y="T9"/>
                    </a:cxn>
                    <a:cxn ang="0">
                      <a:pos x="T10" y="T11"/>
                    </a:cxn>
                  </a:cxnLst>
                  <a:rect l="0" t="0" r="r" b="b"/>
                  <a:pathLst>
                    <a:path w="15" h="95">
                      <a:moveTo>
                        <a:pt x="0" y="0"/>
                      </a:moveTo>
                      <a:lnTo>
                        <a:pt x="8" y="37"/>
                      </a:lnTo>
                      <a:lnTo>
                        <a:pt x="8" y="41"/>
                      </a:lnTo>
                      <a:lnTo>
                        <a:pt x="15" y="95"/>
                      </a:lnTo>
                      <a:lnTo>
                        <a:pt x="4" y="49"/>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6" name="Forme libre 15"/>
                <p:cNvSpPr>
                  <a:spLocks/>
                </p:cNvSpPr>
                <p:nvPr/>
              </p:nvSpPr>
              <p:spPr bwMode="auto">
                <a:xfrm>
                  <a:off x="317182" y="4649964"/>
                  <a:ext cx="638175" cy="1241425"/>
                </a:xfrm>
                <a:custGeom>
                  <a:avLst/>
                  <a:gdLst>
                    <a:gd name="T0" fmla="*/ 402 w 402"/>
                    <a:gd name="T1" fmla="*/ 0 h 782"/>
                    <a:gd name="T2" fmla="*/ 402 w 402"/>
                    <a:gd name="T3" fmla="*/ 1 h 782"/>
                    <a:gd name="T4" fmla="*/ 363 w 402"/>
                    <a:gd name="T5" fmla="*/ 39 h 782"/>
                    <a:gd name="T6" fmla="*/ 325 w 402"/>
                    <a:gd name="T7" fmla="*/ 79 h 782"/>
                    <a:gd name="T8" fmla="*/ 290 w 402"/>
                    <a:gd name="T9" fmla="*/ 121 h 782"/>
                    <a:gd name="T10" fmla="*/ 255 w 402"/>
                    <a:gd name="T11" fmla="*/ 164 h 782"/>
                    <a:gd name="T12" fmla="*/ 211 w 402"/>
                    <a:gd name="T13" fmla="*/ 222 h 782"/>
                    <a:gd name="T14" fmla="*/ 171 w 402"/>
                    <a:gd name="T15" fmla="*/ 284 h 782"/>
                    <a:gd name="T16" fmla="*/ 133 w 402"/>
                    <a:gd name="T17" fmla="*/ 346 h 782"/>
                    <a:gd name="T18" fmla="*/ 100 w 402"/>
                    <a:gd name="T19" fmla="*/ 411 h 782"/>
                    <a:gd name="T20" fmla="*/ 71 w 402"/>
                    <a:gd name="T21" fmla="*/ 478 h 782"/>
                    <a:gd name="T22" fmla="*/ 45 w 402"/>
                    <a:gd name="T23" fmla="*/ 546 h 782"/>
                    <a:gd name="T24" fmla="*/ 27 w 402"/>
                    <a:gd name="T25" fmla="*/ 617 h 782"/>
                    <a:gd name="T26" fmla="*/ 13 w 402"/>
                    <a:gd name="T27" fmla="*/ 689 h 782"/>
                    <a:gd name="T28" fmla="*/ 7 w 402"/>
                    <a:gd name="T29" fmla="*/ 761 h 782"/>
                    <a:gd name="T30" fmla="*/ 7 w 402"/>
                    <a:gd name="T31" fmla="*/ 782 h 782"/>
                    <a:gd name="T32" fmla="*/ 0 w 402"/>
                    <a:gd name="T33" fmla="*/ 765 h 782"/>
                    <a:gd name="T34" fmla="*/ 1 w 402"/>
                    <a:gd name="T35" fmla="*/ 761 h 782"/>
                    <a:gd name="T36" fmla="*/ 7 w 402"/>
                    <a:gd name="T37" fmla="*/ 688 h 782"/>
                    <a:gd name="T38" fmla="*/ 21 w 402"/>
                    <a:gd name="T39" fmla="*/ 616 h 782"/>
                    <a:gd name="T40" fmla="*/ 40 w 402"/>
                    <a:gd name="T41" fmla="*/ 545 h 782"/>
                    <a:gd name="T42" fmla="*/ 66 w 402"/>
                    <a:gd name="T43" fmla="*/ 475 h 782"/>
                    <a:gd name="T44" fmla="*/ 95 w 402"/>
                    <a:gd name="T45" fmla="*/ 409 h 782"/>
                    <a:gd name="T46" fmla="*/ 130 w 402"/>
                    <a:gd name="T47" fmla="*/ 343 h 782"/>
                    <a:gd name="T48" fmla="*/ 167 w 402"/>
                    <a:gd name="T49" fmla="*/ 281 h 782"/>
                    <a:gd name="T50" fmla="*/ 209 w 402"/>
                    <a:gd name="T51" fmla="*/ 220 h 782"/>
                    <a:gd name="T52" fmla="*/ 253 w 402"/>
                    <a:gd name="T53" fmla="*/ 163 h 782"/>
                    <a:gd name="T54" fmla="*/ 287 w 402"/>
                    <a:gd name="T55" fmla="*/ 120 h 782"/>
                    <a:gd name="T56" fmla="*/ 324 w 402"/>
                    <a:gd name="T57" fmla="*/ 78 h 782"/>
                    <a:gd name="T58" fmla="*/ 362 w 402"/>
                    <a:gd name="T59" fmla="*/ 38 h 782"/>
                    <a:gd name="T60" fmla="*/ 402 w 402"/>
                    <a:gd name="T61" fmla="*/ 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2" h="782">
                      <a:moveTo>
                        <a:pt x="402" y="0"/>
                      </a:moveTo>
                      <a:lnTo>
                        <a:pt x="402" y="1"/>
                      </a:lnTo>
                      <a:lnTo>
                        <a:pt x="363" y="39"/>
                      </a:lnTo>
                      <a:lnTo>
                        <a:pt x="325" y="79"/>
                      </a:lnTo>
                      <a:lnTo>
                        <a:pt x="290" y="121"/>
                      </a:lnTo>
                      <a:lnTo>
                        <a:pt x="255" y="164"/>
                      </a:lnTo>
                      <a:lnTo>
                        <a:pt x="211" y="222"/>
                      </a:lnTo>
                      <a:lnTo>
                        <a:pt x="171" y="284"/>
                      </a:lnTo>
                      <a:lnTo>
                        <a:pt x="133" y="346"/>
                      </a:lnTo>
                      <a:lnTo>
                        <a:pt x="100" y="411"/>
                      </a:lnTo>
                      <a:lnTo>
                        <a:pt x="71" y="478"/>
                      </a:lnTo>
                      <a:lnTo>
                        <a:pt x="45" y="546"/>
                      </a:lnTo>
                      <a:lnTo>
                        <a:pt x="27" y="617"/>
                      </a:lnTo>
                      <a:lnTo>
                        <a:pt x="13" y="689"/>
                      </a:lnTo>
                      <a:lnTo>
                        <a:pt x="7" y="761"/>
                      </a:lnTo>
                      <a:lnTo>
                        <a:pt x="7" y="782"/>
                      </a:lnTo>
                      <a:lnTo>
                        <a:pt x="0" y="765"/>
                      </a:lnTo>
                      <a:lnTo>
                        <a:pt x="1" y="761"/>
                      </a:lnTo>
                      <a:lnTo>
                        <a:pt x="7" y="688"/>
                      </a:lnTo>
                      <a:lnTo>
                        <a:pt x="21" y="616"/>
                      </a:lnTo>
                      <a:lnTo>
                        <a:pt x="40" y="545"/>
                      </a:lnTo>
                      <a:lnTo>
                        <a:pt x="66" y="475"/>
                      </a:lnTo>
                      <a:lnTo>
                        <a:pt x="95" y="409"/>
                      </a:lnTo>
                      <a:lnTo>
                        <a:pt x="130" y="343"/>
                      </a:lnTo>
                      <a:lnTo>
                        <a:pt x="167" y="281"/>
                      </a:lnTo>
                      <a:lnTo>
                        <a:pt x="209" y="220"/>
                      </a:lnTo>
                      <a:lnTo>
                        <a:pt x="253" y="163"/>
                      </a:lnTo>
                      <a:lnTo>
                        <a:pt x="287" y="120"/>
                      </a:lnTo>
                      <a:lnTo>
                        <a:pt x="324" y="78"/>
                      </a:lnTo>
                      <a:lnTo>
                        <a:pt x="362" y="38"/>
                      </a:lnTo>
                      <a:lnTo>
                        <a:pt x="402"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7" name="Forme libre 16"/>
                <p:cNvSpPr>
                  <a:spLocks/>
                </p:cNvSpPr>
                <p:nvPr/>
              </p:nvSpPr>
              <p:spPr bwMode="auto">
                <a:xfrm>
                  <a:off x="317182" y="5904089"/>
                  <a:ext cx="58738" cy="311150"/>
                </a:xfrm>
                <a:custGeom>
                  <a:avLst/>
                  <a:gdLst>
                    <a:gd name="T0" fmla="*/ 0 w 37"/>
                    <a:gd name="T1" fmla="*/ 0 h 196"/>
                    <a:gd name="T2" fmla="*/ 6 w 37"/>
                    <a:gd name="T3" fmla="*/ 15 h 196"/>
                    <a:gd name="T4" fmla="*/ 7 w 37"/>
                    <a:gd name="T5" fmla="*/ 18 h 196"/>
                    <a:gd name="T6" fmla="*/ 12 w 37"/>
                    <a:gd name="T7" fmla="*/ 80 h 196"/>
                    <a:gd name="T8" fmla="*/ 21 w 37"/>
                    <a:gd name="T9" fmla="*/ 134 h 196"/>
                    <a:gd name="T10" fmla="*/ 33 w 37"/>
                    <a:gd name="T11" fmla="*/ 188 h 196"/>
                    <a:gd name="T12" fmla="*/ 37 w 37"/>
                    <a:gd name="T13" fmla="*/ 196 h 196"/>
                    <a:gd name="T14" fmla="*/ 22 w 37"/>
                    <a:gd name="T15" fmla="*/ 162 h 196"/>
                    <a:gd name="T16" fmla="*/ 15 w 37"/>
                    <a:gd name="T17" fmla="*/ 146 h 196"/>
                    <a:gd name="T18" fmla="*/ 5 w 37"/>
                    <a:gd name="T19" fmla="*/ 81 h 196"/>
                    <a:gd name="T20" fmla="*/ 1 w 37"/>
                    <a:gd name="T21" fmla="*/ 40 h 196"/>
                    <a:gd name="T22" fmla="*/ 0 w 37"/>
                    <a:gd name="T23"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96">
                      <a:moveTo>
                        <a:pt x="0" y="0"/>
                      </a:moveTo>
                      <a:lnTo>
                        <a:pt x="6" y="15"/>
                      </a:lnTo>
                      <a:lnTo>
                        <a:pt x="7" y="18"/>
                      </a:lnTo>
                      <a:lnTo>
                        <a:pt x="12" y="80"/>
                      </a:lnTo>
                      <a:lnTo>
                        <a:pt x="21" y="134"/>
                      </a:lnTo>
                      <a:lnTo>
                        <a:pt x="33" y="188"/>
                      </a:lnTo>
                      <a:lnTo>
                        <a:pt x="37" y="196"/>
                      </a:lnTo>
                      <a:lnTo>
                        <a:pt x="22" y="162"/>
                      </a:lnTo>
                      <a:lnTo>
                        <a:pt x="15" y="146"/>
                      </a:lnTo>
                      <a:lnTo>
                        <a:pt x="5" y="81"/>
                      </a:lnTo>
                      <a:lnTo>
                        <a:pt x="1" y="40"/>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8" name="Forme libre 17"/>
                <p:cNvSpPr>
                  <a:spLocks/>
                </p:cNvSpPr>
                <p:nvPr/>
              </p:nvSpPr>
              <p:spPr bwMode="auto">
                <a:xfrm>
                  <a:off x="363220" y="6223177"/>
                  <a:ext cx="49213" cy="104775"/>
                </a:xfrm>
                <a:custGeom>
                  <a:avLst/>
                  <a:gdLst>
                    <a:gd name="T0" fmla="*/ 0 w 31"/>
                    <a:gd name="T1" fmla="*/ 0 h 66"/>
                    <a:gd name="T2" fmla="*/ 31 w 31"/>
                    <a:gd name="T3" fmla="*/ 66 h 66"/>
                    <a:gd name="T4" fmla="*/ 24 w 31"/>
                    <a:gd name="T5" fmla="*/ 66 h 66"/>
                    <a:gd name="T6" fmla="*/ 0 w 31"/>
                    <a:gd name="T7" fmla="*/ 0 h 66"/>
                  </a:gdLst>
                  <a:ahLst/>
                  <a:cxnLst>
                    <a:cxn ang="0">
                      <a:pos x="T0" y="T1"/>
                    </a:cxn>
                    <a:cxn ang="0">
                      <a:pos x="T2" y="T3"/>
                    </a:cxn>
                    <a:cxn ang="0">
                      <a:pos x="T4" y="T5"/>
                    </a:cxn>
                    <a:cxn ang="0">
                      <a:pos x="T6" y="T7"/>
                    </a:cxn>
                  </a:cxnLst>
                  <a:rect l="0" t="0" r="r" b="b"/>
                  <a:pathLst>
                    <a:path w="31" h="66">
                      <a:moveTo>
                        <a:pt x="0" y="0"/>
                      </a:moveTo>
                      <a:lnTo>
                        <a:pt x="31" y="66"/>
                      </a:lnTo>
                      <a:lnTo>
                        <a:pt x="24" y="6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9" name="Forme libre 18"/>
                <p:cNvSpPr>
                  <a:spLocks/>
                </p:cNvSpPr>
                <p:nvPr/>
              </p:nvSpPr>
              <p:spPr bwMode="auto">
                <a:xfrm>
                  <a:off x="317182" y="5864402"/>
                  <a:ext cx="11113" cy="68263"/>
                </a:xfrm>
                <a:custGeom>
                  <a:avLst/>
                  <a:gdLst>
                    <a:gd name="T0" fmla="*/ 0 w 7"/>
                    <a:gd name="T1" fmla="*/ 0 h 43"/>
                    <a:gd name="T2" fmla="*/ 7 w 7"/>
                    <a:gd name="T3" fmla="*/ 17 h 43"/>
                    <a:gd name="T4" fmla="*/ 7 w 7"/>
                    <a:gd name="T5" fmla="*/ 43 h 43"/>
                    <a:gd name="T6" fmla="*/ 6 w 7"/>
                    <a:gd name="T7" fmla="*/ 40 h 43"/>
                    <a:gd name="T8" fmla="*/ 0 w 7"/>
                    <a:gd name="T9" fmla="*/ 25 h 43"/>
                    <a:gd name="T10" fmla="*/ 0 w 7"/>
                    <a:gd name="T11" fmla="*/ 0 h 43"/>
                  </a:gdLst>
                  <a:ahLst/>
                  <a:cxnLst>
                    <a:cxn ang="0">
                      <a:pos x="T0" y="T1"/>
                    </a:cxn>
                    <a:cxn ang="0">
                      <a:pos x="T2" y="T3"/>
                    </a:cxn>
                    <a:cxn ang="0">
                      <a:pos x="T4" y="T5"/>
                    </a:cxn>
                    <a:cxn ang="0">
                      <a:pos x="T6" y="T7"/>
                    </a:cxn>
                    <a:cxn ang="0">
                      <a:pos x="T8" y="T9"/>
                    </a:cxn>
                    <a:cxn ang="0">
                      <a:pos x="T10" y="T11"/>
                    </a:cxn>
                  </a:cxnLst>
                  <a:rect l="0" t="0" r="r" b="b"/>
                  <a:pathLst>
                    <a:path w="7" h="43">
                      <a:moveTo>
                        <a:pt x="0" y="0"/>
                      </a:moveTo>
                      <a:lnTo>
                        <a:pt x="7" y="17"/>
                      </a:lnTo>
                      <a:lnTo>
                        <a:pt x="7" y="43"/>
                      </a:lnTo>
                      <a:lnTo>
                        <a:pt x="6" y="40"/>
                      </a:lnTo>
                      <a:lnTo>
                        <a:pt x="0" y="25"/>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0" name="Forme libre 19"/>
                <p:cNvSpPr>
                  <a:spLocks/>
                </p:cNvSpPr>
                <p:nvPr/>
              </p:nvSpPr>
              <p:spPr bwMode="auto">
                <a:xfrm>
                  <a:off x="340995" y="6135864"/>
                  <a:ext cx="73025" cy="192088"/>
                </a:xfrm>
                <a:custGeom>
                  <a:avLst/>
                  <a:gdLst>
                    <a:gd name="T0" fmla="*/ 0 w 46"/>
                    <a:gd name="T1" fmla="*/ 0 h 121"/>
                    <a:gd name="T2" fmla="*/ 7 w 46"/>
                    <a:gd name="T3" fmla="*/ 16 h 121"/>
                    <a:gd name="T4" fmla="*/ 22 w 46"/>
                    <a:gd name="T5" fmla="*/ 50 h 121"/>
                    <a:gd name="T6" fmla="*/ 33 w 46"/>
                    <a:gd name="T7" fmla="*/ 86 h 121"/>
                    <a:gd name="T8" fmla="*/ 46 w 46"/>
                    <a:gd name="T9" fmla="*/ 121 h 121"/>
                    <a:gd name="T10" fmla="*/ 45 w 46"/>
                    <a:gd name="T11" fmla="*/ 121 h 121"/>
                    <a:gd name="T12" fmla="*/ 14 w 46"/>
                    <a:gd name="T13" fmla="*/ 55 h 121"/>
                    <a:gd name="T14" fmla="*/ 11 w 46"/>
                    <a:gd name="T15" fmla="*/ 44 h 121"/>
                    <a:gd name="T16" fmla="*/ 0 w 46"/>
                    <a:gd name="T1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21">
                      <a:moveTo>
                        <a:pt x="0" y="0"/>
                      </a:moveTo>
                      <a:lnTo>
                        <a:pt x="7" y="16"/>
                      </a:lnTo>
                      <a:lnTo>
                        <a:pt x="22" y="50"/>
                      </a:lnTo>
                      <a:lnTo>
                        <a:pt x="33" y="86"/>
                      </a:lnTo>
                      <a:lnTo>
                        <a:pt x="46" y="121"/>
                      </a:lnTo>
                      <a:lnTo>
                        <a:pt x="45" y="121"/>
                      </a:lnTo>
                      <a:lnTo>
                        <a:pt x="14" y="55"/>
                      </a:lnTo>
                      <a:lnTo>
                        <a:pt x="11" y="4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grpSp>
      <p:pic>
        <p:nvPicPr>
          <p:cNvPr id="33" name="Image 32"/>
          <p:cNvPicPr/>
          <p:nvPr/>
        </p:nvPicPr>
        <p:blipFill>
          <a:blip r:embed="rId3">
            <a:extLst>
              <a:ext uri="{28A0092B-C50C-407E-A947-70E740481C1C}">
                <a14:useLocalDpi xmlns:a14="http://schemas.microsoft.com/office/drawing/2010/main" val="0"/>
              </a:ext>
            </a:extLst>
          </a:blip>
          <a:srcRect/>
          <a:stretch>
            <a:fillRect/>
          </a:stretch>
        </p:blipFill>
        <p:spPr bwMode="auto">
          <a:xfrm>
            <a:off x="11344275" y="5940860"/>
            <a:ext cx="847725" cy="913130"/>
          </a:xfrm>
          <a:prstGeom prst="rect">
            <a:avLst/>
          </a:prstGeom>
          <a:noFill/>
          <a:ln>
            <a:noFill/>
          </a:ln>
        </p:spPr>
      </p:pic>
      <p:pic>
        <p:nvPicPr>
          <p:cNvPr id="34" name="Image 33"/>
          <p:cNvPicPr/>
          <p:nvPr/>
        </p:nvPicPr>
        <p:blipFill>
          <a:blip r:embed="rId4" cstate="print">
            <a:extLst>
              <a:ext uri="{28A0092B-C50C-407E-A947-70E740481C1C}">
                <a14:useLocalDpi xmlns:a14="http://schemas.microsoft.com/office/drawing/2010/main" val="0"/>
              </a:ext>
            </a:extLst>
          </a:blip>
          <a:stretch>
            <a:fillRect/>
          </a:stretch>
        </p:blipFill>
        <p:spPr bwMode="auto">
          <a:xfrm>
            <a:off x="10287001" y="5863590"/>
            <a:ext cx="1905000" cy="994410"/>
          </a:xfrm>
          <a:prstGeom prst="rect">
            <a:avLst/>
          </a:prstGeom>
          <a:noFill/>
          <a:ln>
            <a:noFill/>
          </a:ln>
        </p:spPr>
      </p:pic>
      <p:sp>
        <p:nvSpPr>
          <p:cNvPr id="35" name="Espace réservé du contenu 2"/>
          <p:cNvSpPr txBox="1">
            <a:spLocks/>
          </p:cNvSpPr>
          <p:nvPr/>
        </p:nvSpPr>
        <p:spPr>
          <a:xfrm>
            <a:off x="2544835" y="2775694"/>
            <a:ext cx="9056317" cy="11558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2000" b="1" dirty="0"/>
          </a:p>
          <a:p>
            <a:r>
              <a:rPr lang="fr-FR" sz="2000" b="1" dirty="0"/>
              <a:t>Démonstration de l’application et de ses fonctionnalités</a:t>
            </a:r>
            <a:endParaRPr lang="fr-FR" sz="2000" dirty="0"/>
          </a:p>
          <a:p>
            <a:endParaRPr lang="fr-FR" sz="2000" dirty="0"/>
          </a:p>
        </p:txBody>
      </p:sp>
    </p:spTree>
    <p:extLst>
      <p:ext uri="{BB962C8B-B14F-4D97-AF65-F5344CB8AC3E}">
        <p14:creationId xmlns:p14="http://schemas.microsoft.com/office/powerpoint/2010/main" val="2187100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t>Evolutions de l’application</a:t>
            </a:r>
          </a:p>
        </p:txBody>
      </p:sp>
      <p:sp>
        <p:nvSpPr>
          <p:cNvPr id="3" name="Espace réservé du contenu 2"/>
          <p:cNvSpPr>
            <a:spLocks noGrp="1"/>
          </p:cNvSpPr>
          <p:nvPr>
            <p:ph idx="1"/>
          </p:nvPr>
        </p:nvSpPr>
        <p:spPr>
          <a:xfrm>
            <a:off x="2510355" y="2044671"/>
            <a:ext cx="9777711" cy="4351338"/>
          </a:xfrm>
        </p:spPr>
        <p:txBody>
          <a:bodyPr>
            <a:normAutofit/>
          </a:bodyPr>
          <a:lstStyle/>
          <a:p>
            <a:pPr marL="0" lvl="0" indent="0">
              <a:buNone/>
            </a:pPr>
            <a:endParaRPr lang="fr-FR" sz="2000" b="1" dirty="0"/>
          </a:p>
          <a:p>
            <a:pPr lvl="0"/>
            <a:r>
              <a:rPr lang="fr-FR" sz="2000" b="1" dirty="0"/>
              <a:t>Différents axes d’évolutions ont été défini : </a:t>
            </a:r>
          </a:p>
          <a:p>
            <a:pPr lvl="0"/>
            <a:endParaRPr lang="fr-FR" sz="2000" b="1" dirty="0"/>
          </a:p>
          <a:p>
            <a:pPr lvl="1"/>
            <a:r>
              <a:rPr lang="fr-FR" sz="1600" b="1" dirty="0"/>
              <a:t>Possibilité de créer un compte utilisateur</a:t>
            </a:r>
          </a:p>
          <a:p>
            <a:pPr lvl="1"/>
            <a:endParaRPr lang="fr-FR" sz="1600" b="1" dirty="0"/>
          </a:p>
          <a:p>
            <a:pPr lvl="1"/>
            <a:r>
              <a:rPr lang="fr-FR" sz="1600" b="1" dirty="0"/>
              <a:t>Affichage des points d’intérêts selon la distance de l’utilisateur </a:t>
            </a:r>
          </a:p>
          <a:p>
            <a:pPr lvl="1"/>
            <a:endParaRPr lang="fr-FR" sz="1600" b="1" dirty="0"/>
          </a:p>
          <a:p>
            <a:pPr lvl="1"/>
            <a:r>
              <a:rPr lang="fr-FR" sz="1600" b="1" dirty="0"/>
              <a:t>Création d’un système de réputation des utilisateurs</a:t>
            </a:r>
          </a:p>
          <a:p>
            <a:pPr marL="0" indent="0">
              <a:buNone/>
            </a:pPr>
            <a:endParaRPr lang="fr-FR" sz="2000" dirty="0"/>
          </a:p>
          <a:p>
            <a:endParaRPr lang="fr-FR" sz="2000" dirty="0"/>
          </a:p>
          <a:p>
            <a:endParaRPr lang="fr-FR" sz="2000" dirty="0"/>
          </a:p>
        </p:txBody>
      </p:sp>
      <p:grpSp>
        <p:nvGrpSpPr>
          <p:cNvPr id="4" name="Groupe 3"/>
          <p:cNvGrpSpPr/>
          <p:nvPr/>
        </p:nvGrpSpPr>
        <p:grpSpPr>
          <a:xfrm>
            <a:off x="0" y="0"/>
            <a:ext cx="2418826" cy="6858000"/>
            <a:chOff x="0" y="0"/>
            <a:chExt cx="2133600" cy="9125712"/>
          </a:xfrm>
        </p:grpSpPr>
        <p:sp>
          <p:nvSpPr>
            <p:cNvPr id="5" name="Rectangle 4"/>
            <p:cNvSpPr/>
            <p:nvPr/>
          </p:nvSpPr>
          <p:spPr>
            <a:xfrm>
              <a:off x="0" y="0"/>
              <a:ext cx="194535" cy="91257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dirty="0"/>
            </a:p>
          </p:txBody>
        </p:sp>
        <p:grpSp>
          <p:nvGrpSpPr>
            <p:cNvPr id="7" name="Groupe 6"/>
            <p:cNvGrpSpPr/>
            <p:nvPr/>
          </p:nvGrpSpPr>
          <p:grpSpPr>
            <a:xfrm>
              <a:off x="76200" y="4210050"/>
              <a:ext cx="2057400" cy="4910329"/>
              <a:chOff x="80645" y="4211812"/>
              <a:chExt cx="1306273" cy="3121027"/>
            </a:xfrm>
          </p:grpSpPr>
          <p:grpSp>
            <p:nvGrpSpPr>
              <p:cNvPr id="8" name="Groupe 7"/>
              <p:cNvGrpSpPr>
                <a:grpSpLocks noChangeAspect="1"/>
              </p:cNvGrpSpPr>
              <p:nvPr/>
            </p:nvGrpSpPr>
            <p:grpSpPr>
              <a:xfrm>
                <a:off x="141062" y="4211812"/>
                <a:ext cx="1047750" cy="3121026"/>
                <a:chOff x="141062" y="4211812"/>
                <a:chExt cx="1047750" cy="3121026"/>
              </a:xfrm>
            </p:grpSpPr>
            <p:sp>
              <p:nvSpPr>
                <p:cNvPr id="21" name="Forme libre 20"/>
                <p:cNvSpPr>
                  <a:spLocks/>
                </p:cNvSpPr>
                <p:nvPr/>
              </p:nvSpPr>
              <p:spPr bwMode="auto">
                <a:xfrm>
                  <a:off x="369662" y="6216825"/>
                  <a:ext cx="193675" cy="698500"/>
                </a:xfrm>
                <a:custGeom>
                  <a:avLst/>
                  <a:gdLst>
                    <a:gd name="T0" fmla="*/ 0 w 122"/>
                    <a:gd name="T1" fmla="*/ 0 h 440"/>
                    <a:gd name="T2" fmla="*/ 39 w 122"/>
                    <a:gd name="T3" fmla="*/ 152 h 440"/>
                    <a:gd name="T4" fmla="*/ 84 w 122"/>
                    <a:gd name="T5" fmla="*/ 304 h 440"/>
                    <a:gd name="T6" fmla="*/ 122 w 122"/>
                    <a:gd name="T7" fmla="*/ 417 h 440"/>
                    <a:gd name="T8" fmla="*/ 122 w 122"/>
                    <a:gd name="T9" fmla="*/ 440 h 440"/>
                    <a:gd name="T10" fmla="*/ 76 w 122"/>
                    <a:gd name="T11" fmla="*/ 306 h 440"/>
                    <a:gd name="T12" fmla="*/ 39 w 122"/>
                    <a:gd name="T13" fmla="*/ 180 h 440"/>
                    <a:gd name="T14" fmla="*/ 6 w 122"/>
                    <a:gd name="T15" fmla="*/ 53 h 440"/>
                    <a:gd name="T16" fmla="*/ 0 w 122"/>
                    <a:gd name="T1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440">
                      <a:moveTo>
                        <a:pt x="0" y="0"/>
                      </a:moveTo>
                      <a:lnTo>
                        <a:pt x="39" y="152"/>
                      </a:lnTo>
                      <a:lnTo>
                        <a:pt x="84" y="304"/>
                      </a:lnTo>
                      <a:lnTo>
                        <a:pt x="122" y="417"/>
                      </a:lnTo>
                      <a:lnTo>
                        <a:pt x="122" y="440"/>
                      </a:lnTo>
                      <a:lnTo>
                        <a:pt x="76" y="306"/>
                      </a:lnTo>
                      <a:lnTo>
                        <a:pt x="39" y="180"/>
                      </a:lnTo>
                      <a:lnTo>
                        <a:pt x="6" y="5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2" name="Forme libre 21"/>
                <p:cNvSpPr>
                  <a:spLocks/>
                </p:cNvSpPr>
                <p:nvPr/>
              </p:nvSpPr>
              <p:spPr bwMode="auto">
                <a:xfrm>
                  <a:off x="572862" y="6905800"/>
                  <a:ext cx="184150" cy="427038"/>
                </a:xfrm>
                <a:custGeom>
                  <a:avLst/>
                  <a:gdLst>
                    <a:gd name="T0" fmla="*/ 0 w 116"/>
                    <a:gd name="T1" fmla="*/ 0 h 269"/>
                    <a:gd name="T2" fmla="*/ 8 w 116"/>
                    <a:gd name="T3" fmla="*/ 19 h 269"/>
                    <a:gd name="T4" fmla="*/ 37 w 116"/>
                    <a:gd name="T5" fmla="*/ 93 h 269"/>
                    <a:gd name="T6" fmla="*/ 67 w 116"/>
                    <a:gd name="T7" fmla="*/ 167 h 269"/>
                    <a:gd name="T8" fmla="*/ 116 w 116"/>
                    <a:gd name="T9" fmla="*/ 269 h 269"/>
                    <a:gd name="T10" fmla="*/ 108 w 116"/>
                    <a:gd name="T11" fmla="*/ 269 h 269"/>
                    <a:gd name="T12" fmla="*/ 60 w 116"/>
                    <a:gd name="T13" fmla="*/ 169 h 269"/>
                    <a:gd name="T14" fmla="*/ 30 w 116"/>
                    <a:gd name="T15" fmla="*/ 98 h 269"/>
                    <a:gd name="T16" fmla="*/ 1 w 116"/>
                    <a:gd name="T17" fmla="*/ 25 h 269"/>
                    <a:gd name="T18" fmla="*/ 0 w 116"/>
                    <a:gd name="T19"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269">
                      <a:moveTo>
                        <a:pt x="0" y="0"/>
                      </a:moveTo>
                      <a:lnTo>
                        <a:pt x="8" y="19"/>
                      </a:lnTo>
                      <a:lnTo>
                        <a:pt x="37" y="93"/>
                      </a:lnTo>
                      <a:lnTo>
                        <a:pt x="67" y="167"/>
                      </a:lnTo>
                      <a:lnTo>
                        <a:pt x="116" y="269"/>
                      </a:lnTo>
                      <a:lnTo>
                        <a:pt x="108" y="269"/>
                      </a:lnTo>
                      <a:lnTo>
                        <a:pt x="60" y="169"/>
                      </a:lnTo>
                      <a:lnTo>
                        <a:pt x="30" y="98"/>
                      </a:lnTo>
                      <a:lnTo>
                        <a:pt x="1" y="2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3" name="Forme libre 22"/>
                <p:cNvSpPr>
                  <a:spLocks/>
                </p:cNvSpPr>
                <p:nvPr/>
              </p:nvSpPr>
              <p:spPr bwMode="auto">
                <a:xfrm>
                  <a:off x="141062" y="4211812"/>
                  <a:ext cx="222250" cy="2019300"/>
                </a:xfrm>
                <a:custGeom>
                  <a:avLst/>
                  <a:gdLst>
                    <a:gd name="T0" fmla="*/ 0 w 140"/>
                    <a:gd name="T1" fmla="*/ 0 h 1272"/>
                    <a:gd name="T2" fmla="*/ 0 w 140"/>
                    <a:gd name="T3" fmla="*/ 0 h 1272"/>
                    <a:gd name="T4" fmla="*/ 1 w 140"/>
                    <a:gd name="T5" fmla="*/ 79 h 1272"/>
                    <a:gd name="T6" fmla="*/ 3 w 140"/>
                    <a:gd name="T7" fmla="*/ 159 h 1272"/>
                    <a:gd name="T8" fmla="*/ 12 w 140"/>
                    <a:gd name="T9" fmla="*/ 317 h 1272"/>
                    <a:gd name="T10" fmla="*/ 23 w 140"/>
                    <a:gd name="T11" fmla="*/ 476 h 1272"/>
                    <a:gd name="T12" fmla="*/ 39 w 140"/>
                    <a:gd name="T13" fmla="*/ 634 h 1272"/>
                    <a:gd name="T14" fmla="*/ 58 w 140"/>
                    <a:gd name="T15" fmla="*/ 792 h 1272"/>
                    <a:gd name="T16" fmla="*/ 83 w 140"/>
                    <a:gd name="T17" fmla="*/ 948 h 1272"/>
                    <a:gd name="T18" fmla="*/ 107 w 140"/>
                    <a:gd name="T19" fmla="*/ 1086 h 1272"/>
                    <a:gd name="T20" fmla="*/ 135 w 140"/>
                    <a:gd name="T21" fmla="*/ 1223 h 1272"/>
                    <a:gd name="T22" fmla="*/ 140 w 140"/>
                    <a:gd name="T23" fmla="*/ 1272 h 1272"/>
                    <a:gd name="T24" fmla="*/ 138 w 140"/>
                    <a:gd name="T25" fmla="*/ 1262 h 1272"/>
                    <a:gd name="T26" fmla="*/ 105 w 140"/>
                    <a:gd name="T27" fmla="*/ 1106 h 1272"/>
                    <a:gd name="T28" fmla="*/ 77 w 140"/>
                    <a:gd name="T29" fmla="*/ 949 h 1272"/>
                    <a:gd name="T30" fmla="*/ 53 w 140"/>
                    <a:gd name="T31" fmla="*/ 792 h 1272"/>
                    <a:gd name="T32" fmla="*/ 35 w 140"/>
                    <a:gd name="T33" fmla="*/ 634 h 1272"/>
                    <a:gd name="T34" fmla="*/ 20 w 140"/>
                    <a:gd name="T35" fmla="*/ 476 h 1272"/>
                    <a:gd name="T36" fmla="*/ 9 w 140"/>
                    <a:gd name="T37" fmla="*/ 317 h 1272"/>
                    <a:gd name="T38" fmla="*/ 2 w 140"/>
                    <a:gd name="T39" fmla="*/ 159 h 1272"/>
                    <a:gd name="T40" fmla="*/ 0 w 140"/>
                    <a:gd name="T41" fmla="*/ 79 h 1272"/>
                    <a:gd name="T42" fmla="*/ 0 w 140"/>
                    <a:gd name="T43" fmla="*/ 0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272">
                      <a:moveTo>
                        <a:pt x="0" y="0"/>
                      </a:moveTo>
                      <a:lnTo>
                        <a:pt x="0" y="0"/>
                      </a:lnTo>
                      <a:lnTo>
                        <a:pt x="1" y="79"/>
                      </a:lnTo>
                      <a:lnTo>
                        <a:pt x="3" y="159"/>
                      </a:lnTo>
                      <a:lnTo>
                        <a:pt x="12" y="317"/>
                      </a:lnTo>
                      <a:lnTo>
                        <a:pt x="23" y="476"/>
                      </a:lnTo>
                      <a:lnTo>
                        <a:pt x="39" y="634"/>
                      </a:lnTo>
                      <a:lnTo>
                        <a:pt x="58" y="792"/>
                      </a:lnTo>
                      <a:lnTo>
                        <a:pt x="83" y="948"/>
                      </a:lnTo>
                      <a:lnTo>
                        <a:pt x="107" y="1086"/>
                      </a:lnTo>
                      <a:lnTo>
                        <a:pt x="135" y="1223"/>
                      </a:lnTo>
                      <a:lnTo>
                        <a:pt x="140" y="1272"/>
                      </a:lnTo>
                      <a:lnTo>
                        <a:pt x="138" y="1262"/>
                      </a:lnTo>
                      <a:lnTo>
                        <a:pt x="105" y="1106"/>
                      </a:lnTo>
                      <a:lnTo>
                        <a:pt x="77" y="949"/>
                      </a:lnTo>
                      <a:lnTo>
                        <a:pt x="53" y="792"/>
                      </a:lnTo>
                      <a:lnTo>
                        <a:pt x="35" y="634"/>
                      </a:lnTo>
                      <a:lnTo>
                        <a:pt x="20" y="476"/>
                      </a:lnTo>
                      <a:lnTo>
                        <a:pt x="9" y="317"/>
                      </a:lnTo>
                      <a:lnTo>
                        <a:pt x="2" y="159"/>
                      </a:lnTo>
                      <a:lnTo>
                        <a:pt x="0" y="7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4" name="Forme libre 23"/>
                <p:cNvSpPr>
                  <a:spLocks/>
                </p:cNvSpPr>
                <p:nvPr/>
              </p:nvSpPr>
              <p:spPr bwMode="auto">
                <a:xfrm>
                  <a:off x="341087" y="4861100"/>
                  <a:ext cx="71438" cy="1355725"/>
                </a:xfrm>
                <a:custGeom>
                  <a:avLst/>
                  <a:gdLst>
                    <a:gd name="T0" fmla="*/ 45 w 45"/>
                    <a:gd name="T1" fmla="*/ 0 h 854"/>
                    <a:gd name="T2" fmla="*/ 45 w 45"/>
                    <a:gd name="T3" fmla="*/ 0 h 854"/>
                    <a:gd name="T4" fmla="*/ 35 w 45"/>
                    <a:gd name="T5" fmla="*/ 66 h 854"/>
                    <a:gd name="T6" fmla="*/ 26 w 45"/>
                    <a:gd name="T7" fmla="*/ 133 h 854"/>
                    <a:gd name="T8" fmla="*/ 14 w 45"/>
                    <a:gd name="T9" fmla="*/ 267 h 854"/>
                    <a:gd name="T10" fmla="*/ 6 w 45"/>
                    <a:gd name="T11" fmla="*/ 401 h 854"/>
                    <a:gd name="T12" fmla="*/ 3 w 45"/>
                    <a:gd name="T13" fmla="*/ 534 h 854"/>
                    <a:gd name="T14" fmla="*/ 6 w 45"/>
                    <a:gd name="T15" fmla="*/ 669 h 854"/>
                    <a:gd name="T16" fmla="*/ 14 w 45"/>
                    <a:gd name="T17" fmla="*/ 803 h 854"/>
                    <a:gd name="T18" fmla="*/ 18 w 45"/>
                    <a:gd name="T19" fmla="*/ 854 h 854"/>
                    <a:gd name="T20" fmla="*/ 18 w 45"/>
                    <a:gd name="T21" fmla="*/ 851 h 854"/>
                    <a:gd name="T22" fmla="*/ 9 w 45"/>
                    <a:gd name="T23" fmla="*/ 814 h 854"/>
                    <a:gd name="T24" fmla="*/ 8 w 45"/>
                    <a:gd name="T25" fmla="*/ 803 h 854"/>
                    <a:gd name="T26" fmla="*/ 1 w 45"/>
                    <a:gd name="T27" fmla="*/ 669 h 854"/>
                    <a:gd name="T28" fmla="*/ 0 w 45"/>
                    <a:gd name="T29" fmla="*/ 534 h 854"/>
                    <a:gd name="T30" fmla="*/ 3 w 45"/>
                    <a:gd name="T31" fmla="*/ 401 h 854"/>
                    <a:gd name="T32" fmla="*/ 12 w 45"/>
                    <a:gd name="T33" fmla="*/ 267 h 854"/>
                    <a:gd name="T34" fmla="*/ 25 w 45"/>
                    <a:gd name="T35" fmla="*/ 132 h 854"/>
                    <a:gd name="T36" fmla="*/ 34 w 45"/>
                    <a:gd name="T37" fmla="*/ 66 h 854"/>
                    <a:gd name="T38" fmla="*/ 45 w 45"/>
                    <a:gd name="T39" fmla="*/ 0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854">
                      <a:moveTo>
                        <a:pt x="45" y="0"/>
                      </a:moveTo>
                      <a:lnTo>
                        <a:pt x="45" y="0"/>
                      </a:lnTo>
                      <a:lnTo>
                        <a:pt x="35" y="66"/>
                      </a:lnTo>
                      <a:lnTo>
                        <a:pt x="26" y="133"/>
                      </a:lnTo>
                      <a:lnTo>
                        <a:pt x="14" y="267"/>
                      </a:lnTo>
                      <a:lnTo>
                        <a:pt x="6" y="401"/>
                      </a:lnTo>
                      <a:lnTo>
                        <a:pt x="3" y="534"/>
                      </a:lnTo>
                      <a:lnTo>
                        <a:pt x="6" y="669"/>
                      </a:lnTo>
                      <a:lnTo>
                        <a:pt x="14" y="803"/>
                      </a:lnTo>
                      <a:lnTo>
                        <a:pt x="18" y="854"/>
                      </a:lnTo>
                      <a:lnTo>
                        <a:pt x="18" y="851"/>
                      </a:lnTo>
                      <a:lnTo>
                        <a:pt x="9" y="814"/>
                      </a:lnTo>
                      <a:lnTo>
                        <a:pt x="8" y="803"/>
                      </a:lnTo>
                      <a:lnTo>
                        <a:pt x="1" y="669"/>
                      </a:lnTo>
                      <a:lnTo>
                        <a:pt x="0" y="534"/>
                      </a:lnTo>
                      <a:lnTo>
                        <a:pt x="3" y="401"/>
                      </a:lnTo>
                      <a:lnTo>
                        <a:pt x="12" y="267"/>
                      </a:lnTo>
                      <a:lnTo>
                        <a:pt x="25" y="132"/>
                      </a:lnTo>
                      <a:lnTo>
                        <a:pt x="34" y="66"/>
                      </a:lnTo>
                      <a:lnTo>
                        <a:pt x="45"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5" name="Forme libre 24"/>
                <p:cNvSpPr>
                  <a:spLocks/>
                </p:cNvSpPr>
                <p:nvPr/>
              </p:nvSpPr>
              <p:spPr bwMode="auto">
                <a:xfrm>
                  <a:off x="363312" y="6231112"/>
                  <a:ext cx="244475" cy="998538"/>
                </a:xfrm>
                <a:custGeom>
                  <a:avLst/>
                  <a:gdLst>
                    <a:gd name="T0" fmla="*/ 0 w 154"/>
                    <a:gd name="T1" fmla="*/ 0 h 629"/>
                    <a:gd name="T2" fmla="*/ 10 w 154"/>
                    <a:gd name="T3" fmla="*/ 44 h 629"/>
                    <a:gd name="T4" fmla="*/ 21 w 154"/>
                    <a:gd name="T5" fmla="*/ 126 h 629"/>
                    <a:gd name="T6" fmla="*/ 34 w 154"/>
                    <a:gd name="T7" fmla="*/ 207 h 629"/>
                    <a:gd name="T8" fmla="*/ 53 w 154"/>
                    <a:gd name="T9" fmla="*/ 293 h 629"/>
                    <a:gd name="T10" fmla="*/ 75 w 154"/>
                    <a:gd name="T11" fmla="*/ 380 h 629"/>
                    <a:gd name="T12" fmla="*/ 100 w 154"/>
                    <a:gd name="T13" fmla="*/ 466 h 629"/>
                    <a:gd name="T14" fmla="*/ 120 w 154"/>
                    <a:gd name="T15" fmla="*/ 521 h 629"/>
                    <a:gd name="T16" fmla="*/ 141 w 154"/>
                    <a:gd name="T17" fmla="*/ 576 h 629"/>
                    <a:gd name="T18" fmla="*/ 152 w 154"/>
                    <a:gd name="T19" fmla="*/ 618 h 629"/>
                    <a:gd name="T20" fmla="*/ 154 w 154"/>
                    <a:gd name="T21" fmla="*/ 629 h 629"/>
                    <a:gd name="T22" fmla="*/ 140 w 154"/>
                    <a:gd name="T23" fmla="*/ 595 h 629"/>
                    <a:gd name="T24" fmla="*/ 115 w 154"/>
                    <a:gd name="T25" fmla="*/ 532 h 629"/>
                    <a:gd name="T26" fmla="*/ 93 w 154"/>
                    <a:gd name="T27" fmla="*/ 468 h 629"/>
                    <a:gd name="T28" fmla="*/ 67 w 154"/>
                    <a:gd name="T29" fmla="*/ 383 h 629"/>
                    <a:gd name="T30" fmla="*/ 47 w 154"/>
                    <a:gd name="T31" fmla="*/ 295 h 629"/>
                    <a:gd name="T32" fmla="*/ 28 w 154"/>
                    <a:gd name="T33" fmla="*/ 207 h 629"/>
                    <a:gd name="T34" fmla="*/ 12 w 154"/>
                    <a:gd name="T35" fmla="*/ 104 h 629"/>
                    <a:gd name="T36" fmla="*/ 0 w 154"/>
                    <a:gd name="T37"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629">
                      <a:moveTo>
                        <a:pt x="0" y="0"/>
                      </a:moveTo>
                      <a:lnTo>
                        <a:pt x="10" y="44"/>
                      </a:lnTo>
                      <a:lnTo>
                        <a:pt x="21" y="126"/>
                      </a:lnTo>
                      <a:lnTo>
                        <a:pt x="34" y="207"/>
                      </a:lnTo>
                      <a:lnTo>
                        <a:pt x="53" y="293"/>
                      </a:lnTo>
                      <a:lnTo>
                        <a:pt x="75" y="380"/>
                      </a:lnTo>
                      <a:lnTo>
                        <a:pt x="100" y="466"/>
                      </a:lnTo>
                      <a:lnTo>
                        <a:pt x="120" y="521"/>
                      </a:lnTo>
                      <a:lnTo>
                        <a:pt x="141" y="576"/>
                      </a:lnTo>
                      <a:lnTo>
                        <a:pt x="152" y="618"/>
                      </a:lnTo>
                      <a:lnTo>
                        <a:pt x="154" y="629"/>
                      </a:lnTo>
                      <a:lnTo>
                        <a:pt x="140" y="595"/>
                      </a:lnTo>
                      <a:lnTo>
                        <a:pt x="115" y="532"/>
                      </a:lnTo>
                      <a:lnTo>
                        <a:pt x="93" y="468"/>
                      </a:lnTo>
                      <a:lnTo>
                        <a:pt x="67" y="383"/>
                      </a:lnTo>
                      <a:lnTo>
                        <a:pt x="47" y="295"/>
                      </a:lnTo>
                      <a:lnTo>
                        <a:pt x="28" y="207"/>
                      </a:lnTo>
                      <a:lnTo>
                        <a:pt x="12" y="104"/>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6" name="Forme libre 25"/>
                <p:cNvSpPr>
                  <a:spLocks/>
                </p:cNvSpPr>
                <p:nvPr/>
              </p:nvSpPr>
              <p:spPr bwMode="auto">
                <a:xfrm>
                  <a:off x="620487" y="7223300"/>
                  <a:ext cx="52388" cy="109538"/>
                </a:xfrm>
                <a:custGeom>
                  <a:avLst/>
                  <a:gdLst>
                    <a:gd name="T0" fmla="*/ 0 w 33"/>
                    <a:gd name="T1" fmla="*/ 0 h 69"/>
                    <a:gd name="T2" fmla="*/ 33 w 33"/>
                    <a:gd name="T3" fmla="*/ 69 h 69"/>
                    <a:gd name="T4" fmla="*/ 24 w 33"/>
                    <a:gd name="T5" fmla="*/ 69 h 69"/>
                    <a:gd name="T6" fmla="*/ 12 w 33"/>
                    <a:gd name="T7" fmla="*/ 35 h 69"/>
                    <a:gd name="T8" fmla="*/ 0 w 33"/>
                    <a:gd name="T9" fmla="*/ 0 h 69"/>
                  </a:gdLst>
                  <a:ahLst/>
                  <a:cxnLst>
                    <a:cxn ang="0">
                      <a:pos x="T0" y="T1"/>
                    </a:cxn>
                    <a:cxn ang="0">
                      <a:pos x="T2" y="T3"/>
                    </a:cxn>
                    <a:cxn ang="0">
                      <a:pos x="T4" y="T5"/>
                    </a:cxn>
                    <a:cxn ang="0">
                      <a:pos x="T6" y="T7"/>
                    </a:cxn>
                    <a:cxn ang="0">
                      <a:pos x="T8" y="T9"/>
                    </a:cxn>
                  </a:cxnLst>
                  <a:rect l="0" t="0" r="r" b="b"/>
                  <a:pathLst>
                    <a:path w="33" h="69">
                      <a:moveTo>
                        <a:pt x="0" y="0"/>
                      </a:moveTo>
                      <a:lnTo>
                        <a:pt x="33" y="69"/>
                      </a:lnTo>
                      <a:lnTo>
                        <a:pt x="24" y="69"/>
                      </a:lnTo>
                      <a:lnTo>
                        <a:pt x="12" y="3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7" name="Forme libre 26"/>
                <p:cNvSpPr>
                  <a:spLocks/>
                </p:cNvSpPr>
                <p:nvPr/>
              </p:nvSpPr>
              <p:spPr bwMode="auto">
                <a:xfrm>
                  <a:off x="355374" y="6153325"/>
                  <a:ext cx="23813" cy="147638"/>
                </a:xfrm>
                <a:custGeom>
                  <a:avLst/>
                  <a:gdLst>
                    <a:gd name="T0" fmla="*/ 0 w 15"/>
                    <a:gd name="T1" fmla="*/ 0 h 93"/>
                    <a:gd name="T2" fmla="*/ 9 w 15"/>
                    <a:gd name="T3" fmla="*/ 37 h 93"/>
                    <a:gd name="T4" fmla="*/ 9 w 15"/>
                    <a:gd name="T5" fmla="*/ 40 h 93"/>
                    <a:gd name="T6" fmla="*/ 15 w 15"/>
                    <a:gd name="T7" fmla="*/ 93 h 93"/>
                    <a:gd name="T8" fmla="*/ 5 w 15"/>
                    <a:gd name="T9" fmla="*/ 49 h 93"/>
                    <a:gd name="T10" fmla="*/ 0 w 15"/>
                    <a:gd name="T11" fmla="*/ 0 h 93"/>
                  </a:gdLst>
                  <a:ahLst/>
                  <a:cxnLst>
                    <a:cxn ang="0">
                      <a:pos x="T0" y="T1"/>
                    </a:cxn>
                    <a:cxn ang="0">
                      <a:pos x="T2" y="T3"/>
                    </a:cxn>
                    <a:cxn ang="0">
                      <a:pos x="T4" y="T5"/>
                    </a:cxn>
                    <a:cxn ang="0">
                      <a:pos x="T6" y="T7"/>
                    </a:cxn>
                    <a:cxn ang="0">
                      <a:pos x="T8" y="T9"/>
                    </a:cxn>
                    <a:cxn ang="0">
                      <a:pos x="T10" y="T11"/>
                    </a:cxn>
                  </a:cxnLst>
                  <a:rect l="0" t="0" r="r" b="b"/>
                  <a:pathLst>
                    <a:path w="15" h="93">
                      <a:moveTo>
                        <a:pt x="0" y="0"/>
                      </a:moveTo>
                      <a:lnTo>
                        <a:pt x="9" y="37"/>
                      </a:lnTo>
                      <a:lnTo>
                        <a:pt x="9" y="40"/>
                      </a:lnTo>
                      <a:lnTo>
                        <a:pt x="15" y="93"/>
                      </a:lnTo>
                      <a:lnTo>
                        <a:pt x="5" y="4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8" name="Forme libre 27"/>
                <p:cNvSpPr>
                  <a:spLocks/>
                </p:cNvSpPr>
                <p:nvPr/>
              </p:nvSpPr>
              <p:spPr bwMode="auto">
                <a:xfrm>
                  <a:off x="563337" y="5689775"/>
                  <a:ext cx="625475" cy="1216025"/>
                </a:xfrm>
                <a:custGeom>
                  <a:avLst/>
                  <a:gdLst>
                    <a:gd name="T0" fmla="*/ 394 w 394"/>
                    <a:gd name="T1" fmla="*/ 0 h 766"/>
                    <a:gd name="T2" fmla="*/ 394 w 394"/>
                    <a:gd name="T3" fmla="*/ 0 h 766"/>
                    <a:gd name="T4" fmla="*/ 356 w 394"/>
                    <a:gd name="T5" fmla="*/ 38 h 766"/>
                    <a:gd name="T6" fmla="*/ 319 w 394"/>
                    <a:gd name="T7" fmla="*/ 77 h 766"/>
                    <a:gd name="T8" fmla="*/ 284 w 394"/>
                    <a:gd name="T9" fmla="*/ 117 h 766"/>
                    <a:gd name="T10" fmla="*/ 249 w 394"/>
                    <a:gd name="T11" fmla="*/ 160 h 766"/>
                    <a:gd name="T12" fmla="*/ 207 w 394"/>
                    <a:gd name="T13" fmla="*/ 218 h 766"/>
                    <a:gd name="T14" fmla="*/ 168 w 394"/>
                    <a:gd name="T15" fmla="*/ 276 h 766"/>
                    <a:gd name="T16" fmla="*/ 131 w 394"/>
                    <a:gd name="T17" fmla="*/ 339 h 766"/>
                    <a:gd name="T18" fmla="*/ 98 w 394"/>
                    <a:gd name="T19" fmla="*/ 402 h 766"/>
                    <a:gd name="T20" fmla="*/ 69 w 394"/>
                    <a:gd name="T21" fmla="*/ 467 h 766"/>
                    <a:gd name="T22" fmla="*/ 45 w 394"/>
                    <a:gd name="T23" fmla="*/ 535 h 766"/>
                    <a:gd name="T24" fmla="*/ 26 w 394"/>
                    <a:gd name="T25" fmla="*/ 604 h 766"/>
                    <a:gd name="T26" fmla="*/ 14 w 394"/>
                    <a:gd name="T27" fmla="*/ 673 h 766"/>
                    <a:gd name="T28" fmla="*/ 7 w 394"/>
                    <a:gd name="T29" fmla="*/ 746 h 766"/>
                    <a:gd name="T30" fmla="*/ 6 w 394"/>
                    <a:gd name="T31" fmla="*/ 766 h 766"/>
                    <a:gd name="T32" fmla="*/ 0 w 394"/>
                    <a:gd name="T33" fmla="*/ 749 h 766"/>
                    <a:gd name="T34" fmla="*/ 1 w 394"/>
                    <a:gd name="T35" fmla="*/ 744 h 766"/>
                    <a:gd name="T36" fmla="*/ 7 w 394"/>
                    <a:gd name="T37" fmla="*/ 673 h 766"/>
                    <a:gd name="T38" fmla="*/ 21 w 394"/>
                    <a:gd name="T39" fmla="*/ 603 h 766"/>
                    <a:gd name="T40" fmla="*/ 40 w 394"/>
                    <a:gd name="T41" fmla="*/ 533 h 766"/>
                    <a:gd name="T42" fmla="*/ 65 w 394"/>
                    <a:gd name="T43" fmla="*/ 466 h 766"/>
                    <a:gd name="T44" fmla="*/ 94 w 394"/>
                    <a:gd name="T45" fmla="*/ 400 h 766"/>
                    <a:gd name="T46" fmla="*/ 127 w 394"/>
                    <a:gd name="T47" fmla="*/ 336 h 766"/>
                    <a:gd name="T48" fmla="*/ 164 w 394"/>
                    <a:gd name="T49" fmla="*/ 275 h 766"/>
                    <a:gd name="T50" fmla="*/ 204 w 394"/>
                    <a:gd name="T51" fmla="*/ 215 h 766"/>
                    <a:gd name="T52" fmla="*/ 248 w 394"/>
                    <a:gd name="T53" fmla="*/ 158 h 766"/>
                    <a:gd name="T54" fmla="*/ 282 w 394"/>
                    <a:gd name="T55" fmla="*/ 116 h 766"/>
                    <a:gd name="T56" fmla="*/ 318 w 394"/>
                    <a:gd name="T57" fmla="*/ 76 h 766"/>
                    <a:gd name="T58" fmla="*/ 354 w 394"/>
                    <a:gd name="T59" fmla="*/ 37 h 766"/>
                    <a:gd name="T60" fmla="*/ 394 w 394"/>
                    <a:gd name="T61" fmla="*/ 0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4" h="766">
                      <a:moveTo>
                        <a:pt x="394" y="0"/>
                      </a:moveTo>
                      <a:lnTo>
                        <a:pt x="394" y="0"/>
                      </a:lnTo>
                      <a:lnTo>
                        <a:pt x="356" y="38"/>
                      </a:lnTo>
                      <a:lnTo>
                        <a:pt x="319" y="77"/>
                      </a:lnTo>
                      <a:lnTo>
                        <a:pt x="284" y="117"/>
                      </a:lnTo>
                      <a:lnTo>
                        <a:pt x="249" y="160"/>
                      </a:lnTo>
                      <a:lnTo>
                        <a:pt x="207" y="218"/>
                      </a:lnTo>
                      <a:lnTo>
                        <a:pt x="168" y="276"/>
                      </a:lnTo>
                      <a:lnTo>
                        <a:pt x="131" y="339"/>
                      </a:lnTo>
                      <a:lnTo>
                        <a:pt x="98" y="402"/>
                      </a:lnTo>
                      <a:lnTo>
                        <a:pt x="69" y="467"/>
                      </a:lnTo>
                      <a:lnTo>
                        <a:pt x="45" y="535"/>
                      </a:lnTo>
                      <a:lnTo>
                        <a:pt x="26" y="604"/>
                      </a:lnTo>
                      <a:lnTo>
                        <a:pt x="14" y="673"/>
                      </a:lnTo>
                      <a:lnTo>
                        <a:pt x="7" y="746"/>
                      </a:lnTo>
                      <a:lnTo>
                        <a:pt x="6" y="766"/>
                      </a:lnTo>
                      <a:lnTo>
                        <a:pt x="0" y="749"/>
                      </a:lnTo>
                      <a:lnTo>
                        <a:pt x="1" y="744"/>
                      </a:lnTo>
                      <a:lnTo>
                        <a:pt x="7" y="673"/>
                      </a:lnTo>
                      <a:lnTo>
                        <a:pt x="21" y="603"/>
                      </a:lnTo>
                      <a:lnTo>
                        <a:pt x="40" y="533"/>
                      </a:lnTo>
                      <a:lnTo>
                        <a:pt x="65" y="466"/>
                      </a:lnTo>
                      <a:lnTo>
                        <a:pt x="94" y="400"/>
                      </a:lnTo>
                      <a:lnTo>
                        <a:pt x="127" y="336"/>
                      </a:lnTo>
                      <a:lnTo>
                        <a:pt x="164" y="275"/>
                      </a:lnTo>
                      <a:lnTo>
                        <a:pt x="204" y="215"/>
                      </a:lnTo>
                      <a:lnTo>
                        <a:pt x="248" y="158"/>
                      </a:lnTo>
                      <a:lnTo>
                        <a:pt x="282" y="116"/>
                      </a:lnTo>
                      <a:lnTo>
                        <a:pt x="318" y="76"/>
                      </a:lnTo>
                      <a:lnTo>
                        <a:pt x="354" y="37"/>
                      </a:lnTo>
                      <a:lnTo>
                        <a:pt x="394"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9" name="Forme libre 28"/>
                <p:cNvSpPr>
                  <a:spLocks/>
                </p:cNvSpPr>
                <p:nvPr/>
              </p:nvSpPr>
              <p:spPr bwMode="auto">
                <a:xfrm>
                  <a:off x="563337" y="6915325"/>
                  <a:ext cx="57150" cy="307975"/>
                </a:xfrm>
                <a:custGeom>
                  <a:avLst/>
                  <a:gdLst>
                    <a:gd name="T0" fmla="*/ 0 w 36"/>
                    <a:gd name="T1" fmla="*/ 0 h 194"/>
                    <a:gd name="T2" fmla="*/ 6 w 36"/>
                    <a:gd name="T3" fmla="*/ 16 h 194"/>
                    <a:gd name="T4" fmla="*/ 7 w 36"/>
                    <a:gd name="T5" fmla="*/ 19 h 194"/>
                    <a:gd name="T6" fmla="*/ 11 w 36"/>
                    <a:gd name="T7" fmla="*/ 80 h 194"/>
                    <a:gd name="T8" fmla="*/ 20 w 36"/>
                    <a:gd name="T9" fmla="*/ 132 h 194"/>
                    <a:gd name="T10" fmla="*/ 33 w 36"/>
                    <a:gd name="T11" fmla="*/ 185 h 194"/>
                    <a:gd name="T12" fmla="*/ 36 w 36"/>
                    <a:gd name="T13" fmla="*/ 194 h 194"/>
                    <a:gd name="T14" fmla="*/ 21 w 36"/>
                    <a:gd name="T15" fmla="*/ 161 h 194"/>
                    <a:gd name="T16" fmla="*/ 15 w 36"/>
                    <a:gd name="T17" fmla="*/ 145 h 194"/>
                    <a:gd name="T18" fmla="*/ 5 w 36"/>
                    <a:gd name="T19" fmla="*/ 81 h 194"/>
                    <a:gd name="T20" fmla="*/ 1 w 36"/>
                    <a:gd name="T21" fmla="*/ 41 h 194"/>
                    <a:gd name="T22" fmla="*/ 0 w 36"/>
                    <a:gd name="T23"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94">
                      <a:moveTo>
                        <a:pt x="0" y="0"/>
                      </a:moveTo>
                      <a:lnTo>
                        <a:pt x="6" y="16"/>
                      </a:lnTo>
                      <a:lnTo>
                        <a:pt x="7" y="19"/>
                      </a:lnTo>
                      <a:lnTo>
                        <a:pt x="11" y="80"/>
                      </a:lnTo>
                      <a:lnTo>
                        <a:pt x="20" y="132"/>
                      </a:lnTo>
                      <a:lnTo>
                        <a:pt x="33" y="185"/>
                      </a:lnTo>
                      <a:lnTo>
                        <a:pt x="36" y="194"/>
                      </a:lnTo>
                      <a:lnTo>
                        <a:pt x="21" y="161"/>
                      </a:lnTo>
                      <a:lnTo>
                        <a:pt x="15" y="145"/>
                      </a:lnTo>
                      <a:lnTo>
                        <a:pt x="5" y="81"/>
                      </a:lnTo>
                      <a:lnTo>
                        <a:pt x="1" y="41"/>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0" name="Forme libre 29"/>
                <p:cNvSpPr>
                  <a:spLocks/>
                </p:cNvSpPr>
                <p:nvPr/>
              </p:nvSpPr>
              <p:spPr bwMode="auto">
                <a:xfrm>
                  <a:off x="607787" y="7229650"/>
                  <a:ext cx="49213" cy="103188"/>
                </a:xfrm>
                <a:custGeom>
                  <a:avLst/>
                  <a:gdLst>
                    <a:gd name="T0" fmla="*/ 0 w 31"/>
                    <a:gd name="T1" fmla="*/ 0 h 65"/>
                    <a:gd name="T2" fmla="*/ 31 w 31"/>
                    <a:gd name="T3" fmla="*/ 65 h 65"/>
                    <a:gd name="T4" fmla="*/ 23 w 31"/>
                    <a:gd name="T5" fmla="*/ 65 h 65"/>
                    <a:gd name="T6" fmla="*/ 0 w 31"/>
                    <a:gd name="T7" fmla="*/ 0 h 65"/>
                  </a:gdLst>
                  <a:ahLst/>
                  <a:cxnLst>
                    <a:cxn ang="0">
                      <a:pos x="T0" y="T1"/>
                    </a:cxn>
                    <a:cxn ang="0">
                      <a:pos x="T2" y="T3"/>
                    </a:cxn>
                    <a:cxn ang="0">
                      <a:pos x="T4" y="T5"/>
                    </a:cxn>
                    <a:cxn ang="0">
                      <a:pos x="T6" y="T7"/>
                    </a:cxn>
                  </a:cxnLst>
                  <a:rect l="0" t="0" r="r" b="b"/>
                  <a:pathLst>
                    <a:path w="31" h="65">
                      <a:moveTo>
                        <a:pt x="0" y="0"/>
                      </a:moveTo>
                      <a:lnTo>
                        <a:pt x="31" y="65"/>
                      </a:lnTo>
                      <a:lnTo>
                        <a:pt x="23" y="6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1" name="Forme libre 30"/>
                <p:cNvSpPr>
                  <a:spLocks/>
                </p:cNvSpPr>
                <p:nvPr/>
              </p:nvSpPr>
              <p:spPr bwMode="auto">
                <a:xfrm>
                  <a:off x="563337" y="6878812"/>
                  <a:ext cx="11113" cy="66675"/>
                </a:xfrm>
                <a:custGeom>
                  <a:avLst/>
                  <a:gdLst>
                    <a:gd name="T0" fmla="*/ 0 w 7"/>
                    <a:gd name="T1" fmla="*/ 0 h 42"/>
                    <a:gd name="T2" fmla="*/ 6 w 7"/>
                    <a:gd name="T3" fmla="*/ 17 h 42"/>
                    <a:gd name="T4" fmla="*/ 7 w 7"/>
                    <a:gd name="T5" fmla="*/ 42 h 42"/>
                    <a:gd name="T6" fmla="*/ 6 w 7"/>
                    <a:gd name="T7" fmla="*/ 39 h 42"/>
                    <a:gd name="T8" fmla="*/ 0 w 7"/>
                    <a:gd name="T9" fmla="*/ 23 h 42"/>
                    <a:gd name="T10" fmla="*/ 0 w 7"/>
                    <a:gd name="T11" fmla="*/ 0 h 42"/>
                  </a:gdLst>
                  <a:ahLst/>
                  <a:cxnLst>
                    <a:cxn ang="0">
                      <a:pos x="T0" y="T1"/>
                    </a:cxn>
                    <a:cxn ang="0">
                      <a:pos x="T2" y="T3"/>
                    </a:cxn>
                    <a:cxn ang="0">
                      <a:pos x="T4" y="T5"/>
                    </a:cxn>
                    <a:cxn ang="0">
                      <a:pos x="T6" y="T7"/>
                    </a:cxn>
                    <a:cxn ang="0">
                      <a:pos x="T8" y="T9"/>
                    </a:cxn>
                    <a:cxn ang="0">
                      <a:pos x="T10" y="T11"/>
                    </a:cxn>
                  </a:cxnLst>
                  <a:rect l="0" t="0" r="r" b="b"/>
                  <a:pathLst>
                    <a:path w="7" h="42">
                      <a:moveTo>
                        <a:pt x="0" y="0"/>
                      </a:moveTo>
                      <a:lnTo>
                        <a:pt x="6" y="17"/>
                      </a:lnTo>
                      <a:lnTo>
                        <a:pt x="7" y="42"/>
                      </a:lnTo>
                      <a:lnTo>
                        <a:pt x="6" y="39"/>
                      </a:lnTo>
                      <a:lnTo>
                        <a:pt x="0" y="2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2" name="Forme libre 31"/>
                <p:cNvSpPr>
                  <a:spLocks/>
                </p:cNvSpPr>
                <p:nvPr/>
              </p:nvSpPr>
              <p:spPr bwMode="auto">
                <a:xfrm>
                  <a:off x="587149" y="7145512"/>
                  <a:ext cx="71438" cy="187325"/>
                </a:xfrm>
                <a:custGeom>
                  <a:avLst/>
                  <a:gdLst>
                    <a:gd name="T0" fmla="*/ 0 w 45"/>
                    <a:gd name="T1" fmla="*/ 0 h 118"/>
                    <a:gd name="T2" fmla="*/ 6 w 45"/>
                    <a:gd name="T3" fmla="*/ 16 h 118"/>
                    <a:gd name="T4" fmla="*/ 21 w 45"/>
                    <a:gd name="T5" fmla="*/ 49 h 118"/>
                    <a:gd name="T6" fmla="*/ 33 w 45"/>
                    <a:gd name="T7" fmla="*/ 84 h 118"/>
                    <a:gd name="T8" fmla="*/ 45 w 45"/>
                    <a:gd name="T9" fmla="*/ 118 h 118"/>
                    <a:gd name="T10" fmla="*/ 44 w 45"/>
                    <a:gd name="T11" fmla="*/ 118 h 118"/>
                    <a:gd name="T12" fmla="*/ 13 w 45"/>
                    <a:gd name="T13" fmla="*/ 53 h 118"/>
                    <a:gd name="T14" fmla="*/ 11 w 45"/>
                    <a:gd name="T15" fmla="*/ 42 h 118"/>
                    <a:gd name="T16" fmla="*/ 0 w 45"/>
                    <a:gd name="T1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8">
                      <a:moveTo>
                        <a:pt x="0" y="0"/>
                      </a:moveTo>
                      <a:lnTo>
                        <a:pt x="6" y="16"/>
                      </a:lnTo>
                      <a:lnTo>
                        <a:pt x="21" y="49"/>
                      </a:lnTo>
                      <a:lnTo>
                        <a:pt x="33" y="84"/>
                      </a:lnTo>
                      <a:lnTo>
                        <a:pt x="45" y="118"/>
                      </a:lnTo>
                      <a:lnTo>
                        <a:pt x="44" y="118"/>
                      </a:lnTo>
                      <a:lnTo>
                        <a:pt x="13" y="53"/>
                      </a:lnTo>
                      <a:lnTo>
                        <a:pt x="11" y="42"/>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nvGrpSpPr>
              <p:cNvPr id="9" name="Groupe 8"/>
              <p:cNvGrpSpPr>
                <a:grpSpLocks noChangeAspect="1"/>
              </p:cNvGrpSpPr>
              <p:nvPr/>
            </p:nvGrpSpPr>
            <p:grpSpPr>
              <a:xfrm>
                <a:off x="80645" y="4826975"/>
                <a:ext cx="1306273" cy="2505864"/>
                <a:chOff x="80645" y="4649964"/>
                <a:chExt cx="874712" cy="1677988"/>
              </a:xfrm>
            </p:grpSpPr>
            <p:sp>
              <p:nvSpPr>
                <p:cNvPr id="10" name="Forme libre 9"/>
                <p:cNvSpPr>
                  <a:spLocks/>
                </p:cNvSpPr>
                <p:nvPr/>
              </p:nvSpPr>
              <p:spPr bwMode="auto">
                <a:xfrm>
                  <a:off x="118745" y="5189714"/>
                  <a:ext cx="198438" cy="714375"/>
                </a:xfrm>
                <a:custGeom>
                  <a:avLst/>
                  <a:gdLst>
                    <a:gd name="T0" fmla="*/ 0 w 125"/>
                    <a:gd name="T1" fmla="*/ 0 h 450"/>
                    <a:gd name="T2" fmla="*/ 41 w 125"/>
                    <a:gd name="T3" fmla="*/ 155 h 450"/>
                    <a:gd name="T4" fmla="*/ 86 w 125"/>
                    <a:gd name="T5" fmla="*/ 309 h 450"/>
                    <a:gd name="T6" fmla="*/ 125 w 125"/>
                    <a:gd name="T7" fmla="*/ 425 h 450"/>
                    <a:gd name="T8" fmla="*/ 125 w 125"/>
                    <a:gd name="T9" fmla="*/ 450 h 450"/>
                    <a:gd name="T10" fmla="*/ 79 w 125"/>
                    <a:gd name="T11" fmla="*/ 311 h 450"/>
                    <a:gd name="T12" fmla="*/ 41 w 125"/>
                    <a:gd name="T13" fmla="*/ 183 h 450"/>
                    <a:gd name="T14" fmla="*/ 7 w 125"/>
                    <a:gd name="T15" fmla="*/ 54 h 450"/>
                    <a:gd name="T16" fmla="*/ 0 w 125"/>
                    <a:gd name="T17" fmla="*/ 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450">
                      <a:moveTo>
                        <a:pt x="0" y="0"/>
                      </a:moveTo>
                      <a:lnTo>
                        <a:pt x="41" y="155"/>
                      </a:lnTo>
                      <a:lnTo>
                        <a:pt x="86" y="309"/>
                      </a:lnTo>
                      <a:lnTo>
                        <a:pt x="125" y="425"/>
                      </a:lnTo>
                      <a:lnTo>
                        <a:pt x="125" y="450"/>
                      </a:lnTo>
                      <a:lnTo>
                        <a:pt x="79" y="311"/>
                      </a:lnTo>
                      <a:lnTo>
                        <a:pt x="41" y="183"/>
                      </a:lnTo>
                      <a:lnTo>
                        <a:pt x="7" y="5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1" name="Forme libre 10"/>
                <p:cNvSpPr>
                  <a:spLocks/>
                </p:cNvSpPr>
                <p:nvPr/>
              </p:nvSpPr>
              <p:spPr bwMode="auto">
                <a:xfrm>
                  <a:off x="328295" y="5891389"/>
                  <a:ext cx="187325" cy="436563"/>
                </a:xfrm>
                <a:custGeom>
                  <a:avLst/>
                  <a:gdLst>
                    <a:gd name="T0" fmla="*/ 0 w 118"/>
                    <a:gd name="T1" fmla="*/ 0 h 275"/>
                    <a:gd name="T2" fmla="*/ 8 w 118"/>
                    <a:gd name="T3" fmla="*/ 20 h 275"/>
                    <a:gd name="T4" fmla="*/ 37 w 118"/>
                    <a:gd name="T5" fmla="*/ 96 h 275"/>
                    <a:gd name="T6" fmla="*/ 69 w 118"/>
                    <a:gd name="T7" fmla="*/ 170 h 275"/>
                    <a:gd name="T8" fmla="*/ 118 w 118"/>
                    <a:gd name="T9" fmla="*/ 275 h 275"/>
                    <a:gd name="T10" fmla="*/ 109 w 118"/>
                    <a:gd name="T11" fmla="*/ 275 h 275"/>
                    <a:gd name="T12" fmla="*/ 61 w 118"/>
                    <a:gd name="T13" fmla="*/ 174 h 275"/>
                    <a:gd name="T14" fmla="*/ 30 w 118"/>
                    <a:gd name="T15" fmla="*/ 100 h 275"/>
                    <a:gd name="T16" fmla="*/ 0 w 118"/>
                    <a:gd name="T17" fmla="*/ 26 h 275"/>
                    <a:gd name="T18" fmla="*/ 0 w 118"/>
                    <a:gd name="T19"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275">
                      <a:moveTo>
                        <a:pt x="0" y="0"/>
                      </a:moveTo>
                      <a:lnTo>
                        <a:pt x="8" y="20"/>
                      </a:lnTo>
                      <a:lnTo>
                        <a:pt x="37" y="96"/>
                      </a:lnTo>
                      <a:lnTo>
                        <a:pt x="69" y="170"/>
                      </a:lnTo>
                      <a:lnTo>
                        <a:pt x="118" y="275"/>
                      </a:lnTo>
                      <a:lnTo>
                        <a:pt x="109" y="275"/>
                      </a:lnTo>
                      <a:lnTo>
                        <a:pt x="61" y="174"/>
                      </a:lnTo>
                      <a:lnTo>
                        <a:pt x="30" y="100"/>
                      </a:lnTo>
                      <a:lnTo>
                        <a:pt x="0" y="2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2" name="Forme libre 11"/>
                <p:cNvSpPr>
                  <a:spLocks/>
                </p:cNvSpPr>
                <p:nvPr/>
              </p:nvSpPr>
              <p:spPr bwMode="auto">
                <a:xfrm>
                  <a:off x="80645" y="5010327"/>
                  <a:ext cx="31750" cy="192088"/>
                </a:xfrm>
                <a:custGeom>
                  <a:avLst/>
                  <a:gdLst>
                    <a:gd name="T0" fmla="*/ 0 w 20"/>
                    <a:gd name="T1" fmla="*/ 0 h 121"/>
                    <a:gd name="T2" fmla="*/ 16 w 20"/>
                    <a:gd name="T3" fmla="*/ 72 h 121"/>
                    <a:gd name="T4" fmla="*/ 20 w 20"/>
                    <a:gd name="T5" fmla="*/ 121 h 121"/>
                    <a:gd name="T6" fmla="*/ 18 w 20"/>
                    <a:gd name="T7" fmla="*/ 112 h 121"/>
                    <a:gd name="T8" fmla="*/ 0 w 20"/>
                    <a:gd name="T9" fmla="*/ 31 h 121"/>
                    <a:gd name="T10" fmla="*/ 0 w 20"/>
                    <a:gd name="T11" fmla="*/ 0 h 121"/>
                  </a:gdLst>
                  <a:ahLst/>
                  <a:cxnLst>
                    <a:cxn ang="0">
                      <a:pos x="T0" y="T1"/>
                    </a:cxn>
                    <a:cxn ang="0">
                      <a:pos x="T2" y="T3"/>
                    </a:cxn>
                    <a:cxn ang="0">
                      <a:pos x="T4" y="T5"/>
                    </a:cxn>
                    <a:cxn ang="0">
                      <a:pos x="T6" y="T7"/>
                    </a:cxn>
                    <a:cxn ang="0">
                      <a:pos x="T8" y="T9"/>
                    </a:cxn>
                    <a:cxn ang="0">
                      <a:pos x="T10" y="T11"/>
                    </a:cxn>
                  </a:cxnLst>
                  <a:rect l="0" t="0" r="r" b="b"/>
                  <a:pathLst>
                    <a:path w="20" h="121">
                      <a:moveTo>
                        <a:pt x="0" y="0"/>
                      </a:moveTo>
                      <a:lnTo>
                        <a:pt x="16" y="72"/>
                      </a:lnTo>
                      <a:lnTo>
                        <a:pt x="20" y="121"/>
                      </a:lnTo>
                      <a:lnTo>
                        <a:pt x="18" y="112"/>
                      </a:lnTo>
                      <a:lnTo>
                        <a:pt x="0" y="31"/>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3" name="Forme libre 12"/>
                <p:cNvSpPr>
                  <a:spLocks/>
                </p:cNvSpPr>
                <p:nvPr/>
              </p:nvSpPr>
              <p:spPr bwMode="auto">
                <a:xfrm>
                  <a:off x="112395" y="5202414"/>
                  <a:ext cx="250825" cy="1020763"/>
                </a:xfrm>
                <a:custGeom>
                  <a:avLst/>
                  <a:gdLst>
                    <a:gd name="T0" fmla="*/ 0 w 158"/>
                    <a:gd name="T1" fmla="*/ 0 h 643"/>
                    <a:gd name="T2" fmla="*/ 11 w 158"/>
                    <a:gd name="T3" fmla="*/ 46 h 643"/>
                    <a:gd name="T4" fmla="*/ 22 w 158"/>
                    <a:gd name="T5" fmla="*/ 129 h 643"/>
                    <a:gd name="T6" fmla="*/ 36 w 158"/>
                    <a:gd name="T7" fmla="*/ 211 h 643"/>
                    <a:gd name="T8" fmla="*/ 55 w 158"/>
                    <a:gd name="T9" fmla="*/ 301 h 643"/>
                    <a:gd name="T10" fmla="*/ 76 w 158"/>
                    <a:gd name="T11" fmla="*/ 389 h 643"/>
                    <a:gd name="T12" fmla="*/ 103 w 158"/>
                    <a:gd name="T13" fmla="*/ 476 h 643"/>
                    <a:gd name="T14" fmla="*/ 123 w 158"/>
                    <a:gd name="T15" fmla="*/ 533 h 643"/>
                    <a:gd name="T16" fmla="*/ 144 w 158"/>
                    <a:gd name="T17" fmla="*/ 588 h 643"/>
                    <a:gd name="T18" fmla="*/ 155 w 158"/>
                    <a:gd name="T19" fmla="*/ 632 h 643"/>
                    <a:gd name="T20" fmla="*/ 158 w 158"/>
                    <a:gd name="T21" fmla="*/ 643 h 643"/>
                    <a:gd name="T22" fmla="*/ 142 w 158"/>
                    <a:gd name="T23" fmla="*/ 608 h 643"/>
                    <a:gd name="T24" fmla="*/ 118 w 158"/>
                    <a:gd name="T25" fmla="*/ 544 h 643"/>
                    <a:gd name="T26" fmla="*/ 95 w 158"/>
                    <a:gd name="T27" fmla="*/ 478 h 643"/>
                    <a:gd name="T28" fmla="*/ 69 w 158"/>
                    <a:gd name="T29" fmla="*/ 391 h 643"/>
                    <a:gd name="T30" fmla="*/ 47 w 158"/>
                    <a:gd name="T31" fmla="*/ 302 h 643"/>
                    <a:gd name="T32" fmla="*/ 29 w 158"/>
                    <a:gd name="T33" fmla="*/ 212 h 643"/>
                    <a:gd name="T34" fmla="*/ 13 w 158"/>
                    <a:gd name="T35" fmla="*/ 107 h 643"/>
                    <a:gd name="T36" fmla="*/ 0 w 158"/>
                    <a:gd name="T37" fmla="*/ 0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643">
                      <a:moveTo>
                        <a:pt x="0" y="0"/>
                      </a:moveTo>
                      <a:lnTo>
                        <a:pt x="11" y="46"/>
                      </a:lnTo>
                      <a:lnTo>
                        <a:pt x="22" y="129"/>
                      </a:lnTo>
                      <a:lnTo>
                        <a:pt x="36" y="211"/>
                      </a:lnTo>
                      <a:lnTo>
                        <a:pt x="55" y="301"/>
                      </a:lnTo>
                      <a:lnTo>
                        <a:pt x="76" y="389"/>
                      </a:lnTo>
                      <a:lnTo>
                        <a:pt x="103" y="476"/>
                      </a:lnTo>
                      <a:lnTo>
                        <a:pt x="123" y="533"/>
                      </a:lnTo>
                      <a:lnTo>
                        <a:pt x="144" y="588"/>
                      </a:lnTo>
                      <a:lnTo>
                        <a:pt x="155" y="632"/>
                      </a:lnTo>
                      <a:lnTo>
                        <a:pt x="158" y="643"/>
                      </a:lnTo>
                      <a:lnTo>
                        <a:pt x="142" y="608"/>
                      </a:lnTo>
                      <a:lnTo>
                        <a:pt x="118" y="544"/>
                      </a:lnTo>
                      <a:lnTo>
                        <a:pt x="95" y="478"/>
                      </a:lnTo>
                      <a:lnTo>
                        <a:pt x="69" y="391"/>
                      </a:lnTo>
                      <a:lnTo>
                        <a:pt x="47" y="302"/>
                      </a:lnTo>
                      <a:lnTo>
                        <a:pt x="29" y="212"/>
                      </a:lnTo>
                      <a:lnTo>
                        <a:pt x="13" y="107"/>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4" name="Forme libre 13"/>
                <p:cNvSpPr>
                  <a:spLocks/>
                </p:cNvSpPr>
                <p:nvPr/>
              </p:nvSpPr>
              <p:spPr bwMode="auto">
                <a:xfrm>
                  <a:off x="375920" y="6215239"/>
                  <a:ext cx="52388" cy="112713"/>
                </a:xfrm>
                <a:custGeom>
                  <a:avLst/>
                  <a:gdLst>
                    <a:gd name="T0" fmla="*/ 0 w 33"/>
                    <a:gd name="T1" fmla="*/ 0 h 71"/>
                    <a:gd name="T2" fmla="*/ 33 w 33"/>
                    <a:gd name="T3" fmla="*/ 71 h 71"/>
                    <a:gd name="T4" fmla="*/ 24 w 33"/>
                    <a:gd name="T5" fmla="*/ 71 h 71"/>
                    <a:gd name="T6" fmla="*/ 11 w 33"/>
                    <a:gd name="T7" fmla="*/ 36 h 71"/>
                    <a:gd name="T8" fmla="*/ 0 w 33"/>
                    <a:gd name="T9" fmla="*/ 0 h 71"/>
                  </a:gdLst>
                  <a:ahLst/>
                  <a:cxnLst>
                    <a:cxn ang="0">
                      <a:pos x="T0" y="T1"/>
                    </a:cxn>
                    <a:cxn ang="0">
                      <a:pos x="T2" y="T3"/>
                    </a:cxn>
                    <a:cxn ang="0">
                      <a:pos x="T4" y="T5"/>
                    </a:cxn>
                    <a:cxn ang="0">
                      <a:pos x="T6" y="T7"/>
                    </a:cxn>
                    <a:cxn ang="0">
                      <a:pos x="T8" y="T9"/>
                    </a:cxn>
                  </a:cxnLst>
                  <a:rect l="0" t="0" r="r" b="b"/>
                  <a:pathLst>
                    <a:path w="33" h="71">
                      <a:moveTo>
                        <a:pt x="0" y="0"/>
                      </a:moveTo>
                      <a:lnTo>
                        <a:pt x="33" y="71"/>
                      </a:lnTo>
                      <a:lnTo>
                        <a:pt x="24" y="71"/>
                      </a:lnTo>
                      <a:lnTo>
                        <a:pt x="11" y="3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5" name="Forme libre 14"/>
                <p:cNvSpPr>
                  <a:spLocks/>
                </p:cNvSpPr>
                <p:nvPr/>
              </p:nvSpPr>
              <p:spPr bwMode="auto">
                <a:xfrm>
                  <a:off x="106045" y="5124627"/>
                  <a:ext cx="23813" cy="150813"/>
                </a:xfrm>
                <a:custGeom>
                  <a:avLst/>
                  <a:gdLst>
                    <a:gd name="T0" fmla="*/ 0 w 15"/>
                    <a:gd name="T1" fmla="*/ 0 h 95"/>
                    <a:gd name="T2" fmla="*/ 8 w 15"/>
                    <a:gd name="T3" fmla="*/ 37 h 95"/>
                    <a:gd name="T4" fmla="*/ 8 w 15"/>
                    <a:gd name="T5" fmla="*/ 41 h 95"/>
                    <a:gd name="T6" fmla="*/ 15 w 15"/>
                    <a:gd name="T7" fmla="*/ 95 h 95"/>
                    <a:gd name="T8" fmla="*/ 4 w 15"/>
                    <a:gd name="T9" fmla="*/ 49 h 95"/>
                    <a:gd name="T10" fmla="*/ 0 w 15"/>
                    <a:gd name="T11" fmla="*/ 0 h 95"/>
                  </a:gdLst>
                  <a:ahLst/>
                  <a:cxnLst>
                    <a:cxn ang="0">
                      <a:pos x="T0" y="T1"/>
                    </a:cxn>
                    <a:cxn ang="0">
                      <a:pos x="T2" y="T3"/>
                    </a:cxn>
                    <a:cxn ang="0">
                      <a:pos x="T4" y="T5"/>
                    </a:cxn>
                    <a:cxn ang="0">
                      <a:pos x="T6" y="T7"/>
                    </a:cxn>
                    <a:cxn ang="0">
                      <a:pos x="T8" y="T9"/>
                    </a:cxn>
                    <a:cxn ang="0">
                      <a:pos x="T10" y="T11"/>
                    </a:cxn>
                  </a:cxnLst>
                  <a:rect l="0" t="0" r="r" b="b"/>
                  <a:pathLst>
                    <a:path w="15" h="95">
                      <a:moveTo>
                        <a:pt x="0" y="0"/>
                      </a:moveTo>
                      <a:lnTo>
                        <a:pt x="8" y="37"/>
                      </a:lnTo>
                      <a:lnTo>
                        <a:pt x="8" y="41"/>
                      </a:lnTo>
                      <a:lnTo>
                        <a:pt x="15" y="95"/>
                      </a:lnTo>
                      <a:lnTo>
                        <a:pt x="4" y="49"/>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6" name="Forme libre 15"/>
                <p:cNvSpPr>
                  <a:spLocks/>
                </p:cNvSpPr>
                <p:nvPr/>
              </p:nvSpPr>
              <p:spPr bwMode="auto">
                <a:xfrm>
                  <a:off x="317182" y="4649964"/>
                  <a:ext cx="638175" cy="1241425"/>
                </a:xfrm>
                <a:custGeom>
                  <a:avLst/>
                  <a:gdLst>
                    <a:gd name="T0" fmla="*/ 402 w 402"/>
                    <a:gd name="T1" fmla="*/ 0 h 782"/>
                    <a:gd name="T2" fmla="*/ 402 w 402"/>
                    <a:gd name="T3" fmla="*/ 1 h 782"/>
                    <a:gd name="T4" fmla="*/ 363 w 402"/>
                    <a:gd name="T5" fmla="*/ 39 h 782"/>
                    <a:gd name="T6" fmla="*/ 325 w 402"/>
                    <a:gd name="T7" fmla="*/ 79 h 782"/>
                    <a:gd name="T8" fmla="*/ 290 w 402"/>
                    <a:gd name="T9" fmla="*/ 121 h 782"/>
                    <a:gd name="T10" fmla="*/ 255 w 402"/>
                    <a:gd name="T11" fmla="*/ 164 h 782"/>
                    <a:gd name="T12" fmla="*/ 211 w 402"/>
                    <a:gd name="T13" fmla="*/ 222 h 782"/>
                    <a:gd name="T14" fmla="*/ 171 w 402"/>
                    <a:gd name="T15" fmla="*/ 284 h 782"/>
                    <a:gd name="T16" fmla="*/ 133 w 402"/>
                    <a:gd name="T17" fmla="*/ 346 h 782"/>
                    <a:gd name="T18" fmla="*/ 100 w 402"/>
                    <a:gd name="T19" fmla="*/ 411 h 782"/>
                    <a:gd name="T20" fmla="*/ 71 w 402"/>
                    <a:gd name="T21" fmla="*/ 478 h 782"/>
                    <a:gd name="T22" fmla="*/ 45 w 402"/>
                    <a:gd name="T23" fmla="*/ 546 h 782"/>
                    <a:gd name="T24" fmla="*/ 27 w 402"/>
                    <a:gd name="T25" fmla="*/ 617 h 782"/>
                    <a:gd name="T26" fmla="*/ 13 w 402"/>
                    <a:gd name="T27" fmla="*/ 689 h 782"/>
                    <a:gd name="T28" fmla="*/ 7 w 402"/>
                    <a:gd name="T29" fmla="*/ 761 h 782"/>
                    <a:gd name="T30" fmla="*/ 7 w 402"/>
                    <a:gd name="T31" fmla="*/ 782 h 782"/>
                    <a:gd name="T32" fmla="*/ 0 w 402"/>
                    <a:gd name="T33" fmla="*/ 765 h 782"/>
                    <a:gd name="T34" fmla="*/ 1 w 402"/>
                    <a:gd name="T35" fmla="*/ 761 h 782"/>
                    <a:gd name="T36" fmla="*/ 7 w 402"/>
                    <a:gd name="T37" fmla="*/ 688 h 782"/>
                    <a:gd name="T38" fmla="*/ 21 w 402"/>
                    <a:gd name="T39" fmla="*/ 616 h 782"/>
                    <a:gd name="T40" fmla="*/ 40 w 402"/>
                    <a:gd name="T41" fmla="*/ 545 h 782"/>
                    <a:gd name="T42" fmla="*/ 66 w 402"/>
                    <a:gd name="T43" fmla="*/ 475 h 782"/>
                    <a:gd name="T44" fmla="*/ 95 w 402"/>
                    <a:gd name="T45" fmla="*/ 409 h 782"/>
                    <a:gd name="T46" fmla="*/ 130 w 402"/>
                    <a:gd name="T47" fmla="*/ 343 h 782"/>
                    <a:gd name="T48" fmla="*/ 167 w 402"/>
                    <a:gd name="T49" fmla="*/ 281 h 782"/>
                    <a:gd name="T50" fmla="*/ 209 w 402"/>
                    <a:gd name="T51" fmla="*/ 220 h 782"/>
                    <a:gd name="T52" fmla="*/ 253 w 402"/>
                    <a:gd name="T53" fmla="*/ 163 h 782"/>
                    <a:gd name="T54" fmla="*/ 287 w 402"/>
                    <a:gd name="T55" fmla="*/ 120 h 782"/>
                    <a:gd name="T56" fmla="*/ 324 w 402"/>
                    <a:gd name="T57" fmla="*/ 78 h 782"/>
                    <a:gd name="T58" fmla="*/ 362 w 402"/>
                    <a:gd name="T59" fmla="*/ 38 h 782"/>
                    <a:gd name="T60" fmla="*/ 402 w 402"/>
                    <a:gd name="T61" fmla="*/ 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2" h="782">
                      <a:moveTo>
                        <a:pt x="402" y="0"/>
                      </a:moveTo>
                      <a:lnTo>
                        <a:pt x="402" y="1"/>
                      </a:lnTo>
                      <a:lnTo>
                        <a:pt x="363" y="39"/>
                      </a:lnTo>
                      <a:lnTo>
                        <a:pt x="325" y="79"/>
                      </a:lnTo>
                      <a:lnTo>
                        <a:pt x="290" y="121"/>
                      </a:lnTo>
                      <a:lnTo>
                        <a:pt x="255" y="164"/>
                      </a:lnTo>
                      <a:lnTo>
                        <a:pt x="211" y="222"/>
                      </a:lnTo>
                      <a:lnTo>
                        <a:pt x="171" y="284"/>
                      </a:lnTo>
                      <a:lnTo>
                        <a:pt x="133" y="346"/>
                      </a:lnTo>
                      <a:lnTo>
                        <a:pt x="100" y="411"/>
                      </a:lnTo>
                      <a:lnTo>
                        <a:pt x="71" y="478"/>
                      </a:lnTo>
                      <a:lnTo>
                        <a:pt x="45" y="546"/>
                      </a:lnTo>
                      <a:lnTo>
                        <a:pt x="27" y="617"/>
                      </a:lnTo>
                      <a:lnTo>
                        <a:pt x="13" y="689"/>
                      </a:lnTo>
                      <a:lnTo>
                        <a:pt x="7" y="761"/>
                      </a:lnTo>
                      <a:lnTo>
                        <a:pt x="7" y="782"/>
                      </a:lnTo>
                      <a:lnTo>
                        <a:pt x="0" y="765"/>
                      </a:lnTo>
                      <a:lnTo>
                        <a:pt x="1" y="761"/>
                      </a:lnTo>
                      <a:lnTo>
                        <a:pt x="7" y="688"/>
                      </a:lnTo>
                      <a:lnTo>
                        <a:pt x="21" y="616"/>
                      </a:lnTo>
                      <a:lnTo>
                        <a:pt x="40" y="545"/>
                      </a:lnTo>
                      <a:lnTo>
                        <a:pt x="66" y="475"/>
                      </a:lnTo>
                      <a:lnTo>
                        <a:pt x="95" y="409"/>
                      </a:lnTo>
                      <a:lnTo>
                        <a:pt x="130" y="343"/>
                      </a:lnTo>
                      <a:lnTo>
                        <a:pt x="167" y="281"/>
                      </a:lnTo>
                      <a:lnTo>
                        <a:pt x="209" y="220"/>
                      </a:lnTo>
                      <a:lnTo>
                        <a:pt x="253" y="163"/>
                      </a:lnTo>
                      <a:lnTo>
                        <a:pt x="287" y="120"/>
                      </a:lnTo>
                      <a:lnTo>
                        <a:pt x="324" y="78"/>
                      </a:lnTo>
                      <a:lnTo>
                        <a:pt x="362" y="38"/>
                      </a:lnTo>
                      <a:lnTo>
                        <a:pt x="402"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7" name="Forme libre 16"/>
                <p:cNvSpPr>
                  <a:spLocks/>
                </p:cNvSpPr>
                <p:nvPr/>
              </p:nvSpPr>
              <p:spPr bwMode="auto">
                <a:xfrm>
                  <a:off x="317182" y="5904089"/>
                  <a:ext cx="58738" cy="311150"/>
                </a:xfrm>
                <a:custGeom>
                  <a:avLst/>
                  <a:gdLst>
                    <a:gd name="T0" fmla="*/ 0 w 37"/>
                    <a:gd name="T1" fmla="*/ 0 h 196"/>
                    <a:gd name="T2" fmla="*/ 6 w 37"/>
                    <a:gd name="T3" fmla="*/ 15 h 196"/>
                    <a:gd name="T4" fmla="*/ 7 w 37"/>
                    <a:gd name="T5" fmla="*/ 18 h 196"/>
                    <a:gd name="T6" fmla="*/ 12 w 37"/>
                    <a:gd name="T7" fmla="*/ 80 h 196"/>
                    <a:gd name="T8" fmla="*/ 21 w 37"/>
                    <a:gd name="T9" fmla="*/ 134 h 196"/>
                    <a:gd name="T10" fmla="*/ 33 w 37"/>
                    <a:gd name="T11" fmla="*/ 188 h 196"/>
                    <a:gd name="T12" fmla="*/ 37 w 37"/>
                    <a:gd name="T13" fmla="*/ 196 h 196"/>
                    <a:gd name="T14" fmla="*/ 22 w 37"/>
                    <a:gd name="T15" fmla="*/ 162 h 196"/>
                    <a:gd name="T16" fmla="*/ 15 w 37"/>
                    <a:gd name="T17" fmla="*/ 146 h 196"/>
                    <a:gd name="T18" fmla="*/ 5 w 37"/>
                    <a:gd name="T19" fmla="*/ 81 h 196"/>
                    <a:gd name="T20" fmla="*/ 1 w 37"/>
                    <a:gd name="T21" fmla="*/ 40 h 196"/>
                    <a:gd name="T22" fmla="*/ 0 w 37"/>
                    <a:gd name="T23"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96">
                      <a:moveTo>
                        <a:pt x="0" y="0"/>
                      </a:moveTo>
                      <a:lnTo>
                        <a:pt x="6" y="15"/>
                      </a:lnTo>
                      <a:lnTo>
                        <a:pt x="7" y="18"/>
                      </a:lnTo>
                      <a:lnTo>
                        <a:pt x="12" y="80"/>
                      </a:lnTo>
                      <a:lnTo>
                        <a:pt x="21" y="134"/>
                      </a:lnTo>
                      <a:lnTo>
                        <a:pt x="33" y="188"/>
                      </a:lnTo>
                      <a:lnTo>
                        <a:pt x="37" y="196"/>
                      </a:lnTo>
                      <a:lnTo>
                        <a:pt x="22" y="162"/>
                      </a:lnTo>
                      <a:lnTo>
                        <a:pt x="15" y="146"/>
                      </a:lnTo>
                      <a:lnTo>
                        <a:pt x="5" y="81"/>
                      </a:lnTo>
                      <a:lnTo>
                        <a:pt x="1" y="40"/>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8" name="Forme libre 17"/>
                <p:cNvSpPr>
                  <a:spLocks/>
                </p:cNvSpPr>
                <p:nvPr/>
              </p:nvSpPr>
              <p:spPr bwMode="auto">
                <a:xfrm>
                  <a:off x="363220" y="6223177"/>
                  <a:ext cx="49213" cy="104775"/>
                </a:xfrm>
                <a:custGeom>
                  <a:avLst/>
                  <a:gdLst>
                    <a:gd name="T0" fmla="*/ 0 w 31"/>
                    <a:gd name="T1" fmla="*/ 0 h 66"/>
                    <a:gd name="T2" fmla="*/ 31 w 31"/>
                    <a:gd name="T3" fmla="*/ 66 h 66"/>
                    <a:gd name="T4" fmla="*/ 24 w 31"/>
                    <a:gd name="T5" fmla="*/ 66 h 66"/>
                    <a:gd name="T6" fmla="*/ 0 w 31"/>
                    <a:gd name="T7" fmla="*/ 0 h 66"/>
                  </a:gdLst>
                  <a:ahLst/>
                  <a:cxnLst>
                    <a:cxn ang="0">
                      <a:pos x="T0" y="T1"/>
                    </a:cxn>
                    <a:cxn ang="0">
                      <a:pos x="T2" y="T3"/>
                    </a:cxn>
                    <a:cxn ang="0">
                      <a:pos x="T4" y="T5"/>
                    </a:cxn>
                    <a:cxn ang="0">
                      <a:pos x="T6" y="T7"/>
                    </a:cxn>
                  </a:cxnLst>
                  <a:rect l="0" t="0" r="r" b="b"/>
                  <a:pathLst>
                    <a:path w="31" h="66">
                      <a:moveTo>
                        <a:pt x="0" y="0"/>
                      </a:moveTo>
                      <a:lnTo>
                        <a:pt x="31" y="66"/>
                      </a:lnTo>
                      <a:lnTo>
                        <a:pt x="24" y="6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9" name="Forme libre 18"/>
                <p:cNvSpPr>
                  <a:spLocks/>
                </p:cNvSpPr>
                <p:nvPr/>
              </p:nvSpPr>
              <p:spPr bwMode="auto">
                <a:xfrm>
                  <a:off x="317182" y="5864402"/>
                  <a:ext cx="11113" cy="68263"/>
                </a:xfrm>
                <a:custGeom>
                  <a:avLst/>
                  <a:gdLst>
                    <a:gd name="T0" fmla="*/ 0 w 7"/>
                    <a:gd name="T1" fmla="*/ 0 h 43"/>
                    <a:gd name="T2" fmla="*/ 7 w 7"/>
                    <a:gd name="T3" fmla="*/ 17 h 43"/>
                    <a:gd name="T4" fmla="*/ 7 w 7"/>
                    <a:gd name="T5" fmla="*/ 43 h 43"/>
                    <a:gd name="T6" fmla="*/ 6 w 7"/>
                    <a:gd name="T7" fmla="*/ 40 h 43"/>
                    <a:gd name="T8" fmla="*/ 0 w 7"/>
                    <a:gd name="T9" fmla="*/ 25 h 43"/>
                    <a:gd name="T10" fmla="*/ 0 w 7"/>
                    <a:gd name="T11" fmla="*/ 0 h 43"/>
                  </a:gdLst>
                  <a:ahLst/>
                  <a:cxnLst>
                    <a:cxn ang="0">
                      <a:pos x="T0" y="T1"/>
                    </a:cxn>
                    <a:cxn ang="0">
                      <a:pos x="T2" y="T3"/>
                    </a:cxn>
                    <a:cxn ang="0">
                      <a:pos x="T4" y="T5"/>
                    </a:cxn>
                    <a:cxn ang="0">
                      <a:pos x="T6" y="T7"/>
                    </a:cxn>
                    <a:cxn ang="0">
                      <a:pos x="T8" y="T9"/>
                    </a:cxn>
                    <a:cxn ang="0">
                      <a:pos x="T10" y="T11"/>
                    </a:cxn>
                  </a:cxnLst>
                  <a:rect l="0" t="0" r="r" b="b"/>
                  <a:pathLst>
                    <a:path w="7" h="43">
                      <a:moveTo>
                        <a:pt x="0" y="0"/>
                      </a:moveTo>
                      <a:lnTo>
                        <a:pt x="7" y="17"/>
                      </a:lnTo>
                      <a:lnTo>
                        <a:pt x="7" y="43"/>
                      </a:lnTo>
                      <a:lnTo>
                        <a:pt x="6" y="40"/>
                      </a:lnTo>
                      <a:lnTo>
                        <a:pt x="0" y="25"/>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0" name="Forme libre 19"/>
                <p:cNvSpPr>
                  <a:spLocks/>
                </p:cNvSpPr>
                <p:nvPr/>
              </p:nvSpPr>
              <p:spPr bwMode="auto">
                <a:xfrm>
                  <a:off x="340995" y="6135864"/>
                  <a:ext cx="73025" cy="192088"/>
                </a:xfrm>
                <a:custGeom>
                  <a:avLst/>
                  <a:gdLst>
                    <a:gd name="T0" fmla="*/ 0 w 46"/>
                    <a:gd name="T1" fmla="*/ 0 h 121"/>
                    <a:gd name="T2" fmla="*/ 7 w 46"/>
                    <a:gd name="T3" fmla="*/ 16 h 121"/>
                    <a:gd name="T4" fmla="*/ 22 w 46"/>
                    <a:gd name="T5" fmla="*/ 50 h 121"/>
                    <a:gd name="T6" fmla="*/ 33 w 46"/>
                    <a:gd name="T7" fmla="*/ 86 h 121"/>
                    <a:gd name="T8" fmla="*/ 46 w 46"/>
                    <a:gd name="T9" fmla="*/ 121 h 121"/>
                    <a:gd name="T10" fmla="*/ 45 w 46"/>
                    <a:gd name="T11" fmla="*/ 121 h 121"/>
                    <a:gd name="T12" fmla="*/ 14 w 46"/>
                    <a:gd name="T13" fmla="*/ 55 h 121"/>
                    <a:gd name="T14" fmla="*/ 11 w 46"/>
                    <a:gd name="T15" fmla="*/ 44 h 121"/>
                    <a:gd name="T16" fmla="*/ 0 w 46"/>
                    <a:gd name="T1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21">
                      <a:moveTo>
                        <a:pt x="0" y="0"/>
                      </a:moveTo>
                      <a:lnTo>
                        <a:pt x="7" y="16"/>
                      </a:lnTo>
                      <a:lnTo>
                        <a:pt x="22" y="50"/>
                      </a:lnTo>
                      <a:lnTo>
                        <a:pt x="33" y="86"/>
                      </a:lnTo>
                      <a:lnTo>
                        <a:pt x="46" y="121"/>
                      </a:lnTo>
                      <a:lnTo>
                        <a:pt x="45" y="121"/>
                      </a:lnTo>
                      <a:lnTo>
                        <a:pt x="14" y="55"/>
                      </a:lnTo>
                      <a:lnTo>
                        <a:pt x="11" y="4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grpSp>
      <p:pic>
        <p:nvPicPr>
          <p:cNvPr id="33" name="Image 32"/>
          <p:cNvPicPr/>
          <p:nvPr/>
        </p:nvPicPr>
        <p:blipFill>
          <a:blip r:embed="rId3">
            <a:extLst>
              <a:ext uri="{28A0092B-C50C-407E-A947-70E740481C1C}">
                <a14:useLocalDpi xmlns:a14="http://schemas.microsoft.com/office/drawing/2010/main" val="0"/>
              </a:ext>
            </a:extLst>
          </a:blip>
          <a:srcRect/>
          <a:stretch>
            <a:fillRect/>
          </a:stretch>
        </p:blipFill>
        <p:spPr bwMode="auto">
          <a:xfrm>
            <a:off x="11344275" y="5940860"/>
            <a:ext cx="847725" cy="913130"/>
          </a:xfrm>
          <a:prstGeom prst="rect">
            <a:avLst/>
          </a:prstGeom>
          <a:noFill/>
          <a:ln>
            <a:noFill/>
          </a:ln>
        </p:spPr>
      </p:pic>
      <p:pic>
        <p:nvPicPr>
          <p:cNvPr id="34" name="Image 33"/>
          <p:cNvPicPr/>
          <p:nvPr/>
        </p:nvPicPr>
        <p:blipFill>
          <a:blip r:embed="rId4" cstate="print">
            <a:extLst>
              <a:ext uri="{28A0092B-C50C-407E-A947-70E740481C1C}">
                <a14:useLocalDpi xmlns:a14="http://schemas.microsoft.com/office/drawing/2010/main" val="0"/>
              </a:ext>
            </a:extLst>
          </a:blip>
          <a:stretch>
            <a:fillRect/>
          </a:stretch>
        </p:blipFill>
        <p:spPr bwMode="auto">
          <a:xfrm>
            <a:off x="10287001" y="5863590"/>
            <a:ext cx="1905000" cy="994410"/>
          </a:xfrm>
          <a:prstGeom prst="rect">
            <a:avLst/>
          </a:prstGeom>
          <a:noFill/>
          <a:ln>
            <a:noFill/>
          </a:ln>
        </p:spPr>
      </p:pic>
    </p:spTree>
    <p:extLst>
      <p:ext uri="{BB962C8B-B14F-4D97-AF65-F5344CB8AC3E}">
        <p14:creationId xmlns:p14="http://schemas.microsoft.com/office/powerpoint/2010/main" val="3715150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2443631"/>
            <a:ext cx="10515600" cy="1325563"/>
          </a:xfrm>
        </p:spPr>
        <p:txBody>
          <a:bodyPr/>
          <a:lstStyle/>
          <a:p>
            <a:pPr algn="ctr"/>
            <a:r>
              <a:rPr lang="fr-FR" b="1" dirty="0"/>
              <a:t>Questions / Réponses</a:t>
            </a:r>
          </a:p>
        </p:txBody>
      </p:sp>
      <p:sp>
        <p:nvSpPr>
          <p:cNvPr id="3" name="Espace réservé du contenu 2"/>
          <p:cNvSpPr>
            <a:spLocks noGrp="1"/>
          </p:cNvSpPr>
          <p:nvPr>
            <p:ph idx="1"/>
          </p:nvPr>
        </p:nvSpPr>
        <p:spPr/>
        <p:txBody>
          <a:bodyPr>
            <a:normAutofit/>
          </a:bodyPr>
          <a:lstStyle/>
          <a:p>
            <a:pPr lvl="0"/>
            <a:endParaRPr lang="fr-FR" sz="2000" b="1" dirty="0"/>
          </a:p>
          <a:p>
            <a:endParaRPr lang="fr-FR" sz="2000" dirty="0"/>
          </a:p>
          <a:p>
            <a:endParaRPr lang="fr-FR" sz="2000" dirty="0"/>
          </a:p>
        </p:txBody>
      </p:sp>
      <p:grpSp>
        <p:nvGrpSpPr>
          <p:cNvPr id="4" name="Groupe 3"/>
          <p:cNvGrpSpPr/>
          <p:nvPr/>
        </p:nvGrpSpPr>
        <p:grpSpPr>
          <a:xfrm>
            <a:off x="0" y="0"/>
            <a:ext cx="2418826" cy="6858000"/>
            <a:chOff x="0" y="0"/>
            <a:chExt cx="2133600" cy="9125712"/>
          </a:xfrm>
        </p:grpSpPr>
        <p:sp>
          <p:nvSpPr>
            <p:cNvPr id="5" name="Rectangle 4"/>
            <p:cNvSpPr/>
            <p:nvPr/>
          </p:nvSpPr>
          <p:spPr>
            <a:xfrm>
              <a:off x="0" y="0"/>
              <a:ext cx="194535" cy="91257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dirty="0"/>
            </a:p>
          </p:txBody>
        </p:sp>
        <p:grpSp>
          <p:nvGrpSpPr>
            <p:cNvPr id="7" name="Groupe 6"/>
            <p:cNvGrpSpPr/>
            <p:nvPr/>
          </p:nvGrpSpPr>
          <p:grpSpPr>
            <a:xfrm>
              <a:off x="76200" y="4210050"/>
              <a:ext cx="2057400" cy="4910329"/>
              <a:chOff x="80645" y="4211812"/>
              <a:chExt cx="1306273" cy="3121027"/>
            </a:xfrm>
          </p:grpSpPr>
          <p:grpSp>
            <p:nvGrpSpPr>
              <p:cNvPr id="8" name="Groupe 7"/>
              <p:cNvGrpSpPr>
                <a:grpSpLocks noChangeAspect="1"/>
              </p:cNvGrpSpPr>
              <p:nvPr/>
            </p:nvGrpSpPr>
            <p:grpSpPr>
              <a:xfrm>
                <a:off x="141062" y="4211812"/>
                <a:ext cx="1047750" cy="3121026"/>
                <a:chOff x="141062" y="4211812"/>
                <a:chExt cx="1047750" cy="3121026"/>
              </a:xfrm>
            </p:grpSpPr>
            <p:sp>
              <p:nvSpPr>
                <p:cNvPr id="21" name="Forme libre 20"/>
                <p:cNvSpPr>
                  <a:spLocks/>
                </p:cNvSpPr>
                <p:nvPr/>
              </p:nvSpPr>
              <p:spPr bwMode="auto">
                <a:xfrm>
                  <a:off x="369662" y="6216825"/>
                  <a:ext cx="193675" cy="698500"/>
                </a:xfrm>
                <a:custGeom>
                  <a:avLst/>
                  <a:gdLst>
                    <a:gd name="T0" fmla="*/ 0 w 122"/>
                    <a:gd name="T1" fmla="*/ 0 h 440"/>
                    <a:gd name="T2" fmla="*/ 39 w 122"/>
                    <a:gd name="T3" fmla="*/ 152 h 440"/>
                    <a:gd name="T4" fmla="*/ 84 w 122"/>
                    <a:gd name="T5" fmla="*/ 304 h 440"/>
                    <a:gd name="T6" fmla="*/ 122 w 122"/>
                    <a:gd name="T7" fmla="*/ 417 h 440"/>
                    <a:gd name="T8" fmla="*/ 122 w 122"/>
                    <a:gd name="T9" fmla="*/ 440 h 440"/>
                    <a:gd name="T10" fmla="*/ 76 w 122"/>
                    <a:gd name="T11" fmla="*/ 306 h 440"/>
                    <a:gd name="T12" fmla="*/ 39 w 122"/>
                    <a:gd name="T13" fmla="*/ 180 h 440"/>
                    <a:gd name="T14" fmla="*/ 6 w 122"/>
                    <a:gd name="T15" fmla="*/ 53 h 440"/>
                    <a:gd name="T16" fmla="*/ 0 w 122"/>
                    <a:gd name="T1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440">
                      <a:moveTo>
                        <a:pt x="0" y="0"/>
                      </a:moveTo>
                      <a:lnTo>
                        <a:pt x="39" y="152"/>
                      </a:lnTo>
                      <a:lnTo>
                        <a:pt x="84" y="304"/>
                      </a:lnTo>
                      <a:lnTo>
                        <a:pt x="122" y="417"/>
                      </a:lnTo>
                      <a:lnTo>
                        <a:pt x="122" y="440"/>
                      </a:lnTo>
                      <a:lnTo>
                        <a:pt x="76" y="306"/>
                      </a:lnTo>
                      <a:lnTo>
                        <a:pt x="39" y="180"/>
                      </a:lnTo>
                      <a:lnTo>
                        <a:pt x="6" y="5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2" name="Forme libre 21"/>
                <p:cNvSpPr>
                  <a:spLocks/>
                </p:cNvSpPr>
                <p:nvPr/>
              </p:nvSpPr>
              <p:spPr bwMode="auto">
                <a:xfrm>
                  <a:off x="572862" y="6905800"/>
                  <a:ext cx="184150" cy="427038"/>
                </a:xfrm>
                <a:custGeom>
                  <a:avLst/>
                  <a:gdLst>
                    <a:gd name="T0" fmla="*/ 0 w 116"/>
                    <a:gd name="T1" fmla="*/ 0 h 269"/>
                    <a:gd name="T2" fmla="*/ 8 w 116"/>
                    <a:gd name="T3" fmla="*/ 19 h 269"/>
                    <a:gd name="T4" fmla="*/ 37 w 116"/>
                    <a:gd name="T5" fmla="*/ 93 h 269"/>
                    <a:gd name="T6" fmla="*/ 67 w 116"/>
                    <a:gd name="T7" fmla="*/ 167 h 269"/>
                    <a:gd name="T8" fmla="*/ 116 w 116"/>
                    <a:gd name="T9" fmla="*/ 269 h 269"/>
                    <a:gd name="T10" fmla="*/ 108 w 116"/>
                    <a:gd name="T11" fmla="*/ 269 h 269"/>
                    <a:gd name="T12" fmla="*/ 60 w 116"/>
                    <a:gd name="T13" fmla="*/ 169 h 269"/>
                    <a:gd name="T14" fmla="*/ 30 w 116"/>
                    <a:gd name="T15" fmla="*/ 98 h 269"/>
                    <a:gd name="T16" fmla="*/ 1 w 116"/>
                    <a:gd name="T17" fmla="*/ 25 h 269"/>
                    <a:gd name="T18" fmla="*/ 0 w 116"/>
                    <a:gd name="T19"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269">
                      <a:moveTo>
                        <a:pt x="0" y="0"/>
                      </a:moveTo>
                      <a:lnTo>
                        <a:pt x="8" y="19"/>
                      </a:lnTo>
                      <a:lnTo>
                        <a:pt x="37" y="93"/>
                      </a:lnTo>
                      <a:lnTo>
                        <a:pt x="67" y="167"/>
                      </a:lnTo>
                      <a:lnTo>
                        <a:pt x="116" y="269"/>
                      </a:lnTo>
                      <a:lnTo>
                        <a:pt x="108" y="269"/>
                      </a:lnTo>
                      <a:lnTo>
                        <a:pt x="60" y="169"/>
                      </a:lnTo>
                      <a:lnTo>
                        <a:pt x="30" y="98"/>
                      </a:lnTo>
                      <a:lnTo>
                        <a:pt x="1" y="2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3" name="Forme libre 22"/>
                <p:cNvSpPr>
                  <a:spLocks/>
                </p:cNvSpPr>
                <p:nvPr/>
              </p:nvSpPr>
              <p:spPr bwMode="auto">
                <a:xfrm>
                  <a:off x="141062" y="4211812"/>
                  <a:ext cx="222250" cy="2019300"/>
                </a:xfrm>
                <a:custGeom>
                  <a:avLst/>
                  <a:gdLst>
                    <a:gd name="T0" fmla="*/ 0 w 140"/>
                    <a:gd name="T1" fmla="*/ 0 h 1272"/>
                    <a:gd name="T2" fmla="*/ 0 w 140"/>
                    <a:gd name="T3" fmla="*/ 0 h 1272"/>
                    <a:gd name="T4" fmla="*/ 1 w 140"/>
                    <a:gd name="T5" fmla="*/ 79 h 1272"/>
                    <a:gd name="T6" fmla="*/ 3 w 140"/>
                    <a:gd name="T7" fmla="*/ 159 h 1272"/>
                    <a:gd name="T8" fmla="*/ 12 w 140"/>
                    <a:gd name="T9" fmla="*/ 317 h 1272"/>
                    <a:gd name="T10" fmla="*/ 23 w 140"/>
                    <a:gd name="T11" fmla="*/ 476 h 1272"/>
                    <a:gd name="T12" fmla="*/ 39 w 140"/>
                    <a:gd name="T13" fmla="*/ 634 h 1272"/>
                    <a:gd name="T14" fmla="*/ 58 w 140"/>
                    <a:gd name="T15" fmla="*/ 792 h 1272"/>
                    <a:gd name="T16" fmla="*/ 83 w 140"/>
                    <a:gd name="T17" fmla="*/ 948 h 1272"/>
                    <a:gd name="T18" fmla="*/ 107 w 140"/>
                    <a:gd name="T19" fmla="*/ 1086 h 1272"/>
                    <a:gd name="T20" fmla="*/ 135 w 140"/>
                    <a:gd name="T21" fmla="*/ 1223 h 1272"/>
                    <a:gd name="T22" fmla="*/ 140 w 140"/>
                    <a:gd name="T23" fmla="*/ 1272 h 1272"/>
                    <a:gd name="T24" fmla="*/ 138 w 140"/>
                    <a:gd name="T25" fmla="*/ 1262 h 1272"/>
                    <a:gd name="T26" fmla="*/ 105 w 140"/>
                    <a:gd name="T27" fmla="*/ 1106 h 1272"/>
                    <a:gd name="T28" fmla="*/ 77 w 140"/>
                    <a:gd name="T29" fmla="*/ 949 h 1272"/>
                    <a:gd name="T30" fmla="*/ 53 w 140"/>
                    <a:gd name="T31" fmla="*/ 792 h 1272"/>
                    <a:gd name="T32" fmla="*/ 35 w 140"/>
                    <a:gd name="T33" fmla="*/ 634 h 1272"/>
                    <a:gd name="T34" fmla="*/ 20 w 140"/>
                    <a:gd name="T35" fmla="*/ 476 h 1272"/>
                    <a:gd name="T36" fmla="*/ 9 w 140"/>
                    <a:gd name="T37" fmla="*/ 317 h 1272"/>
                    <a:gd name="T38" fmla="*/ 2 w 140"/>
                    <a:gd name="T39" fmla="*/ 159 h 1272"/>
                    <a:gd name="T40" fmla="*/ 0 w 140"/>
                    <a:gd name="T41" fmla="*/ 79 h 1272"/>
                    <a:gd name="T42" fmla="*/ 0 w 140"/>
                    <a:gd name="T43" fmla="*/ 0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272">
                      <a:moveTo>
                        <a:pt x="0" y="0"/>
                      </a:moveTo>
                      <a:lnTo>
                        <a:pt x="0" y="0"/>
                      </a:lnTo>
                      <a:lnTo>
                        <a:pt x="1" y="79"/>
                      </a:lnTo>
                      <a:lnTo>
                        <a:pt x="3" y="159"/>
                      </a:lnTo>
                      <a:lnTo>
                        <a:pt x="12" y="317"/>
                      </a:lnTo>
                      <a:lnTo>
                        <a:pt x="23" y="476"/>
                      </a:lnTo>
                      <a:lnTo>
                        <a:pt x="39" y="634"/>
                      </a:lnTo>
                      <a:lnTo>
                        <a:pt x="58" y="792"/>
                      </a:lnTo>
                      <a:lnTo>
                        <a:pt x="83" y="948"/>
                      </a:lnTo>
                      <a:lnTo>
                        <a:pt x="107" y="1086"/>
                      </a:lnTo>
                      <a:lnTo>
                        <a:pt x="135" y="1223"/>
                      </a:lnTo>
                      <a:lnTo>
                        <a:pt x="140" y="1272"/>
                      </a:lnTo>
                      <a:lnTo>
                        <a:pt x="138" y="1262"/>
                      </a:lnTo>
                      <a:lnTo>
                        <a:pt x="105" y="1106"/>
                      </a:lnTo>
                      <a:lnTo>
                        <a:pt x="77" y="949"/>
                      </a:lnTo>
                      <a:lnTo>
                        <a:pt x="53" y="792"/>
                      </a:lnTo>
                      <a:lnTo>
                        <a:pt x="35" y="634"/>
                      </a:lnTo>
                      <a:lnTo>
                        <a:pt x="20" y="476"/>
                      </a:lnTo>
                      <a:lnTo>
                        <a:pt x="9" y="317"/>
                      </a:lnTo>
                      <a:lnTo>
                        <a:pt x="2" y="159"/>
                      </a:lnTo>
                      <a:lnTo>
                        <a:pt x="0" y="7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4" name="Forme libre 23"/>
                <p:cNvSpPr>
                  <a:spLocks/>
                </p:cNvSpPr>
                <p:nvPr/>
              </p:nvSpPr>
              <p:spPr bwMode="auto">
                <a:xfrm>
                  <a:off x="341087" y="4861100"/>
                  <a:ext cx="71438" cy="1355725"/>
                </a:xfrm>
                <a:custGeom>
                  <a:avLst/>
                  <a:gdLst>
                    <a:gd name="T0" fmla="*/ 45 w 45"/>
                    <a:gd name="T1" fmla="*/ 0 h 854"/>
                    <a:gd name="T2" fmla="*/ 45 w 45"/>
                    <a:gd name="T3" fmla="*/ 0 h 854"/>
                    <a:gd name="T4" fmla="*/ 35 w 45"/>
                    <a:gd name="T5" fmla="*/ 66 h 854"/>
                    <a:gd name="T6" fmla="*/ 26 w 45"/>
                    <a:gd name="T7" fmla="*/ 133 h 854"/>
                    <a:gd name="T8" fmla="*/ 14 w 45"/>
                    <a:gd name="T9" fmla="*/ 267 h 854"/>
                    <a:gd name="T10" fmla="*/ 6 w 45"/>
                    <a:gd name="T11" fmla="*/ 401 h 854"/>
                    <a:gd name="T12" fmla="*/ 3 w 45"/>
                    <a:gd name="T13" fmla="*/ 534 h 854"/>
                    <a:gd name="T14" fmla="*/ 6 w 45"/>
                    <a:gd name="T15" fmla="*/ 669 h 854"/>
                    <a:gd name="T16" fmla="*/ 14 w 45"/>
                    <a:gd name="T17" fmla="*/ 803 h 854"/>
                    <a:gd name="T18" fmla="*/ 18 w 45"/>
                    <a:gd name="T19" fmla="*/ 854 h 854"/>
                    <a:gd name="T20" fmla="*/ 18 w 45"/>
                    <a:gd name="T21" fmla="*/ 851 h 854"/>
                    <a:gd name="T22" fmla="*/ 9 w 45"/>
                    <a:gd name="T23" fmla="*/ 814 h 854"/>
                    <a:gd name="T24" fmla="*/ 8 w 45"/>
                    <a:gd name="T25" fmla="*/ 803 h 854"/>
                    <a:gd name="T26" fmla="*/ 1 w 45"/>
                    <a:gd name="T27" fmla="*/ 669 h 854"/>
                    <a:gd name="T28" fmla="*/ 0 w 45"/>
                    <a:gd name="T29" fmla="*/ 534 h 854"/>
                    <a:gd name="T30" fmla="*/ 3 w 45"/>
                    <a:gd name="T31" fmla="*/ 401 h 854"/>
                    <a:gd name="T32" fmla="*/ 12 w 45"/>
                    <a:gd name="T33" fmla="*/ 267 h 854"/>
                    <a:gd name="T34" fmla="*/ 25 w 45"/>
                    <a:gd name="T35" fmla="*/ 132 h 854"/>
                    <a:gd name="T36" fmla="*/ 34 w 45"/>
                    <a:gd name="T37" fmla="*/ 66 h 854"/>
                    <a:gd name="T38" fmla="*/ 45 w 45"/>
                    <a:gd name="T39" fmla="*/ 0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854">
                      <a:moveTo>
                        <a:pt x="45" y="0"/>
                      </a:moveTo>
                      <a:lnTo>
                        <a:pt x="45" y="0"/>
                      </a:lnTo>
                      <a:lnTo>
                        <a:pt x="35" y="66"/>
                      </a:lnTo>
                      <a:lnTo>
                        <a:pt x="26" y="133"/>
                      </a:lnTo>
                      <a:lnTo>
                        <a:pt x="14" y="267"/>
                      </a:lnTo>
                      <a:lnTo>
                        <a:pt x="6" y="401"/>
                      </a:lnTo>
                      <a:lnTo>
                        <a:pt x="3" y="534"/>
                      </a:lnTo>
                      <a:lnTo>
                        <a:pt x="6" y="669"/>
                      </a:lnTo>
                      <a:lnTo>
                        <a:pt x="14" y="803"/>
                      </a:lnTo>
                      <a:lnTo>
                        <a:pt x="18" y="854"/>
                      </a:lnTo>
                      <a:lnTo>
                        <a:pt x="18" y="851"/>
                      </a:lnTo>
                      <a:lnTo>
                        <a:pt x="9" y="814"/>
                      </a:lnTo>
                      <a:lnTo>
                        <a:pt x="8" y="803"/>
                      </a:lnTo>
                      <a:lnTo>
                        <a:pt x="1" y="669"/>
                      </a:lnTo>
                      <a:lnTo>
                        <a:pt x="0" y="534"/>
                      </a:lnTo>
                      <a:lnTo>
                        <a:pt x="3" y="401"/>
                      </a:lnTo>
                      <a:lnTo>
                        <a:pt x="12" y="267"/>
                      </a:lnTo>
                      <a:lnTo>
                        <a:pt x="25" y="132"/>
                      </a:lnTo>
                      <a:lnTo>
                        <a:pt x="34" y="66"/>
                      </a:lnTo>
                      <a:lnTo>
                        <a:pt x="45"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5" name="Forme libre 24"/>
                <p:cNvSpPr>
                  <a:spLocks/>
                </p:cNvSpPr>
                <p:nvPr/>
              </p:nvSpPr>
              <p:spPr bwMode="auto">
                <a:xfrm>
                  <a:off x="363312" y="6231112"/>
                  <a:ext cx="244475" cy="998538"/>
                </a:xfrm>
                <a:custGeom>
                  <a:avLst/>
                  <a:gdLst>
                    <a:gd name="T0" fmla="*/ 0 w 154"/>
                    <a:gd name="T1" fmla="*/ 0 h 629"/>
                    <a:gd name="T2" fmla="*/ 10 w 154"/>
                    <a:gd name="T3" fmla="*/ 44 h 629"/>
                    <a:gd name="T4" fmla="*/ 21 w 154"/>
                    <a:gd name="T5" fmla="*/ 126 h 629"/>
                    <a:gd name="T6" fmla="*/ 34 w 154"/>
                    <a:gd name="T7" fmla="*/ 207 h 629"/>
                    <a:gd name="T8" fmla="*/ 53 w 154"/>
                    <a:gd name="T9" fmla="*/ 293 h 629"/>
                    <a:gd name="T10" fmla="*/ 75 w 154"/>
                    <a:gd name="T11" fmla="*/ 380 h 629"/>
                    <a:gd name="T12" fmla="*/ 100 w 154"/>
                    <a:gd name="T13" fmla="*/ 466 h 629"/>
                    <a:gd name="T14" fmla="*/ 120 w 154"/>
                    <a:gd name="T15" fmla="*/ 521 h 629"/>
                    <a:gd name="T16" fmla="*/ 141 w 154"/>
                    <a:gd name="T17" fmla="*/ 576 h 629"/>
                    <a:gd name="T18" fmla="*/ 152 w 154"/>
                    <a:gd name="T19" fmla="*/ 618 h 629"/>
                    <a:gd name="T20" fmla="*/ 154 w 154"/>
                    <a:gd name="T21" fmla="*/ 629 h 629"/>
                    <a:gd name="T22" fmla="*/ 140 w 154"/>
                    <a:gd name="T23" fmla="*/ 595 h 629"/>
                    <a:gd name="T24" fmla="*/ 115 w 154"/>
                    <a:gd name="T25" fmla="*/ 532 h 629"/>
                    <a:gd name="T26" fmla="*/ 93 w 154"/>
                    <a:gd name="T27" fmla="*/ 468 h 629"/>
                    <a:gd name="T28" fmla="*/ 67 w 154"/>
                    <a:gd name="T29" fmla="*/ 383 h 629"/>
                    <a:gd name="T30" fmla="*/ 47 w 154"/>
                    <a:gd name="T31" fmla="*/ 295 h 629"/>
                    <a:gd name="T32" fmla="*/ 28 w 154"/>
                    <a:gd name="T33" fmla="*/ 207 h 629"/>
                    <a:gd name="T34" fmla="*/ 12 w 154"/>
                    <a:gd name="T35" fmla="*/ 104 h 629"/>
                    <a:gd name="T36" fmla="*/ 0 w 154"/>
                    <a:gd name="T37"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629">
                      <a:moveTo>
                        <a:pt x="0" y="0"/>
                      </a:moveTo>
                      <a:lnTo>
                        <a:pt x="10" y="44"/>
                      </a:lnTo>
                      <a:lnTo>
                        <a:pt x="21" y="126"/>
                      </a:lnTo>
                      <a:lnTo>
                        <a:pt x="34" y="207"/>
                      </a:lnTo>
                      <a:lnTo>
                        <a:pt x="53" y="293"/>
                      </a:lnTo>
                      <a:lnTo>
                        <a:pt x="75" y="380"/>
                      </a:lnTo>
                      <a:lnTo>
                        <a:pt x="100" y="466"/>
                      </a:lnTo>
                      <a:lnTo>
                        <a:pt x="120" y="521"/>
                      </a:lnTo>
                      <a:lnTo>
                        <a:pt x="141" y="576"/>
                      </a:lnTo>
                      <a:lnTo>
                        <a:pt x="152" y="618"/>
                      </a:lnTo>
                      <a:lnTo>
                        <a:pt x="154" y="629"/>
                      </a:lnTo>
                      <a:lnTo>
                        <a:pt x="140" y="595"/>
                      </a:lnTo>
                      <a:lnTo>
                        <a:pt x="115" y="532"/>
                      </a:lnTo>
                      <a:lnTo>
                        <a:pt x="93" y="468"/>
                      </a:lnTo>
                      <a:lnTo>
                        <a:pt x="67" y="383"/>
                      </a:lnTo>
                      <a:lnTo>
                        <a:pt x="47" y="295"/>
                      </a:lnTo>
                      <a:lnTo>
                        <a:pt x="28" y="207"/>
                      </a:lnTo>
                      <a:lnTo>
                        <a:pt x="12" y="104"/>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6" name="Forme libre 25"/>
                <p:cNvSpPr>
                  <a:spLocks/>
                </p:cNvSpPr>
                <p:nvPr/>
              </p:nvSpPr>
              <p:spPr bwMode="auto">
                <a:xfrm>
                  <a:off x="620487" y="7223300"/>
                  <a:ext cx="52388" cy="109538"/>
                </a:xfrm>
                <a:custGeom>
                  <a:avLst/>
                  <a:gdLst>
                    <a:gd name="T0" fmla="*/ 0 w 33"/>
                    <a:gd name="T1" fmla="*/ 0 h 69"/>
                    <a:gd name="T2" fmla="*/ 33 w 33"/>
                    <a:gd name="T3" fmla="*/ 69 h 69"/>
                    <a:gd name="T4" fmla="*/ 24 w 33"/>
                    <a:gd name="T5" fmla="*/ 69 h 69"/>
                    <a:gd name="T6" fmla="*/ 12 w 33"/>
                    <a:gd name="T7" fmla="*/ 35 h 69"/>
                    <a:gd name="T8" fmla="*/ 0 w 33"/>
                    <a:gd name="T9" fmla="*/ 0 h 69"/>
                  </a:gdLst>
                  <a:ahLst/>
                  <a:cxnLst>
                    <a:cxn ang="0">
                      <a:pos x="T0" y="T1"/>
                    </a:cxn>
                    <a:cxn ang="0">
                      <a:pos x="T2" y="T3"/>
                    </a:cxn>
                    <a:cxn ang="0">
                      <a:pos x="T4" y="T5"/>
                    </a:cxn>
                    <a:cxn ang="0">
                      <a:pos x="T6" y="T7"/>
                    </a:cxn>
                    <a:cxn ang="0">
                      <a:pos x="T8" y="T9"/>
                    </a:cxn>
                  </a:cxnLst>
                  <a:rect l="0" t="0" r="r" b="b"/>
                  <a:pathLst>
                    <a:path w="33" h="69">
                      <a:moveTo>
                        <a:pt x="0" y="0"/>
                      </a:moveTo>
                      <a:lnTo>
                        <a:pt x="33" y="69"/>
                      </a:lnTo>
                      <a:lnTo>
                        <a:pt x="24" y="69"/>
                      </a:lnTo>
                      <a:lnTo>
                        <a:pt x="12" y="3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7" name="Forme libre 26"/>
                <p:cNvSpPr>
                  <a:spLocks/>
                </p:cNvSpPr>
                <p:nvPr/>
              </p:nvSpPr>
              <p:spPr bwMode="auto">
                <a:xfrm>
                  <a:off x="355374" y="6153325"/>
                  <a:ext cx="23813" cy="147638"/>
                </a:xfrm>
                <a:custGeom>
                  <a:avLst/>
                  <a:gdLst>
                    <a:gd name="T0" fmla="*/ 0 w 15"/>
                    <a:gd name="T1" fmla="*/ 0 h 93"/>
                    <a:gd name="T2" fmla="*/ 9 w 15"/>
                    <a:gd name="T3" fmla="*/ 37 h 93"/>
                    <a:gd name="T4" fmla="*/ 9 w 15"/>
                    <a:gd name="T5" fmla="*/ 40 h 93"/>
                    <a:gd name="T6" fmla="*/ 15 w 15"/>
                    <a:gd name="T7" fmla="*/ 93 h 93"/>
                    <a:gd name="T8" fmla="*/ 5 w 15"/>
                    <a:gd name="T9" fmla="*/ 49 h 93"/>
                    <a:gd name="T10" fmla="*/ 0 w 15"/>
                    <a:gd name="T11" fmla="*/ 0 h 93"/>
                  </a:gdLst>
                  <a:ahLst/>
                  <a:cxnLst>
                    <a:cxn ang="0">
                      <a:pos x="T0" y="T1"/>
                    </a:cxn>
                    <a:cxn ang="0">
                      <a:pos x="T2" y="T3"/>
                    </a:cxn>
                    <a:cxn ang="0">
                      <a:pos x="T4" y="T5"/>
                    </a:cxn>
                    <a:cxn ang="0">
                      <a:pos x="T6" y="T7"/>
                    </a:cxn>
                    <a:cxn ang="0">
                      <a:pos x="T8" y="T9"/>
                    </a:cxn>
                    <a:cxn ang="0">
                      <a:pos x="T10" y="T11"/>
                    </a:cxn>
                  </a:cxnLst>
                  <a:rect l="0" t="0" r="r" b="b"/>
                  <a:pathLst>
                    <a:path w="15" h="93">
                      <a:moveTo>
                        <a:pt x="0" y="0"/>
                      </a:moveTo>
                      <a:lnTo>
                        <a:pt x="9" y="37"/>
                      </a:lnTo>
                      <a:lnTo>
                        <a:pt x="9" y="40"/>
                      </a:lnTo>
                      <a:lnTo>
                        <a:pt x="15" y="93"/>
                      </a:lnTo>
                      <a:lnTo>
                        <a:pt x="5" y="4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8" name="Forme libre 27"/>
                <p:cNvSpPr>
                  <a:spLocks/>
                </p:cNvSpPr>
                <p:nvPr/>
              </p:nvSpPr>
              <p:spPr bwMode="auto">
                <a:xfrm>
                  <a:off x="563337" y="5689775"/>
                  <a:ext cx="625475" cy="1216025"/>
                </a:xfrm>
                <a:custGeom>
                  <a:avLst/>
                  <a:gdLst>
                    <a:gd name="T0" fmla="*/ 394 w 394"/>
                    <a:gd name="T1" fmla="*/ 0 h 766"/>
                    <a:gd name="T2" fmla="*/ 394 w 394"/>
                    <a:gd name="T3" fmla="*/ 0 h 766"/>
                    <a:gd name="T4" fmla="*/ 356 w 394"/>
                    <a:gd name="T5" fmla="*/ 38 h 766"/>
                    <a:gd name="T6" fmla="*/ 319 w 394"/>
                    <a:gd name="T7" fmla="*/ 77 h 766"/>
                    <a:gd name="T8" fmla="*/ 284 w 394"/>
                    <a:gd name="T9" fmla="*/ 117 h 766"/>
                    <a:gd name="T10" fmla="*/ 249 w 394"/>
                    <a:gd name="T11" fmla="*/ 160 h 766"/>
                    <a:gd name="T12" fmla="*/ 207 w 394"/>
                    <a:gd name="T13" fmla="*/ 218 h 766"/>
                    <a:gd name="T14" fmla="*/ 168 w 394"/>
                    <a:gd name="T15" fmla="*/ 276 h 766"/>
                    <a:gd name="T16" fmla="*/ 131 w 394"/>
                    <a:gd name="T17" fmla="*/ 339 h 766"/>
                    <a:gd name="T18" fmla="*/ 98 w 394"/>
                    <a:gd name="T19" fmla="*/ 402 h 766"/>
                    <a:gd name="T20" fmla="*/ 69 w 394"/>
                    <a:gd name="T21" fmla="*/ 467 h 766"/>
                    <a:gd name="T22" fmla="*/ 45 w 394"/>
                    <a:gd name="T23" fmla="*/ 535 h 766"/>
                    <a:gd name="T24" fmla="*/ 26 w 394"/>
                    <a:gd name="T25" fmla="*/ 604 h 766"/>
                    <a:gd name="T26" fmla="*/ 14 w 394"/>
                    <a:gd name="T27" fmla="*/ 673 h 766"/>
                    <a:gd name="T28" fmla="*/ 7 w 394"/>
                    <a:gd name="T29" fmla="*/ 746 h 766"/>
                    <a:gd name="T30" fmla="*/ 6 w 394"/>
                    <a:gd name="T31" fmla="*/ 766 h 766"/>
                    <a:gd name="T32" fmla="*/ 0 w 394"/>
                    <a:gd name="T33" fmla="*/ 749 h 766"/>
                    <a:gd name="T34" fmla="*/ 1 w 394"/>
                    <a:gd name="T35" fmla="*/ 744 h 766"/>
                    <a:gd name="T36" fmla="*/ 7 w 394"/>
                    <a:gd name="T37" fmla="*/ 673 h 766"/>
                    <a:gd name="T38" fmla="*/ 21 w 394"/>
                    <a:gd name="T39" fmla="*/ 603 h 766"/>
                    <a:gd name="T40" fmla="*/ 40 w 394"/>
                    <a:gd name="T41" fmla="*/ 533 h 766"/>
                    <a:gd name="T42" fmla="*/ 65 w 394"/>
                    <a:gd name="T43" fmla="*/ 466 h 766"/>
                    <a:gd name="T44" fmla="*/ 94 w 394"/>
                    <a:gd name="T45" fmla="*/ 400 h 766"/>
                    <a:gd name="T46" fmla="*/ 127 w 394"/>
                    <a:gd name="T47" fmla="*/ 336 h 766"/>
                    <a:gd name="T48" fmla="*/ 164 w 394"/>
                    <a:gd name="T49" fmla="*/ 275 h 766"/>
                    <a:gd name="T50" fmla="*/ 204 w 394"/>
                    <a:gd name="T51" fmla="*/ 215 h 766"/>
                    <a:gd name="T52" fmla="*/ 248 w 394"/>
                    <a:gd name="T53" fmla="*/ 158 h 766"/>
                    <a:gd name="T54" fmla="*/ 282 w 394"/>
                    <a:gd name="T55" fmla="*/ 116 h 766"/>
                    <a:gd name="T56" fmla="*/ 318 w 394"/>
                    <a:gd name="T57" fmla="*/ 76 h 766"/>
                    <a:gd name="T58" fmla="*/ 354 w 394"/>
                    <a:gd name="T59" fmla="*/ 37 h 766"/>
                    <a:gd name="T60" fmla="*/ 394 w 394"/>
                    <a:gd name="T61" fmla="*/ 0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4" h="766">
                      <a:moveTo>
                        <a:pt x="394" y="0"/>
                      </a:moveTo>
                      <a:lnTo>
                        <a:pt x="394" y="0"/>
                      </a:lnTo>
                      <a:lnTo>
                        <a:pt x="356" y="38"/>
                      </a:lnTo>
                      <a:lnTo>
                        <a:pt x="319" y="77"/>
                      </a:lnTo>
                      <a:lnTo>
                        <a:pt x="284" y="117"/>
                      </a:lnTo>
                      <a:lnTo>
                        <a:pt x="249" y="160"/>
                      </a:lnTo>
                      <a:lnTo>
                        <a:pt x="207" y="218"/>
                      </a:lnTo>
                      <a:lnTo>
                        <a:pt x="168" y="276"/>
                      </a:lnTo>
                      <a:lnTo>
                        <a:pt x="131" y="339"/>
                      </a:lnTo>
                      <a:lnTo>
                        <a:pt x="98" y="402"/>
                      </a:lnTo>
                      <a:lnTo>
                        <a:pt x="69" y="467"/>
                      </a:lnTo>
                      <a:lnTo>
                        <a:pt x="45" y="535"/>
                      </a:lnTo>
                      <a:lnTo>
                        <a:pt x="26" y="604"/>
                      </a:lnTo>
                      <a:lnTo>
                        <a:pt x="14" y="673"/>
                      </a:lnTo>
                      <a:lnTo>
                        <a:pt x="7" y="746"/>
                      </a:lnTo>
                      <a:lnTo>
                        <a:pt x="6" y="766"/>
                      </a:lnTo>
                      <a:lnTo>
                        <a:pt x="0" y="749"/>
                      </a:lnTo>
                      <a:lnTo>
                        <a:pt x="1" y="744"/>
                      </a:lnTo>
                      <a:lnTo>
                        <a:pt x="7" y="673"/>
                      </a:lnTo>
                      <a:lnTo>
                        <a:pt x="21" y="603"/>
                      </a:lnTo>
                      <a:lnTo>
                        <a:pt x="40" y="533"/>
                      </a:lnTo>
                      <a:lnTo>
                        <a:pt x="65" y="466"/>
                      </a:lnTo>
                      <a:lnTo>
                        <a:pt x="94" y="400"/>
                      </a:lnTo>
                      <a:lnTo>
                        <a:pt x="127" y="336"/>
                      </a:lnTo>
                      <a:lnTo>
                        <a:pt x="164" y="275"/>
                      </a:lnTo>
                      <a:lnTo>
                        <a:pt x="204" y="215"/>
                      </a:lnTo>
                      <a:lnTo>
                        <a:pt x="248" y="158"/>
                      </a:lnTo>
                      <a:lnTo>
                        <a:pt x="282" y="116"/>
                      </a:lnTo>
                      <a:lnTo>
                        <a:pt x="318" y="76"/>
                      </a:lnTo>
                      <a:lnTo>
                        <a:pt x="354" y="37"/>
                      </a:lnTo>
                      <a:lnTo>
                        <a:pt x="394"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9" name="Forme libre 28"/>
                <p:cNvSpPr>
                  <a:spLocks/>
                </p:cNvSpPr>
                <p:nvPr/>
              </p:nvSpPr>
              <p:spPr bwMode="auto">
                <a:xfrm>
                  <a:off x="563337" y="6915325"/>
                  <a:ext cx="57150" cy="307975"/>
                </a:xfrm>
                <a:custGeom>
                  <a:avLst/>
                  <a:gdLst>
                    <a:gd name="T0" fmla="*/ 0 w 36"/>
                    <a:gd name="T1" fmla="*/ 0 h 194"/>
                    <a:gd name="T2" fmla="*/ 6 w 36"/>
                    <a:gd name="T3" fmla="*/ 16 h 194"/>
                    <a:gd name="T4" fmla="*/ 7 w 36"/>
                    <a:gd name="T5" fmla="*/ 19 h 194"/>
                    <a:gd name="T6" fmla="*/ 11 w 36"/>
                    <a:gd name="T7" fmla="*/ 80 h 194"/>
                    <a:gd name="T8" fmla="*/ 20 w 36"/>
                    <a:gd name="T9" fmla="*/ 132 h 194"/>
                    <a:gd name="T10" fmla="*/ 33 w 36"/>
                    <a:gd name="T11" fmla="*/ 185 h 194"/>
                    <a:gd name="T12" fmla="*/ 36 w 36"/>
                    <a:gd name="T13" fmla="*/ 194 h 194"/>
                    <a:gd name="T14" fmla="*/ 21 w 36"/>
                    <a:gd name="T15" fmla="*/ 161 h 194"/>
                    <a:gd name="T16" fmla="*/ 15 w 36"/>
                    <a:gd name="T17" fmla="*/ 145 h 194"/>
                    <a:gd name="T18" fmla="*/ 5 w 36"/>
                    <a:gd name="T19" fmla="*/ 81 h 194"/>
                    <a:gd name="T20" fmla="*/ 1 w 36"/>
                    <a:gd name="T21" fmla="*/ 41 h 194"/>
                    <a:gd name="T22" fmla="*/ 0 w 36"/>
                    <a:gd name="T23"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94">
                      <a:moveTo>
                        <a:pt x="0" y="0"/>
                      </a:moveTo>
                      <a:lnTo>
                        <a:pt x="6" y="16"/>
                      </a:lnTo>
                      <a:lnTo>
                        <a:pt x="7" y="19"/>
                      </a:lnTo>
                      <a:lnTo>
                        <a:pt x="11" y="80"/>
                      </a:lnTo>
                      <a:lnTo>
                        <a:pt x="20" y="132"/>
                      </a:lnTo>
                      <a:lnTo>
                        <a:pt x="33" y="185"/>
                      </a:lnTo>
                      <a:lnTo>
                        <a:pt x="36" y="194"/>
                      </a:lnTo>
                      <a:lnTo>
                        <a:pt x="21" y="161"/>
                      </a:lnTo>
                      <a:lnTo>
                        <a:pt x="15" y="145"/>
                      </a:lnTo>
                      <a:lnTo>
                        <a:pt x="5" y="81"/>
                      </a:lnTo>
                      <a:lnTo>
                        <a:pt x="1" y="41"/>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0" name="Forme libre 29"/>
                <p:cNvSpPr>
                  <a:spLocks/>
                </p:cNvSpPr>
                <p:nvPr/>
              </p:nvSpPr>
              <p:spPr bwMode="auto">
                <a:xfrm>
                  <a:off x="607787" y="7229650"/>
                  <a:ext cx="49213" cy="103188"/>
                </a:xfrm>
                <a:custGeom>
                  <a:avLst/>
                  <a:gdLst>
                    <a:gd name="T0" fmla="*/ 0 w 31"/>
                    <a:gd name="T1" fmla="*/ 0 h 65"/>
                    <a:gd name="T2" fmla="*/ 31 w 31"/>
                    <a:gd name="T3" fmla="*/ 65 h 65"/>
                    <a:gd name="T4" fmla="*/ 23 w 31"/>
                    <a:gd name="T5" fmla="*/ 65 h 65"/>
                    <a:gd name="T6" fmla="*/ 0 w 31"/>
                    <a:gd name="T7" fmla="*/ 0 h 65"/>
                  </a:gdLst>
                  <a:ahLst/>
                  <a:cxnLst>
                    <a:cxn ang="0">
                      <a:pos x="T0" y="T1"/>
                    </a:cxn>
                    <a:cxn ang="0">
                      <a:pos x="T2" y="T3"/>
                    </a:cxn>
                    <a:cxn ang="0">
                      <a:pos x="T4" y="T5"/>
                    </a:cxn>
                    <a:cxn ang="0">
                      <a:pos x="T6" y="T7"/>
                    </a:cxn>
                  </a:cxnLst>
                  <a:rect l="0" t="0" r="r" b="b"/>
                  <a:pathLst>
                    <a:path w="31" h="65">
                      <a:moveTo>
                        <a:pt x="0" y="0"/>
                      </a:moveTo>
                      <a:lnTo>
                        <a:pt x="31" y="65"/>
                      </a:lnTo>
                      <a:lnTo>
                        <a:pt x="23" y="6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1" name="Forme libre 30"/>
                <p:cNvSpPr>
                  <a:spLocks/>
                </p:cNvSpPr>
                <p:nvPr/>
              </p:nvSpPr>
              <p:spPr bwMode="auto">
                <a:xfrm>
                  <a:off x="563337" y="6878812"/>
                  <a:ext cx="11113" cy="66675"/>
                </a:xfrm>
                <a:custGeom>
                  <a:avLst/>
                  <a:gdLst>
                    <a:gd name="T0" fmla="*/ 0 w 7"/>
                    <a:gd name="T1" fmla="*/ 0 h 42"/>
                    <a:gd name="T2" fmla="*/ 6 w 7"/>
                    <a:gd name="T3" fmla="*/ 17 h 42"/>
                    <a:gd name="T4" fmla="*/ 7 w 7"/>
                    <a:gd name="T5" fmla="*/ 42 h 42"/>
                    <a:gd name="T6" fmla="*/ 6 w 7"/>
                    <a:gd name="T7" fmla="*/ 39 h 42"/>
                    <a:gd name="T8" fmla="*/ 0 w 7"/>
                    <a:gd name="T9" fmla="*/ 23 h 42"/>
                    <a:gd name="T10" fmla="*/ 0 w 7"/>
                    <a:gd name="T11" fmla="*/ 0 h 42"/>
                  </a:gdLst>
                  <a:ahLst/>
                  <a:cxnLst>
                    <a:cxn ang="0">
                      <a:pos x="T0" y="T1"/>
                    </a:cxn>
                    <a:cxn ang="0">
                      <a:pos x="T2" y="T3"/>
                    </a:cxn>
                    <a:cxn ang="0">
                      <a:pos x="T4" y="T5"/>
                    </a:cxn>
                    <a:cxn ang="0">
                      <a:pos x="T6" y="T7"/>
                    </a:cxn>
                    <a:cxn ang="0">
                      <a:pos x="T8" y="T9"/>
                    </a:cxn>
                    <a:cxn ang="0">
                      <a:pos x="T10" y="T11"/>
                    </a:cxn>
                  </a:cxnLst>
                  <a:rect l="0" t="0" r="r" b="b"/>
                  <a:pathLst>
                    <a:path w="7" h="42">
                      <a:moveTo>
                        <a:pt x="0" y="0"/>
                      </a:moveTo>
                      <a:lnTo>
                        <a:pt x="6" y="17"/>
                      </a:lnTo>
                      <a:lnTo>
                        <a:pt x="7" y="42"/>
                      </a:lnTo>
                      <a:lnTo>
                        <a:pt x="6" y="39"/>
                      </a:lnTo>
                      <a:lnTo>
                        <a:pt x="0" y="2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2" name="Forme libre 31"/>
                <p:cNvSpPr>
                  <a:spLocks/>
                </p:cNvSpPr>
                <p:nvPr/>
              </p:nvSpPr>
              <p:spPr bwMode="auto">
                <a:xfrm>
                  <a:off x="587149" y="7145512"/>
                  <a:ext cx="71438" cy="187325"/>
                </a:xfrm>
                <a:custGeom>
                  <a:avLst/>
                  <a:gdLst>
                    <a:gd name="T0" fmla="*/ 0 w 45"/>
                    <a:gd name="T1" fmla="*/ 0 h 118"/>
                    <a:gd name="T2" fmla="*/ 6 w 45"/>
                    <a:gd name="T3" fmla="*/ 16 h 118"/>
                    <a:gd name="T4" fmla="*/ 21 w 45"/>
                    <a:gd name="T5" fmla="*/ 49 h 118"/>
                    <a:gd name="T6" fmla="*/ 33 w 45"/>
                    <a:gd name="T7" fmla="*/ 84 h 118"/>
                    <a:gd name="T8" fmla="*/ 45 w 45"/>
                    <a:gd name="T9" fmla="*/ 118 h 118"/>
                    <a:gd name="T10" fmla="*/ 44 w 45"/>
                    <a:gd name="T11" fmla="*/ 118 h 118"/>
                    <a:gd name="T12" fmla="*/ 13 w 45"/>
                    <a:gd name="T13" fmla="*/ 53 h 118"/>
                    <a:gd name="T14" fmla="*/ 11 w 45"/>
                    <a:gd name="T15" fmla="*/ 42 h 118"/>
                    <a:gd name="T16" fmla="*/ 0 w 45"/>
                    <a:gd name="T1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8">
                      <a:moveTo>
                        <a:pt x="0" y="0"/>
                      </a:moveTo>
                      <a:lnTo>
                        <a:pt x="6" y="16"/>
                      </a:lnTo>
                      <a:lnTo>
                        <a:pt x="21" y="49"/>
                      </a:lnTo>
                      <a:lnTo>
                        <a:pt x="33" y="84"/>
                      </a:lnTo>
                      <a:lnTo>
                        <a:pt x="45" y="118"/>
                      </a:lnTo>
                      <a:lnTo>
                        <a:pt x="44" y="118"/>
                      </a:lnTo>
                      <a:lnTo>
                        <a:pt x="13" y="53"/>
                      </a:lnTo>
                      <a:lnTo>
                        <a:pt x="11" y="42"/>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nvGrpSpPr>
              <p:cNvPr id="9" name="Groupe 8"/>
              <p:cNvGrpSpPr>
                <a:grpSpLocks noChangeAspect="1"/>
              </p:cNvGrpSpPr>
              <p:nvPr/>
            </p:nvGrpSpPr>
            <p:grpSpPr>
              <a:xfrm>
                <a:off x="80645" y="4826975"/>
                <a:ext cx="1306273" cy="2505864"/>
                <a:chOff x="80645" y="4649964"/>
                <a:chExt cx="874712" cy="1677988"/>
              </a:xfrm>
            </p:grpSpPr>
            <p:sp>
              <p:nvSpPr>
                <p:cNvPr id="10" name="Forme libre 9"/>
                <p:cNvSpPr>
                  <a:spLocks/>
                </p:cNvSpPr>
                <p:nvPr/>
              </p:nvSpPr>
              <p:spPr bwMode="auto">
                <a:xfrm>
                  <a:off x="118745" y="5189714"/>
                  <a:ext cx="198438" cy="714375"/>
                </a:xfrm>
                <a:custGeom>
                  <a:avLst/>
                  <a:gdLst>
                    <a:gd name="T0" fmla="*/ 0 w 125"/>
                    <a:gd name="T1" fmla="*/ 0 h 450"/>
                    <a:gd name="T2" fmla="*/ 41 w 125"/>
                    <a:gd name="T3" fmla="*/ 155 h 450"/>
                    <a:gd name="T4" fmla="*/ 86 w 125"/>
                    <a:gd name="T5" fmla="*/ 309 h 450"/>
                    <a:gd name="T6" fmla="*/ 125 w 125"/>
                    <a:gd name="T7" fmla="*/ 425 h 450"/>
                    <a:gd name="T8" fmla="*/ 125 w 125"/>
                    <a:gd name="T9" fmla="*/ 450 h 450"/>
                    <a:gd name="T10" fmla="*/ 79 w 125"/>
                    <a:gd name="T11" fmla="*/ 311 h 450"/>
                    <a:gd name="T12" fmla="*/ 41 w 125"/>
                    <a:gd name="T13" fmla="*/ 183 h 450"/>
                    <a:gd name="T14" fmla="*/ 7 w 125"/>
                    <a:gd name="T15" fmla="*/ 54 h 450"/>
                    <a:gd name="T16" fmla="*/ 0 w 125"/>
                    <a:gd name="T17" fmla="*/ 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450">
                      <a:moveTo>
                        <a:pt x="0" y="0"/>
                      </a:moveTo>
                      <a:lnTo>
                        <a:pt x="41" y="155"/>
                      </a:lnTo>
                      <a:lnTo>
                        <a:pt x="86" y="309"/>
                      </a:lnTo>
                      <a:lnTo>
                        <a:pt x="125" y="425"/>
                      </a:lnTo>
                      <a:lnTo>
                        <a:pt x="125" y="450"/>
                      </a:lnTo>
                      <a:lnTo>
                        <a:pt x="79" y="311"/>
                      </a:lnTo>
                      <a:lnTo>
                        <a:pt x="41" y="183"/>
                      </a:lnTo>
                      <a:lnTo>
                        <a:pt x="7" y="5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1" name="Forme libre 10"/>
                <p:cNvSpPr>
                  <a:spLocks/>
                </p:cNvSpPr>
                <p:nvPr/>
              </p:nvSpPr>
              <p:spPr bwMode="auto">
                <a:xfrm>
                  <a:off x="328295" y="5891389"/>
                  <a:ext cx="187325" cy="436563"/>
                </a:xfrm>
                <a:custGeom>
                  <a:avLst/>
                  <a:gdLst>
                    <a:gd name="T0" fmla="*/ 0 w 118"/>
                    <a:gd name="T1" fmla="*/ 0 h 275"/>
                    <a:gd name="T2" fmla="*/ 8 w 118"/>
                    <a:gd name="T3" fmla="*/ 20 h 275"/>
                    <a:gd name="T4" fmla="*/ 37 w 118"/>
                    <a:gd name="T5" fmla="*/ 96 h 275"/>
                    <a:gd name="T6" fmla="*/ 69 w 118"/>
                    <a:gd name="T7" fmla="*/ 170 h 275"/>
                    <a:gd name="T8" fmla="*/ 118 w 118"/>
                    <a:gd name="T9" fmla="*/ 275 h 275"/>
                    <a:gd name="T10" fmla="*/ 109 w 118"/>
                    <a:gd name="T11" fmla="*/ 275 h 275"/>
                    <a:gd name="T12" fmla="*/ 61 w 118"/>
                    <a:gd name="T13" fmla="*/ 174 h 275"/>
                    <a:gd name="T14" fmla="*/ 30 w 118"/>
                    <a:gd name="T15" fmla="*/ 100 h 275"/>
                    <a:gd name="T16" fmla="*/ 0 w 118"/>
                    <a:gd name="T17" fmla="*/ 26 h 275"/>
                    <a:gd name="T18" fmla="*/ 0 w 118"/>
                    <a:gd name="T19"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275">
                      <a:moveTo>
                        <a:pt x="0" y="0"/>
                      </a:moveTo>
                      <a:lnTo>
                        <a:pt x="8" y="20"/>
                      </a:lnTo>
                      <a:lnTo>
                        <a:pt x="37" y="96"/>
                      </a:lnTo>
                      <a:lnTo>
                        <a:pt x="69" y="170"/>
                      </a:lnTo>
                      <a:lnTo>
                        <a:pt x="118" y="275"/>
                      </a:lnTo>
                      <a:lnTo>
                        <a:pt x="109" y="275"/>
                      </a:lnTo>
                      <a:lnTo>
                        <a:pt x="61" y="174"/>
                      </a:lnTo>
                      <a:lnTo>
                        <a:pt x="30" y="100"/>
                      </a:lnTo>
                      <a:lnTo>
                        <a:pt x="0" y="2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2" name="Forme libre 11"/>
                <p:cNvSpPr>
                  <a:spLocks/>
                </p:cNvSpPr>
                <p:nvPr/>
              </p:nvSpPr>
              <p:spPr bwMode="auto">
                <a:xfrm>
                  <a:off x="80645" y="5010327"/>
                  <a:ext cx="31750" cy="192088"/>
                </a:xfrm>
                <a:custGeom>
                  <a:avLst/>
                  <a:gdLst>
                    <a:gd name="T0" fmla="*/ 0 w 20"/>
                    <a:gd name="T1" fmla="*/ 0 h 121"/>
                    <a:gd name="T2" fmla="*/ 16 w 20"/>
                    <a:gd name="T3" fmla="*/ 72 h 121"/>
                    <a:gd name="T4" fmla="*/ 20 w 20"/>
                    <a:gd name="T5" fmla="*/ 121 h 121"/>
                    <a:gd name="T6" fmla="*/ 18 w 20"/>
                    <a:gd name="T7" fmla="*/ 112 h 121"/>
                    <a:gd name="T8" fmla="*/ 0 w 20"/>
                    <a:gd name="T9" fmla="*/ 31 h 121"/>
                    <a:gd name="T10" fmla="*/ 0 w 20"/>
                    <a:gd name="T11" fmla="*/ 0 h 121"/>
                  </a:gdLst>
                  <a:ahLst/>
                  <a:cxnLst>
                    <a:cxn ang="0">
                      <a:pos x="T0" y="T1"/>
                    </a:cxn>
                    <a:cxn ang="0">
                      <a:pos x="T2" y="T3"/>
                    </a:cxn>
                    <a:cxn ang="0">
                      <a:pos x="T4" y="T5"/>
                    </a:cxn>
                    <a:cxn ang="0">
                      <a:pos x="T6" y="T7"/>
                    </a:cxn>
                    <a:cxn ang="0">
                      <a:pos x="T8" y="T9"/>
                    </a:cxn>
                    <a:cxn ang="0">
                      <a:pos x="T10" y="T11"/>
                    </a:cxn>
                  </a:cxnLst>
                  <a:rect l="0" t="0" r="r" b="b"/>
                  <a:pathLst>
                    <a:path w="20" h="121">
                      <a:moveTo>
                        <a:pt x="0" y="0"/>
                      </a:moveTo>
                      <a:lnTo>
                        <a:pt x="16" y="72"/>
                      </a:lnTo>
                      <a:lnTo>
                        <a:pt x="20" y="121"/>
                      </a:lnTo>
                      <a:lnTo>
                        <a:pt x="18" y="112"/>
                      </a:lnTo>
                      <a:lnTo>
                        <a:pt x="0" y="31"/>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3" name="Forme libre 12"/>
                <p:cNvSpPr>
                  <a:spLocks/>
                </p:cNvSpPr>
                <p:nvPr/>
              </p:nvSpPr>
              <p:spPr bwMode="auto">
                <a:xfrm>
                  <a:off x="112395" y="5202414"/>
                  <a:ext cx="250825" cy="1020763"/>
                </a:xfrm>
                <a:custGeom>
                  <a:avLst/>
                  <a:gdLst>
                    <a:gd name="T0" fmla="*/ 0 w 158"/>
                    <a:gd name="T1" fmla="*/ 0 h 643"/>
                    <a:gd name="T2" fmla="*/ 11 w 158"/>
                    <a:gd name="T3" fmla="*/ 46 h 643"/>
                    <a:gd name="T4" fmla="*/ 22 w 158"/>
                    <a:gd name="T5" fmla="*/ 129 h 643"/>
                    <a:gd name="T6" fmla="*/ 36 w 158"/>
                    <a:gd name="T7" fmla="*/ 211 h 643"/>
                    <a:gd name="T8" fmla="*/ 55 w 158"/>
                    <a:gd name="T9" fmla="*/ 301 h 643"/>
                    <a:gd name="T10" fmla="*/ 76 w 158"/>
                    <a:gd name="T11" fmla="*/ 389 h 643"/>
                    <a:gd name="T12" fmla="*/ 103 w 158"/>
                    <a:gd name="T13" fmla="*/ 476 h 643"/>
                    <a:gd name="T14" fmla="*/ 123 w 158"/>
                    <a:gd name="T15" fmla="*/ 533 h 643"/>
                    <a:gd name="T16" fmla="*/ 144 w 158"/>
                    <a:gd name="T17" fmla="*/ 588 h 643"/>
                    <a:gd name="T18" fmla="*/ 155 w 158"/>
                    <a:gd name="T19" fmla="*/ 632 h 643"/>
                    <a:gd name="T20" fmla="*/ 158 w 158"/>
                    <a:gd name="T21" fmla="*/ 643 h 643"/>
                    <a:gd name="T22" fmla="*/ 142 w 158"/>
                    <a:gd name="T23" fmla="*/ 608 h 643"/>
                    <a:gd name="T24" fmla="*/ 118 w 158"/>
                    <a:gd name="T25" fmla="*/ 544 h 643"/>
                    <a:gd name="T26" fmla="*/ 95 w 158"/>
                    <a:gd name="T27" fmla="*/ 478 h 643"/>
                    <a:gd name="T28" fmla="*/ 69 w 158"/>
                    <a:gd name="T29" fmla="*/ 391 h 643"/>
                    <a:gd name="T30" fmla="*/ 47 w 158"/>
                    <a:gd name="T31" fmla="*/ 302 h 643"/>
                    <a:gd name="T32" fmla="*/ 29 w 158"/>
                    <a:gd name="T33" fmla="*/ 212 h 643"/>
                    <a:gd name="T34" fmla="*/ 13 w 158"/>
                    <a:gd name="T35" fmla="*/ 107 h 643"/>
                    <a:gd name="T36" fmla="*/ 0 w 158"/>
                    <a:gd name="T37" fmla="*/ 0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643">
                      <a:moveTo>
                        <a:pt x="0" y="0"/>
                      </a:moveTo>
                      <a:lnTo>
                        <a:pt x="11" y="46"/>
                      </a:lnTo>
                      <a:lnTo>
                        <a:pt x="22" y="129"/>
                      </a:lnTo>
                      <a:lnTo>
                        <a:pt x="36" y="211"/>
                      </a:lnTo>
                      <a:lnTo>
                        <a:pt x="55" y="301"/>
                      </a:lnTo>
                      <a:lnTo>
                        <a:pt x="76" y="389"/>
                      </a:lnTo>
                      <a:lnTo>
                        <a:pt x="103" y="476"/>
                      </a:lnTo>
                      <a:lnTo>
                        <a:pt x="123" y="533"/>
                      </a:lnTo>
                      <a:lnTo>
                        <a:pt x="144" y="588"/>
                      </a:lnTo>
                      <a:lnTo>
                        <a:pt x="155" y="632"/>
                      </a:lnTo>
                      <a:lnTo>
                        <a:pt x="158" y="643"/>
                      </a:lnTo>
                      <a:lnTo>
                        <a:pt x="142" y="608"/>
                      </a:lnTo>
                      <a:lnTo>
                        <a:pt x="118" y="544"/>
                      </a:lnTo>
                      <a:lnTo>
                        <a:pt x="95" y="478"/>
                      </a:lnTo>
                      <a:lnTo>
                        <a:pt x="69" y="391"/>
                      </a:lnTo>
                      <a:lnTo>
                        <a:pt x="47" y="302"/>
                      </a:lnTo>
                      <a:lnTo>
                        <a:pt x="29" y="212"/>
                      </a:lnTo>
                      <a:lnTo>
                        <a:pt x="13" y="107"/>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4" name="Forme libre 13"/>
                <p:cNvSpPr>
                  <a:spLocks/>
                </p:cNvSpPr>
                <p:nvPr/>
              </p:nvSpPr>
              <p:spPr bwMode="auto">
                <a:xfrm>
                  <a:off x="375920" y="6215239"/>
                  <a:ext cx="52388" cy="112713"/>
                </a:xfrm>
                <a:custGeom>
                  <a:avLst/>
                  <a:gdLst>
                    <a:gd name="T0" fmla="*/ 0 w 33"/>
                    <a:gd name="T1" fmla="*/ 0 h 71"/>
                    <a:gd name="T2" fmla="*/ 33 w 33"/>
                    <a:gd name="T3" fmla="*/ 71 h 71"/>
                    <a:gd name="T4" fmla="*/ 24 w 33"/>
                    <a:gd name="T5" fmla="*/ 71 h 71"/>
                    <a:gd name="T6" fmla="*/ 11 w 33"/>
                    <a:gd name="T7" fmla="*/ 36 h 71"/>
                    <a:gd name="T8" fmla="*/ 0 w 33"/>
                    <a:gd name="T9" fmla="*/ 0 h 71"/>
                  </a:gdLst>
                  <a:ahLst/>
                  <a:cxnLst>
                    <a:cxn ang="0">
                      <a:pos x="T0" y="T1"/>
                    </a:cxn>
                    <a:cxn ang="0">
                      <a:pos x="T2" y="T3"/>
                    </a:cxn>
                    <a:cxn ang="0">
                      <a:pos x="T4" y="T5"/>
                    </a:cxn>
                    <a:cxn ang="0">
                      <a:pos x="T6" y="T7"/>
                    </a:cxn>
                    <a:cxn ang="0">
                      <a:pos x="T8" y="T9"/>
                    </a:cxn>
                  </a:cxnLst>
                  <a:rect l="0" t="0" r="r" b="b"/>
                  <a:pathLst>
                    <a:path w="33" h="71">
                      <a:moveTo>
                        <a:pt x="0" y="0"/>
                      </a:moveTo>
                      <a:lnTo>
                        <a:pt x="33" y="71"/>
                      </a:lnTo>
                      <a:lnTo>
                        <a:pt x="24" y="71"/>
                      </a:lnTo>
                      <a:lnTo>
                        <a:pt x="11" y="3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5" name="Forme libre 14"/>
                <p:cNvSpPr>
                  <a:spLocks/>
                </p:cNvSpPr>
                <p:nvPr/>
              </p:nvSpPr>
              <p:spPr bwMode="auto">
                <a:xfrm>
                  <a:off x="106045" y="5124627"/>
                  <a:ext cx="23813" cy="150813"/>
                </a:xfrm>
                <a:custGeom>
                  <a:avLst/>
                  <a:gdLst>
                    <a:gd name="T0" fmla="*/ 0 w 15"/>
                    <a:gd name="T1" fmla="*/ 0 h 95"/>
                    <a:gd name="T2" fmla="*/ 8 w 15"/>
                    <a:gd name="T3" fmla="*/ 37 h 95"/>
                    <a:gd name="T4" fmla="*/ 8 w 15"/>
                    <a:gd name="T5" fmla="*/ 41 h 95"/>
                    <a:gd name="T6" fmla="*/ 15 w 15"/>
                    <a:gd name="T7" fmla="*/ 95 h 95"/>
                    <a:gd name="T8" fmla="*/ 4 w 15"/>
                    <a:gd name="T9" fmla="*/ 49 h 95"/>
                    <a:gd name="T10" fmla="*/ 0 w 15"/>
                    <a:gd name="T11" fmla="*/ 0 h 95"/>
                  </a:gdLst>
                  <a:ahLst/>
                  <a:cxnLst>
                    <a:cxn ang="0">
                      <a:pos x="T0" y="T1"/>
                    </a:cxn>
                    <a:cxn ang="0">
                      <a:pos x="T2" y="T3"/>
                    </a:cxn>
                    <a:cxn ang="0">
                      <a:pos x="T4" y="T5"/>
                    </a:cxn>
                    <a:cxn ang="0">
                      <a:pos x="T6" y="T7"/>
                    </a:cxn>
                    <a:cxn ang="0">
                      <a:pos x="T8" y="T9"/>
                    </a:cxn>
                    <a:cxn ang="0">
                      <a:pos x="T10" y="T11"/>
                    </a:cxn>
                  </a:cxnLst>
                  <a:rect l="0" t="0" r="r" b="b"/>
                  <a:pathLst>
                    <a:path w="15" h="95">
                      <a:moveTo>
                        <a:pt x="0" y="0"/>
                      </a:moveTo>
                      <a:lnTo>
                        <a:pt x="8" y="37"/>
                      </a:lnTo>
                      <a:lnTo>
                        <a:pt x="8" y="41"/>
                      </a:lnTo>
                      <a:lnTo>
                        <a:pt x="15" y="95"/>
                      </a:lnTo>
                      <a:lnTo>
                        <a:pt x="4" y="49"/>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6" name="Forme libre 15"/>
                <p:cNvSpPr>
                  <a:spLocks/>
                </p:cNvSpPr>
                <p:nvPr/>
              </p:nvSpPr>
              <p:spPr bwMode="auto">
                <a:xfrm>
                  <a:off x="317182" y="4649964"/>
                  <a:ext cx="638175" cy="1241425"/>
                </a:xfrm>
                <a:custGeom>
                  <a:avLst/>
                  <a:gdLst>
                    <a:gd name="T0" fmla="*/ 402 w 402"/>
                    <a:gd name="T1" fmla="*/ 0 h 782"/>
                    <a:gd name="T2" fmla="*/ 402 w 402"/>
                    <a:gd name="T3" fmla="*/ 1 h 782"/>
                    <a:gd name="T4" fmla="*/ 363 w 402"/>
                    <a:gd name="T5" fmla="*/ 39 h 782"/>
                    <a:gd name="T6" fmla="*/ 325 w 402"/>
                    <a:gd name="T7" fmla="*/ 79 h 782"/>
                    <a:gd name="T8" fmla="*/ 290 w 402"/>
                    <a:gd name="T9" fmla="*/ 121 h 782"/>
                    <a:gd name="T10" fmla="*/ 255 w 402"/>
                    <a:gd name="T11" fmla="*/ 164 h 782"/>
                    <a:gd name="T12" fmla="*/ 211 w 402"/>
                    <a:gd name="T13" fmla="*/ 222 h 782"/>
                    <a:gd name="T14" fmla="*/ 171 w 402"/>
                    <a:gd name="T15" fmla="*/ 284 h 782"/>
                    <a:gd name="T16" fmla="*/ 133 w 402"/>
                    <a:gd name="T17" fmla="*/ 346 h 782"/>
                    <a:gd name="T18" fmla="*/ 100 w 402"/>
                    <a:gd name="T19" fmla="*/ 411 h 782"/>
                    <a:gd name="T20" fmla="*/ 71 w 402"/>
                    <a:gd name="T21" fmla="*/ 478 h 782"/>
                    <a:gd name="T22" fmla="*/ 45 w 402"/>
                    <a:gd name="T23" fmla="*/ 546 h 782"/>
                    <a:gd name="T24" fmla="*/ 27 w 402"/>
                    <a:gd name="T25" fmla="*/ 617 h 782"/>
                    <a:gd name="T26" fmla="*/ 13 w 402"/>
                    <a:gd name="T27" fmla="*/ 689 h 782"/>
                    <a:gd name="T28" fmla="*/ 7 w 402"/>
                    <a:gd name="T29" fmla="*/ 761 h 782"/>
                    <a:gd name="T30" fmla="*/ 7 w 402"/>
                    <a:gd name="T31" fmla="*/ 782 h 782"/>
                    <a:gd name="T32" fmla="*/ 0 w 402"/>
                    <a:gd name="T33" fmla="*/ 765 h 782"/>
                    <a:gd name="T34" fmla="*/ 1 w 402"/>
                    <a:gd name="T35" fmla="*/ 761 h 782"/>
                    <a:gd name="T36" fmla="*/ 7 w 402"/>
                    <a:gd name="T37" fmla="*/ 688 h 782"/>
                    <a:gd name="T38" fmla="*/ 21 w 402"/>
                    <a:gd name="T39" fmla="*/ 616 h 782"/>
                    <a:gd name="T40" fmla="*/ 40 w 402"/>
                    <a:gd name="T41" fmla="*/ 545 h 782"/>
                    <a:gd name="T42" fmla="*/ 66 w 402"/>
                    <a:gd name="T43" fmla="*/ 475 h 782"/>
                    <a:gd name="T44" fmla="*/ 95 w 402"/>
                    <a:gd name="T45" fmla="*/ 409 h 782"/>
                    <a:gd name="T46" fmla="*/ 130 w 402"/>
                    <a:gd name="T47" fmla="*/ 343 h 782"/>
                    <a:gd name="T48" fmla="*/ 167 w 402"/>
                    <a:gd name="T49" fmla="*/ 281 h 782"/>
                    <a:gd name="T50" fmla="*/ 209 w 402"/>
                    <a:gd name="T51" fmla="*/ 220 h 782"/>
                    <a:gd name="T52" fmla="*/ 253 w 402"/>
                    <a:gd name="T53" fmla="*/ 163 h 782"/>
                    <a:gd name="T54" fmla="*/ 287 w 402"/>
                    <a:gd name="T55" fmla="*/ 120 h 782"/>
                    <a:gd name="T56" fmla="*/ 324 w 402"/>
                    <a:gd name="T57" fmla="*/ 78 h 782"/>
                    <a:gd name="T58" fmla="*/ 362 w 402"/>
                    <a:gd name="T59" fmla="*/ 38 h 782"/>
                    <a:gd name="T60" fmla="*/ 402 w 402"/>
                    <a:gd name="T61" fmla="*/ 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2" h="782">
                      <a:moveTo>
                        <a:pt x="402" y="0"/>
                      </a:moveTo>
                      <a:lnTo>
                        <a:pt x="402" y="1"/>
                      </a:lnTo>
                      <a:lnTo>
                        <a:pt x="363" y="39"/>
                      </a:lnTo>
                      <a:lnTo>
                        <a:pt x="325" y="79"/>
                      </a:lnTo>
                      <a:lnTo>
                        <a:pt x="290" y="121"/>
                      </a:lnTo>
                      <a:lnTo>
                        <a:pt x="255" y="164"/>
                      </a:lnTo>
                      <a:lnTo>
                        <a:pt x="211" y="222"/>
                      </a:lnTo>
                      <a:lnTo>
                        <a:pt x="171" y="284"/>
                      </a:lnTo>
                      <a:lnTo>
                        <a:pt x="133" y="346"/>
                      </a:lnTo>
                      <a:lnTo>
                        <a:pt x="100" y="411"/>
                      </a:lnTo>
                      <a:lnTo>
                        <a:pt x="71" y="478"/>
                      </a:lnTo>
                      <a:lnTo>
                        <a:pt x="45" y="546"/>
                      </a:lnTo>
                      <a:lnTo>
                        <a:pt x="27" y="617"/>
                      </a:lnTo>
                      <a:lnTo>
                        <a:pt x="13" y="689"/>
                      </a:lnTo>
                      <a:lnTo>
                        <a:pt x="7" y="761"/>
                      </a:lnTo>
                      <a:lnTo>
                        <a:pt x="7" y="782"/>
                      </a:lnTo>
                      <a:lnTo>
                        <a:pt x="0" y="765"/>
                      </a:lnTo>
                      <a:lnTo>
                        <a:pt x="1" y="761"/>
                      </a:lnTo>
                      <a:lnTo>
                        <a:pt x="7" y="688"/>
                      </a:lnTo>
                      <a:lnTo>
                        <a:pt x="21" y="616"/>
                      </a:lnTo>
                      <a:lnTo>
                        <a:pt x="40" y="545"/>
                      </a:lnTo>
                      <a:lnTo>
                        <a:pt x="66" y="475"/>
                      </a:lnTo>
                      <a:lnTo>
                        <a:pt x="95" y="409"/>
                      </a:lnTo>
                      <a:lnTo>
                        <a:pt x="130" y="343"/>
                      </a:lnTo>
                      <a:lnTo>
                        <a:pt x="167" y="281"/>
                      </a:lnTo>
                      <a:lnTo>
                        <a:pt x="209" y="220"/>
                      </a:lnTo>
                      <a:lnTo>
                        <a:pt x="253" y="163"/>
                      </a:lnTo>
                      <a:lnTo>
                        <a:pt x="287" y="120"/>
                      </a:lnTo>
                      <a:lnTo>
                        <a:pt x="324" y="78"/>
                      </a:lnTo>
                      <a:lnTo>
                        <a:pt x="362" y="38"/>
                      </a:lnTo>
                      <a:lnTo>
                        <a:pt x="402"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7" name="Forme libre 16"/>
                <p:cNvSpPr>
                  <a:spLocks/>
                </p:cNvSpPr>
                <p:nvPr/>
              </p:nvSpPr>
              <p:spPr bwMode="auto">
                <a:xfrm>
                  <a:off x="317182" y="5904089"/>
                  <a:ext cx="58738" cy="311150"/>
                </a:xfrm>
                <a:custGeom>
                  <a:avLst/>
                  <a:gdLst>
                    <a:gd name="T0" fmla="*/ 0 w 37"/>
                    <a:gd name="T1" fmla="*/ 0 h 196"/>
                    <a:gd name="T2" fmla="*/ 6 w 37"/>
                    <a:gd name="T3" fmla="*/ 15 h 196"/>
                    <a:gd name="T4" fmla="*/ 7 w 37"/>
                    <a:gd name="T5" fmla="*/ 18 h 196"/>
                    <a:gd name="T6" fmla="*/ 12 w 37"/>
                    <a:gd name="T7" fmla="*/ 80 h 196"/>
                    <a:gd name="T8" fmla="*/ 21 w 37"/>
                    <a:gd name="T9" fmla="*/ 134 h 196"/>
                    <a:gd name="T10" fmla="*/ 33 w 37"/>
                    <a:gd name="T11" fmla="*/ 188 h 196"/>
                    <a:gd name="T12" fmla="*/ 37 w 37"/>
                    <a:gd name="T13" fmla="*/ 196 h 196"/>
                    <a:gd name="T14" fmla="*/ 22 w 37"/>
                    <a:gd name="T15" fmla="*/ 162 h 196"/>
                    <a:gd name="T16" fmla="*/ 15 w 37"/>
                    <a:gd name="T17" fmla="*/ 146 h 196"/>
                    <a:gd name="T18" fmla="*/ 5 w 37"/>
                    <a:gd name="T19" fmla="*/ 81 h 196"/>
                    <a:gd name="T20" fmla="*/ 1 w 37"/>
                    <a:gd name="T21" fmla="*/ 40 h 196"/>
                    <a:gd name="T22" fmla="*/ 0 w 37"/>
                    <a:gd name="T23"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96">
                      <a:moveTo>
                        <a:pt x="0" y="0"/>
                      </a:moveTo>
                      <a:lnTo>
                        <a:pt x="6" y="15"/>
                      </a:lnTo>
                      <a:lnTo>
                        <a:pt x="7" y="18"/>
                      </a:lnTo>
                      <a:lnTo>
                        <a:pt x="12" y="80"/>
                      </a:lnTo>
                      <a:lnTo>
                        <a:pt x="21" y="134"/>
                      </a:lnTo>
                      <a:lnTo>
                        <a:pt x="33" y="188"/>
                      </a:lnTo>
                      <a:lnTo>
                        <a:pt x="37" y="196"/>
                      </a:lnTo>
                      <a:lnTo>
                        <a:pt x="22" y="162"/>
                      </a:lnTo>
                      <a:lnTo>
                        <a:pt x="15" y="146"/>
                      </a:lnTo>
                      <a:lnTo>
                        <a:pt x="5" y="81"/>
                      </a:lnTo>
                      <a:lnTo>
                        <a:pt x="1" y="40"/>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8" name="Forme libre 17"/>
                <p:cNvSpPr>
                  <a:spLocks/>
                </p:cNvSpPr>
                <p:nvPr/>
              </p:nvSpPr>
              <p:spPr bwMode="auto">
                <a:xfrm>
                  <a:off x="363220" y="6223177"/>
                  <a:ext cx="49213" cy="104775"/>
                </a:xfrm>
                <a:custGeom>
                  <a:avLst/>
                  <a:gdLst>
                    <a:gd name="T0" fmla="*/ 0 w 31"/>
                    <a:gd name="T1" fmla="*/ 0 h 66"/>
                    <a:gd name="T2" fmla="*/ 31 w 31"/>
                    <a:gd name="T3" fmla="*/ 66 h 66"/>
                    <a:gd name="T4" fmla="*/ 24 w 31"/>
                    <a:gd name="T5" fmla="*/ 66 h 66"/>
                    <a:gd name="T6" fmla="*/ 0 w 31"/>
                    <a:gd name="T7" fmla="*/ 0 h 66"/>
                  </a:gdLst>
                  <a:ahLst/>
                  <a:cxnLst>
                    <a:cxn ang="0">
                      <a:pos x="T0" y="T1"/>
                    </a:cxn>
                    <a:cxn ang="0">
                      <a:pos x="T2" y="T3"/>
                    </a:cxn>
                    <a:cxn ang="0">
                      <a:pos x="T4" y="T5"/>
                    </a:cxn>
                    <a:cxn ang="0">
                      <a:pos x="T6" y="T7"/>
                    </a:cxn>
                  </a:cxnLst>
                  <a:rect l="0" t="0" r="r" b="b"/>
                  <a:pathLst>
                    <a:path w="31" h="66">
                      <a:moveTo>
                        <a:pt x="0" y="0"/>
                      </a:moveTo>
                      <a:lnTo>
                        <a:pt x="31" y="66"/>
                      </a:lnTo>
                      <a:lnTo>
                        <a:pt x="24" y="6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9" name="Forme libre 18"/>
                <p:cNvSpPr>
                  <a:spLocks/>
                </p:cNvSpPr>
                <p:nvPr/>
              </p:nvSpPr>
              <p:spPr bwMode="auto">
                <a:xfrm>
                  <a:off x="317182" y="5864402"/>
                  <a:ext cx="11113" cy="68263"/>
                </a:xfrm>
                <a:custGeom>
                  <a:avLst/>
                  <a:gdLst>
                    <a:gd name="T0" fmla="*/ 0 w 7"/>
                    <a:gd name="T1" fmla="*/ 0 h 43"/>
                    <a:gd name="T2" fmla="*/ 7 w 7"/>
                    <a:gd name="T3" fmla="*/ 17 h 43"/>
                    <a:gd name="T4" fmla="*/ 7 w 7"/>
                    <a:gd name="T5" fmla="*/ 43 h 43"/>
                    <a:gd name="T6" fmla="*/ 6 w 7"/>
                    <a:gd name="T7" fmla="*/ 40 h 43"/>
                    <a:gd name="T8" fmla="*/ 0 w 7"/>
                    <a:gd name="T9" fmla="*/ 25 h 43"/>
                    <a:gd name="T10" fmla="*/ 0 w 7"/>
                    <a:gd name="T11" fmla="*/ 0 h 43"/>
                  </a:gdLst>
                  <a:ahLst/>
                  <a:cxnLst>
                    <a:cxn ang="0">
                      <a:pos x="T0" y="T1"/>
                    </a:cxn>
                    <a:cxn ang="0">
                      <a:pos x="T2" y="T3"/>
                    </a:cxn>
                    <a:cxn ang="0">
                      <a:pos x="T4" y="T5"/>
                    </a:cxn>
                    <a:cxn ang="0">
                      <a:pos x="T6" y="T7"/>
                    </a:cxn>
                    <a:cxn ang="0">
                      <a:pos x="T8" y="T9"/>
                    </a:cxn>
                    <a:cxn ang="0">
                      <a:pos x="T10" y="T11"/>
                    </a:cxn>
                  </a:cxnLst>
                  <a:rect l="0" t="0" r="r" b="b"/>
                  <a:pathLst>
                    <a:path w="7" h="43">
                      <a:moveTo>
                        <a:pt x="0" y="0"/>
                      </a:moveTo>
                      <a:lnTo>
                        <a:pt x="7" y="17"/>
                      </a:lnTo>
                      <a:lnTo>
                        <a:pt x="7" y="43"/>
                      </a:lnTo>
                      <a:lnTo>
                        <a:pt x="6" y="40"/>
                      </a:lnTo>
                      <a:lnTo>
                        <a:pt x="0" y="25"/>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0" name="Forme libre 19"/>
                <p:cNvSpPr>
                  <a:spLocks/>
                </p:cNvSpPr>
                <p:nvPr/>
              </p:nvSpPr>
              <p:spPr bwMode="auto">
                <a:xfrm>
                  <a:off x="340995" y="6135864"/>
                  <a:ext cx="73025" cy="192088"/>
                </a:xfrm>
                <a:custGeom>
                  <a:avLst/>
                  <a:gdLst>
                    <a:gd name="T0" fmla="*/ 0 w 46"/>
                    <a:gd name="T1" fmla="*/ 0 h 121"/>
                    <a:gd name="T2" fmla="*/ 7 w 46"/>
                    <a:gd name="T3" fmla="*/ 16 h 121"/>
                    <a:gd name="T4" fmla="*/ 22 w 46"/>
                    <a:gd name="T5" fmla="*/ 50 h 121"/>
                    <a:gd name="T6" fmla="*/ 33 w 46"/>
                    <a:gd name="T7" fmla="*/ 86 h 121"/>
                    <a:gd name="T8" fmla="*/ 46 w 46"/>
                    <a:gd name="T9" fmla="*/ 121 h 121"/>
                    <a:gd name="T10" fmla="*/ 45 w 46"/>
                    <a:gd name="T11" fmla="*/ 121 h 121"/>
                    <a:gd name="T12" fmla="*/ 14 w 46"/>
                    <a:gd name="T13" fmla="*/ 55 h 121"/>
                    <a:gd name="T14" fmla="*/ 11 w 46"/>
                    <a:gd name="T15" fmla="*/ 44 h 121"/>
                    <a:gd name="T16" fmla="*/ 0 w 46"/>
                    <a:gd name="T1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21">
                      <a:moveTo>
                        <a:pt x="0" y="0"/>
                      </a:moveTo>
                      <a:lnTo>
                        <a:pt x="7" y="16"/>
                      </a:lnTo>
                      <a:lnTo>
                        <a:pt x="22" y="50"/>
                      </a:lnTo>
                      <a:lnTo>
                        <a:pt x="33" y="86"/>
                      </a:lnTo>
                      <a:lnTo>
                        <a:pt x="46" y="121"/>
                      </a:lnTo>
                      <a:lnTo>
                        <a:pt x="45" y="121"/>
                      </a:lnTo>
                      <a:lnTo>
                        <a:pt x="14" y="55"/>
                      </a:lnTo>
                      <a:lnTo>
                        <a:pt x="11" y="4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grpSp>
      <p:pic>
        <p:nvPicPr>
          <p:cNvPr id="33" name="Image 32"/>
          <p:cNvPicPr/>
          <p:nvPr/>
        </p:nvPicPr>
        <p:blipFill>
          <a:blip r:embed="rId3">
            <a:extLst>
              <a:ext uri="{28A0092B-C50C-407E-A947-70E740481C1C}">
                <a14:useLocalDpi xmlns:a14="http://schemas.microsoft.com/office/drawing/2010/main" val="0"/>
              </a:ext>
            </a:extLst>
          </a:blip>
          <a:srcRect/>
          <a:stretch>
            <a:fillRect/>
          </a:stretch>
        </p:blipFill>
        <p:spPr bwMode="auto">
          <a:xfrm>
            <a:off x="11344275" y="5940860"/>
            <a:ext cx="847725" cy="913130"/>
          </a:xfrm>
          <a:prstGeom prst="rect">
            <a:avLst/>
          </a:prstGeom>
          <a:noFill/>
          <a:ln>
            <a:noFill/>
          </a:ln>
        </p:spPr>
      </p:pic>
      <p:pic>
        <p:nvPicPr>
          <p:cNvPr id="34" name="Image 33"/>
          <p:cNvPicPr/>
          <p:nvPr/>
        </p:nvPicPr>
        <p:blipFill>
          <a:blip r:embed="rId4" cstate="print">
            <a:extLst>
              <a:ext uri="{28A0092B-C50C-407E-A947-70E740481C1C}">
                <a14:useLocalDpi xmlns:a14="http://schemas.microsoft.com/office/drawing/2010/main" val="0"/>
              </a:ext>
            </a:extLst>
          </a:blip>
          <a:stretch>
            <a:fillRect/>
          </a:stretch>
        </p:blipFill>
        <p:spPr bwMode="auto">
          <a:xfrm>
            <a:off x="10287001" y="5863590"/>
            <a:ext cx="1905000" cy="994410"/>
          </a:xfrm>
          <a:prstGeom prst="rect">
            <a:avLst/>
          </a:prstGeom>
          <a:noFill/>
          <a:ln>
            <a:noFill/>
          </a:ln>
        </p:spPr>
      </p:pic>
    </p:spTree>
    <p:extLst>
      <p:ext uri="{BB962C8B-B14F-4D97-AF65-F5344CB8AC3E}">
        <p14:creationId xmlns:p14="http://schemas.microsoft.com/office/powerpoint/2010/main" val="1235042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t>Sommaire</a:t>
            </a:r>
          </a:p>
        </p:txBody>
      </p:sp>
      <p:sp>
        <p:nvSpPr>
          <p:cNvPr id="3" name="Espace réservé du contenu 2"/>
          <p:cNvSpPr>
            <a:spLocks noGrp="1"/>
          </p:cNvSpPr>
          <p:nvPr>
            <p:ph idx="1"/>
          </p:nvPr>
        </p:nvSpPr>
        <p:spPr/>
        <p:txBody>
          <a:bodyPr>
            <a:normAutofit lnSpcReduction="10000"/>
          </a:bodyPr>
          <a:lstStyle/>
          <a:p>
            <a:pPr lvl="0"/>
            <a:endParaRPr lang="fr-FR" sz="2000" b="1" dirty="0"/>
          </a:p>
          <a:p>
            <a:pPr marL="0" lvl="0" indent="0" algn="ctr">
              <a:buNone/>
            </a:pPr>
            <a:endParaRPr lang="fr-FR" sz="2000" b="1" dirty="0"/>
          </a:p>
          <a:p>
            <a:pPr marL="0" lvl="0" indent="0" algn="ctr">
              <a:buNone/>
            </a:pPr>
            <a:r>
              <a:rPr lang="fr-FR" sz="2000" b="1" dirty="0"/>
              <a:t>Présentation du projet</a:t>
            </a:r>
          </a:p>
          <a:p>
            <a:pPr lvl="0" algn="ctr"/>
            <a:endParaRPr lang="fr-FR" sz="2000" b="1" dirty="0"/>
          </a:p>
          <a:p>
            <a:pPr marL="0" lvl="0" indent="0" algn="ctr">
              <a:buNone/>
            </a:pPr>
            <a:r>
              <a:rPr lang="fr-FR" sz="2000" b="1" dirty="0"/>
              <a:t>Etude et réalisation</a:t>
            </a:r>
          </a:p>
          <a:p>
            <a:pPr marL="0" lvl="0" indent="0" algn="ctr">
              <a:buNone/>
            </a:pPr>
            <a:endParaRPr lang="fr-FR" sz="2000" b="1" dirty="0"/>
          </a:p>
          <a:p>
            <a:pPr marL="0" lvl="0" indent="0" algn="ctr">
              <a:buNone/>
            </a:pPr>
            <a:r>
              <a:rPr lang="fr-FR" sz="2000" b="1" dirty="0"/>
              <a:t>Fonctionnalités de l’application</a:t>
            </a:r>
            <a:endParaRPr lang="fr-FR" sz="2000" b="1" dirty="0"/>
          </a:p>
          <a:p>
            <a:pPr lvl="0" algn="ctr"/>
            <a:endParaRPr lang="fr-FR" sz="2000" b="1" dirty="0"/>
          </a:p>
          <a:p>
            <a:pPr marL="0" lvl="0" indent="0" algn="ctr">
              <a:buNone/>
            </a:pPr>
            <a:r>
              <a:rPr lang="fr-FR" sz="2000" b="1" dirty="0"/>
              <a:t>Présentation de l’application</a:t>
            </a:r>
          </a:p>
          <a:p>
            <a:pPr marL="0" lvl="0" indent="0" algn="ctr">
              <a:buNone/>
            </a:pPr>
            <a:endParaRPr lang="fr-FR" sz="2000" b="1" dirty="0"/>
          </a:p>
          <a:p>
            <a:pPr marL="0" lvl="0" indent="0" algn="ctr">
              <a:buNone/>
            </a:pPr>
            <a:r>
              <a:rPr lang="fr-FR" sz="2000" b="1" dirty="0"/>
              <a:t>Evolution de l’application</a:t>
            </a:r>
          </a:p>
          <a:p>
            <a:pPr marL="0" lvl="0" indent="0" algn="ctr">
              <a:buNone/>
            </a:pPr>
            <a:endParaRPr lang="fr-FR" sz="2000" b="1" dirty="0"/>
          </a:p>
        </p:txBody>
      </p:sp>
      <p:grpSp>
        <p:nvGrpSpPr>
          <p:cNvPr id="4" name="Groupe 3"/>
          <p:cNvGrpSpPr/>
          <p:nvPr/>
        </p:nvGrpSpPr>
        <p:grpSpPr>
          <a:xfrm>
            <a:off x="0" y="0"/>
            <a:ext cx="2418826" cy="6858000"/>
            <a:chOff x="0" y="0"/>
            <a:chExt cx="2133600" cy="9125712"/>
          </a:xfrm>
        </p:grpSpPr>
        <p:sp>
          <p:nvSpPr>
            <p:cNvPr id="5" name="Rectangle 4"/>
            <p:cNvSpPr/>
            <p:nvPr/>
          </p:nvSpPr>
          <p:spPr>
            <a:xfrm>
              <a:off x="0" y="0"/>
              <a:ext cx="194535" cy="91257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dirty="0"/>
            </a:p>
          </p:txBody>
        </p:sp>
        <p:grpSp>
          <p:nvGrpSpPr>
            <p:cNvPr id="7" name="Groupe 6"/>
            <p:cNvGrpSpPr/>
            <p:nvPr/>
          </p:nvGrpSpPr>
          <p:grpSpPr>
            <a:xfrm>
              <a:off x="76200" y="4210050"/>
              <a:ext cx="2057400" cy="4910329"/>
              <a:chOff x="80645" y="4211812"/>
              <a:chExt cx="1306273" cy="3121027"/>
            </a:xfrm>
          </p:grpSpPr>
          <p:grpSp>
            <p:nvGrpSpPr>
              <p:cNvPr id="8" name="Groupe 7"/>
              <p:cNvGrpSpPr>
                <a:grpSpLocks noChangeAspect="1"/>
              </p:cNvGrpSpPr>
              <p:nvPr/>
            </p:nvGrpSpPr>
            <p:grpSpPr>
              <a:xfrm>
                <a:off x="141062" y="4211812"/>
                <a:ext cx="1047750" cy="3121026"/>
                <a:chOff x="141062" y="4211812"/>
                <a:chExt cx="1047750" cy="3121026"/>
              </a:xfrm>
            </p:grpSpPr>
            <p:sp>
              <p:nvSpPr>
                <p:cNvPr id="21" name="Forme libre 20"/>
                <p:cNvSpPr>
                  <a:spLocks/>
                </p:cNvSpPr>
                <p:nvPr/>
              </p:nvSpPr>
              <p:spPr bwMode="auto">
                <a:xfrm>
                  <a:off x="369662" y="6216825"/>
                  <a:ext cx="193675" cy="698500"/>
                </a:xfrm>
                <a:custGeom>
                  <a:avLst/>
                  <a:gdLst>
                    <a:gd name="T0" fmla="*/ 0 w 122"/>
                    <a:gd name="T1" fmla="*/ 0 h 440"/>
                    <a:gd name="T2" fmla="*/ 39 w 122"/>
                    <a:gd name="T3" fmla="*/ 152 h 440"/>
                    <a:gd name="T4" fmla="*/ 84 w 122"/>
                    <a:gd name="T5" fmla="*/ 304 h 440"/>
                    <a:gd name="T6" fmla="*/ 122 w 122"/>
                    <a:gd name="T7" fmla="*/ 417 h 440"/>
                    <a:gd name="T8" fmla="*/ 122 w 122"/>
                    <a:gd name="T9" fmla="*/ 440 h 440"/>
                    <a:gd name="T10" fmla="*/ 76 w 122"/>
                    <a:gd name="T11" fmla="*/ 306 h 440"/>
                    <a:gd name="T12" fmla="*/ 39 w 122"/>
                    <a:gd name="T13" fmla="*/ 180 h 440"/>
                    <a:gd name="T14" fmla="*/ 6 w 122"/>
                    <a:gd name="T15" fmla="*/ 53 h 440"/>
                    <a:gd name="T16" fmla="*/ 0 w 122"/>
                    <a:gd name="T1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440">
                      <a:moveTo>
                        <a:pt x="0" y="0"/>
                      </a:moveTo>
                      <a:lnTo>
                        <a:pt x="39" y="152"/>
                      </a:lnTo>
                      <a:lnTo>
                        <a:pt x="84" y="304"/>
                      </a:lnTo>
                      <a:lnTo>
                        <a:pt x="122" y="417"/>
                      </a:lnTo>
                      <a:lnTo>
                        <a:pt x="122" y="440"/>
                      </a:lnTo>
                      <a:lnTo>
                        <a:pt x="76" y="306"/>
                      </a:lnTo>
                      <a:lnTo>
                        <a:pt x="39" y="180"/>
                      </a:lnTo>
                      <a:lnTo>
                        <a:pt x="6" y="5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2" name="Forme libre 21"/>
                <p:cNvSpPr>
                  <a:spLocks/>
                </p:cNvSpPr>
                <p:nvPr/>
              </p:nvSpPr>
              <p:spPr bwMode="auto">
                <a:xfrm>
                  <a:off x="572862" y="6905800"/>
                  <a:ext cx="184150" cy="427038"/>
                </a:xfrm>
                <a:custGeom>
                  <a:avLst/>
                  <a:gdLst>
                    <a:gd name="T0" fmla="*/ 0 w 116"/>
                    <a:gd name="T1" fmla="*/ 0 h 269"/>
                    <a:gd name="T2" fmla="*/ 8 w 116"/>
                    <a:gd name="T3" fmla="*/ 19 h 269"/>
                    <a:gd name="T4" fmla="*/ 37 w 116"/>
                    <a:gd name="T5" fmla="*/ 93 h 269"/>
                    <a:gd name="T6" fmla="*/ 67 w 116"/>
                    <a:gd name="T7" fmla="*/ 167 h 269"/>
                    <a:gd name="T8" fmla="*/ 116 w 116"/>
                    <a:gd name="T9" fmla="*/ 269 h 269"/>
                    <a:gd name="T10" fmla="*/ 108 w 116"/>
                    <a:gd name="T11" fmla="*/ 269 h 269"/>
                    <a:gd name="T12" fmla="*/ 60 w 116"/>
                    <a:gd name="T13" fmla="*/ 169 h 269"/>
                    <a:gd name="T14" fmla="*/ 30 w 116"/>
                    <a:gd name="T15" fmla="*/ 98 h 269"/>
                    <a:gd name="T16" fmla="*/ 1 w 116"/>
                    <a:gd name="T17" fmla="*/ 25 h 269"/>
                    <a:gd name="T18" fmla="*/ 0 w 116"/>
                    <a:gd name="T19"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269">
                      <a:moveTo>
                        <a:pt x="0" y="0"/>
                      </a:moveTo>
                      <a:lnTo>
                        <a:pt x="8" y="19"/>
                      </a:lnTo>
                      <a:lnTo>
                        <a:pt x="37" y="93"/>
                      </a:lnTo>
                      <a:lnTo>
                        <a:pt x="67" y="167"/>
                      </a:lnTo>
                      <a:lnTo>
                        <a:pt x="116" y="269"/>
                      </a:lnTo>
                      <a:lnTo>
                        <a:pt x="108" y="269"/>
                      </a:lnTo>
                      <a:lnTo>
                        <a:pt x="60" y="169"/>
                      </a:lnTo>
                      <a:lnTo>
                        <a:pt x="30" y="98"/>
                      </a:lnTo>
                      <a:lnTo>
                        <a:pt x="1" y="2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3" name="Forme libre 22"/>
                <p:cNvSpPr>
                  <a:spLocks/>
                </p:cNvSpPr>
                <p:nvPr/>
              </p:nvSpPr>
              <p:spPr bwMode="auto">
                <a:xfrm>
                  <a:off x="141062" y="4211812"/>
                  <a:ext cx="222250" cy="2019300"/>
                </a:xfrm>
                <a:custGeom>
                  <a:avLst/>
                  <a:gdLst>
                    <a:gd name="T0" fmla="*/ 0 w 140"/>
                    <a:gd name="T1" fmla="*/ 0 h 1272"/>
                    <a:gd name="T2" fmla="*/ 0 w 140"/>
                    <a:gd name="T3" fmla="*/ 0 h 1272"/>
                    <a:gd name="T4" fmla="*/ 1 w 140"/>
                    <a:gd name="T5" fmla="*/ 79 h 1272"/>
                    <a:gd name="T6" fmla="*/ 3 w 140"/>
                    <a:gd name="T7" fmla="*/ 159 h 1272"/>
                    <a:gd name="T8" fmla="*/ 12 w 140"/>
                    <a:gd name="T9" fmla="*/ 317 h 1272"/>
                    <a:gd name="T10" fmla="*/ 23 w 140"/>
                    <a:gd name="T11" fmla="*/ 476 h 1272"/>
                    <a:gd name="T12" fmla="*/ 39 w 140"/>
                    <a:gd name="T13" fmla="*/ 634 h 1272"/>
                    <a:gd name="T14" fmla="*/ 58 w 140"/>
                    <a:gd name="T15" fmla="*/ 792 h 1272"/>
                    <a:gd name="T16" fmla="*/ 83 w 140"/>
                    <a:gd name="T17" fmla="*/ 948 h 1272"/>
                    <a:gd name="T18" fmla="*/ 107 w 140"/>
                    <a:gd name="T19" fmla="*/ 1086 h 1272"/>
                    <a:gd name="T20" fmla="*/ 135 w 140"/>
                    <a:gd name="T21" fmla="*/ 1223 h 1272"/>
                    <a:gd name="T22" fmla="*/ 140 w 140"/>
                    <a:gd name="T23" fmla="*/ 1272 h 1272"/>
                    <a:gd name="T24" fmla="*/ 138 w 140"/>
                    <a:gd name="T25" fmla="*/ 1262 h 1272"/>
                    <a:gd name="T26" fmla="*/ 105 w 140"/>
                    <a:gd name="T27" fmla="*/ 1106 h 1272"/>
                    <a:gd name="T28" fmla="*/ 77 w 140"/>
                    <a:gd name="T29" fmla="*/ 949 h 1272"/>
                    <a:gd name="T30" fmla="*/ 53 w 140"/>
                    <a:gd name="T31" fmla="*/ 792 h 1272"/>
                    <a:gd name="T32" fmla="*/ 35 w 140"/>
                    <a:gd name="T33" fmla="*/ 634 h 1272"/>
                    <a:gd name="T34" fmla="*/ 20 w 140"/>
                    <a:gd name="T35" fmla="*/ 476 h 1272"/>
                    <a:gd name="T36" fmla="*/ 9 w 140"/>
                    <a:gd name="T37" fmla="*/ 317 h 1272"/>
                    <a:gd name="T38" fmla="*/ 2 w 140"/>
                    <a:gd name="T39" fmla="*/ 159 h 1272"/>
                    <a:gd name="T40" fmla="*/ 0 w 140"/>
                    <a:gd name="T41" fmla="*/ 79 h 1272"/>
                    <a:gd name="T42" fmla="*/ 0 w 140"/>
                    <a:gd name="T43" fmla="*/ 0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272">
                      <a:moveTo>
                        <a:pt x="0" y="0"/>
                      </a:moveTo>
                      <a:lnTo>
                        <a:pt x="0" y="0"/>
                      </a:lnTo>
                      <a:lnTo>
                        <a:pt x="1" y="79"/>
                      </a:lnTo>
                      <a:lnTo>
                        <a:pt x="3" y="159"/>
                      </a:lnTo>
                      <a:lnTo>
                        <a:pt x="12" y="317"/>
                      </a:lnTo>
                      <a:lnTo>
                        <a:pt x="23" y="476"/>
                      </a:lnTo>
                      <a:lnTo>
                        <a:pt x="39" y="634"/>
                      </a:lnTo>
                      <a:lnTo>
                        <a:pt x="58" y="792"/>
                      </a:lnTo>
                      <a:lnTo>
                        <a:pt x="83" y="948"/>
                      </a:lnTo>
                      <a:lnTo>
                        <a:pt x="107" y="1086"/>
                      </a:lnTo>
                      <a:lnTo>
                        <a:pt x="135" y="1223"/>
                      </a:lnTo>
                      <a:lnTo>
                        <a:pt x="140" y="1272"/>
                      </a:lnTo>
                      <a:lnTo>
                        <a:pt x="138" y="1262"/>
                      </a:lnTo>
                      <a:lnTo>
                        <a:pt x="105" y="1106"/>
                      </a:lnTo>
                      <a:lnTo>
                        <a:pt x="77" y="949"/>
                      </a:lnTo>
                      <a:lnTo>
                        <a:pt x="53" y="792"/>
                      </a:lnTo>
                      <a:lnTo>
                        <a:pt x="35" y="634"/>
                      </a:lnTo>
                      <a:lnTo>
                        <a:pt x="20" y="476"/>
                      </a:lnTo>
                      <a:lnTo>
                        <a:pt x="9" y="317"/>
                      </a:lnTo>
                      <a:lnTo>
                        <a:pt x="2" y="159"/>
                      </a:lnTo>
                      <a:lnTo>
                        <a:pt x="0" y="7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4" name="Forme libre 23"/>
                <p:cNvSpPr>
                  <a:spLocks/>
                </p:cNvSpPr>
                <p:nvPr/>
              </p:nvSpPr>
              <p:spPr bwMode="auto">
                <a:xfrm>
                  <a:off x="341087" y="4861100"/>
                  <a:ext cx="71438" cy="1355725"/>
                </a:xfrm>
                <a:custGeom>
                  <a:avLst/>
                  <a:gdLst>
                    <a:gd name="T0" fmla="*/ 45 w 45"/>
                    <a:gd name="T1" fmla="*/ 0 h 854"/>
                    <a:gd name="T2" fmla="*/ 45 w 45"/>
                    <a:gd name="T3" fmla="*/ 0 h 854"/>
                    <a:gd name="T4" fmla="*/ 35 w 45"/>
                    <a:gd name="T5" fmla="*/ 66 h 854"/>
                    <a:gd name="T6" fmla="*/ 26 w 45"/>
                    <a:gd name="T7" fmla="*/ 133 h 854"/>
                    <a:gd name="T8" fmla="*/ 14 w 45"/>
                    <a:gd name="T9" fmla="*/ 267 h 854"/>
                    <a:gd name="T10" fmla="*/ 6 w 45"/>
                    <a:gd name="T11" fmla="*/ 401 h 854"/>
                    <a:gd name="T12" fmla="*/ 3 w 45"/>
                    <a:gd name="T13" fmla="*/ 534 h 854"/>
                    <a:gd name="T14" fmla="*/ 6 w 45"/>
                    <a:gd name="T15" fmla="*/ 669 h 854"/>
                    <a:gd name="T16" fmla="*/ 14 w 45"/>
                    <a:gd name="T17" fmla="*/ 803 h 854"/>
                    <a:gd name="T18" fmla="*/ 18 w 45"/>
                    <a:gd name="T19" fmla="*/ 854 h 854"/>
                    <a:gd name="T20" fmla="*/ 18 w 45"/>
                    <a:gd name="T21" fmla="*/ 851 h 854"/>
                    <a:gd name="T22" fmla="*/ 9 w 45"/>
                    <a:gd name="T23" fmla="*/ 814 h 854"/>
                    <a:gd name="T24" fmla="*/ 8 w 45"/>
                    <a:gd name="T25" fmla="*/ 803 h 854"/>
                    <a:gd name="T26" fmla="*/ 1 w 45"/>
                    <a:gd name="T27" fmla="*/ 669 h 854"/>
                    <a:gd name="T28" fmla="*/ 0 w 45"/>
                    <a:gd name="T29" fmla="*/ 534 h 854"/>
                    <a:gd name="T30" fmla="*/ 3 w 45"/>
                    <a:gd name="T31" fmla="*/ 401 h 854"/>
                    <a:gd name="T32" fmla="*/ 12 w 45"/>
                    <a:gd name="T33" fmla="*/ 267 h 854"/>
                    <a:gd name="T34" fmla="*/ 25 w 45"/>
                    <a:gd name="T35" fmla="*/ 132 h 854"/>
                    <a:gd name="T36" fmla="*/ 34 w 45"/>
                    <a:gd name="T37" fmla="*/ 66 h 854"/>
                    <a:gd name="T38" fmla="*/ 45 w 45"/>
                    <a:gd name="T39" fmla="*/ 0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854">
                      <a:moveTo>
                        <a:pt x="45" y="0"/>
                      </a:moveTo>
                      <a:lnTo>
                        <a:pt x="45" y="0"/>
                      </a:lnTo>
                      <a:lnTo>
                        <a:pt x="35" y="66"/>
                      </a:lnTo>
                      <a:lnTo>
                        <a:pt x="26" y="133"/>
                      </a:lnTo>
                      <a:lnTo>
                        <a:pt x="14" y="267"/>
                      </a:lnTo>
                      <a:lnTo>
                        <a:pt x="6" y="401"/>
                      </a:lnTo>
                      <a:lnTo>
                        <a:pt x="3" y="534"/>
                      </a:lnTo>
                      <a:lnTo>
                        <a:pt x="6" y="669"/>
                      </a:lnTo>
                      <a:lnTo>
                        <a:pt x="14" y="803"/>
                      </a:lnTo>
                      <a:lnTo>
                        <a:pt x="18" y="854"/>
                      </a:lnTo>
                      <a:lnTo>
                        <a:pt x="18" y="851"/>
                      </a:lnTo>
                      <a:lnTo>
                        <a:pt x="9" y="814"/>
                      </a:lnTo>
                      <a:lnTo>
                        <a:pt x="8" y="803"/>
                      </a:lnTo>
                      <a:lnTo>
                        <a:pt x="1" y="669"/>
                      </a:lnTo>
                      <a:lnTo>
                        <a:pt x="0" y="534"/>
                      </a:lnTo>
                      <a:lnTo>
                        <a:pt x="3" y="401"/>
                      </a:lnTo>
                      <a:lnTo>
                        <a:pt x="12" y="267"/>
                      </a:lnTo>
                      <a:lnTo>
                        <a:pt x="25" y="132"/>
                      </a:lnTo>
                      <a:lnTo>
                        <a:pt x="34" y="66"/>
                      </a:lnTo>
                      <a:lnTo>
                        <a:pt x="45"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5" name="Forme libre 24"/>
                <p:cNvSpPr>
                  <a:spLocks/>
                </p:cNvSpPr>
                <p:nvPr/>
              </p:nvSpPr>
              <p:spPr bwMode="auto">
                <a:xfrm>
                  <a:off x="363312" y="6231112"/>
                  <a:ext cx="244475" cy="998538"/>
                </a:xfrm>
                <a:custGeom>
                  <a:avLst/>
                  <a:gdLst>
                    <a:gd name="T0" fmla="*/ 0 w 154"/>
                    <a:gd name="T1" fmla="*/ 0 h 629"/>
                    <a:gd name="T2" fmla="*/ 10 w 154"/>
                    <a:gd name="T3" fmla="*/ 44 h 629"/>
                    <a:gd name="T4" fmla="*/ 21 w 154"/>
                    <a:gd name="T5" fmla="*/ 126 h 629"/>
                    <a:gd name="T6" fmla="*/ 34 w 154"/>
                    <a:gd name="T7" fmla="*/ 207 h 629"/>
                    <a:gd name="T8" fmla="*/ 53 w 154"/>
                    <a:gd name="T9" fmla="*/ 293 h 629"/>
                    <a:gd name="T10" fmla="*/ 75 w 154"/>
                    <a:gd name="T11" fmla="*/ 380 h 629"/>
                    <a:gd name="T12" fmla="*/ 100 w 154"/>
                    <a:gd name="T13" fmla="*/ 466 h 629"/>
                    <a:gd name="T14" fmla="*/ 120 w 154"/>
                    <a:gd name="T15" fmla="*/ 521 h 629"/>
                    <a:gd name="T16" fmla="*/ 141 w 154"/>
                    <a:gd name="T17" fmla="*/ 576 h 629"/>
                    <a:gd name="T18" fmla="*/ 152 w 154"/>
                    <a:gd name="T19" fmla="*/ 618 h 629"/>
                    <a:gd name="T20" fmla="*/ 154 w 154"/>
                    <a:gd name="T21" fmla="*/ 629 h 629"/>
                    <a:gd name="T22" fmla="*/ 140 w 154"/>
                    <a:gd name="T23" fmla="*/ 595 h 629"/>
                    <a:gd name="T24" fmla="*/ 115 w 154"/>
                    <a:gd name="T25" fmla="*/ 532 h 629"/>
                    <a:gd name="T26" fmla="*/ 93 w 154"/>
                    <a:gd name="T27" fmla="*/ 468 h 629"/>
                    <a:gd name="T28" fmla="*/ 67 w 154"/>
                    <a:gd name="T29" fmla="*/ 383 h 629"/>
                    <a:gd name="T30" fmla="*/ 47 w 154"/>
                    <a:gd name="T31" fmla="*/ 295 h 629"/>
                    <a:gd name="T32" fmla="*/ 28 w 154"/>
                    <a:gd name="T33" fmla="*/ 207 h 629"/>
                    <a:gd name="T34" fmla="*/ 12 w 154"/>
                    <a:gd name="T35" fmla="*/ 104 h 629"/>
                    <a:gd name="T36" fmla="*/ 0 w 154"/>
                    <a:gd name="T37"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629">
                      <a:moveTo>
                        <a:pt x="0" y="0"/>
                      </a:moveTo>
                      <a:lnTo>
                        <a:pt x="10" y="44"/>
                      </a:lnTo>
                      <a:lnTo>
                        <a:pt x="21" y="126"/>
                      </a:lnTo>
                      <a:lnTo>
                        <a:pt x="34" y="207"/>
                      </a:lnTo>
                      <a:lnTo>
                        <a:pt x="53" y="293"/>
                      </a:lnTo>
                      <a:lnTo>
                        <a:pt x="75" y="380"/>
                      </a:lnTo>
                      <a:lnTo>
                        <a:pt x="100" y="466"/>
                      </a:lnTo>
                      <a:lnTo>
                        <a:pt x="120" y="521"/>
                      </a:lnTo>
                      <a:lnTo>
                        <a:pt x="141" y="576"/>
                      </a:lnTo>
                      <a:lnTo>
                        <a:pt x="152" y="618"/>
                      </a:lnTo>
                      <a:lnTo>
                        <a:pt x="154" y="629"/>
                      </a:lnTo>
                      <a:lnTo>
                        <a:pt x="140" y="595"/>
                      </a:lnTo>
                      <a:lnTo>
                        <a:pt x="115" y="532"/>
                      </a:lnTo>
                      <a:lnTo>
                        <a:pt x="93" y="468"/>
                      </a:lnTo>
                      <a:lnTo>
                        <a:pt x="67" y="383"/>
                      </a:lnTo>
                      <a:lnTo>
                        <a:pt x="47" y="295"/>
                      </a:lnTo>
                      <a:lnTo>
                        <a:pt x="28" y="207"/>
                      </a:lnTo>
                      <a:lnTo>
                        <a:pt x="12" y="104"/>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6" name="Forme libre 25"/>
                <p:cNvSpPr>
                  <a:spLocks/>
                </p:cNvSpPr>
                <p:nvPr/>
              </p:nvSpPr>
              <p:spPr bwMode="auto">
                <a:xfrm>
                  <a:off x="620487" y="7223300"/>
                  <a:ext cx="52388" cy="109538"/>
                </a:xfrm>
                <a:custGeom>
                  <a:avLst/>
                  <a:gdLst>
                    <a:gd name="T0" fmla="*/ 0 w 33"/>
                    <a:gd name="T1" fmla="*/ 0 h 69"/>
                    <a:gd name="T2" fmla="*/ 33 w 33"/>
                    <a:gd name="T3" fmla="*/ 69 h 69"/>
                    <a:gd name="T4" fmla="*/ 24 w 33"/>
                    <a:gd name="T5" fmla="*/ 69 h 69"/>
                    <a:gd name="T6" fmla="*/ 12 w 33"/>
                    <a:gd name="T7" fmla="*/ 35 h 69"/>
                    <a:gd name="T8" fmla="*/ 0 w 33"/>
                    <a:gd name="T9" fmla="*/ 0 h 69"/>
                  </a:gdLst>
                  <a:ahLst/>
                  <a:cxnLst>
                    <a:cxn ang="0">
                      <a:pos x="T0" y="T1"/>
                    </a:cxn>
                    <a:cxn ang="0">
                      <a:pos x="T2" y="T3"/>
                    </a:cxn>
                    <a:cxn ang="0">
                      <a:pos x="T4" y="T5"/>
                    </a:cxn>
                    <a:cxn ang="0">
                      <a:pos x="T6" y="T7"/>
                    </a:cxn>
                    <a:cxn ang="0">
                      <a:pos x="T8" y="T9"/>
                    </a:cxn>
                  </a:cxnLst>
                  <a:rect l="0" t="0" r="r" b="b"/>
                  <a:pathLst>
                    <a:path w="33" h="69">
                      <a:moveTo>
                        <a:pt x="0" y="0"/>
                      </a:moveTo>
                      <a:lnTo>
                        <a:pt x="33" y="69"/>
                      </a:lnTo>
                      <a:lnTo>
                        <a:pt x="24" y="69"/>
                      </a:lnTo>
                      <a:lnTo>
                        <a:pt x="12" y="3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7" name="Forme libre 26"/>
                <p:cNvSpPr>
                  <a:spLocks/>
                </p:cNvSpPr>
                <p:nvPr/>
              </p:nvSpPr>
              <p:spPr bwMode="auto">
                <a:xfrm>
                  <a:off x="355374" y="6153325"/>
                  <a:ext cx="23813" cy="147638"/>
                </a:xfrm>
                <a:custGeom>
                  <a:avLst/>
                  <a:gdLst>
                    <a:gd name="T0" fmla="*/ 0 w 15"/>
                    <a:gd name="T1" fmla="*/ 0 h 93"/>
                    <a:gd name="T2" fmla="*/ 9 w 15"/>
                    <a:gd name="T3" fmla="*/ 37 h 93"/>
                    <a:gd name="T4" fmla="*/ 9 w 15"/>
                    <a:gd name="T5" fmla="*/ 40 h 93"/>
                    <a:gd name="T6" fmla="*/ 15 w 15"/>
                    <a:gd name="T7" fmla="*/ 93 h 93"/>
                    <a:gd name="T8" fmla="*/ 5 w 15"/>
                    <a:gd name="T9" fmla="*/ 49 h 93"/>
                    <a:gd name="T10" fmla="*/ 0 w 15"/>
                    <a:gd name="T11" fmla="*/ 0 h 93"/>
                  </a:gdLst>
                  <a:ahLst/>
                  <a:cxnLst>
                    <a:cxn ang="0">
                      <a:pos x="T0" y="T1"/>
                    </a:cxn>
                    <a:cxn ang="0">
                      <a:pos x="T2" y="T3"/>
                    </a:cxn>
                    <a:cxn ang="0">
                      <a:pos x="T4" y="T5"/>
                    </a:cxn>
                    <a:cxn ang="0">
                      <a:pos x="T6" y="T7"/>
                    </a:cxn>
                    <a:cxn ang="0">
                      <a:pos x="T8" y="T9"/>
                    </a:cxn>
                    <a:cxn ang="0">
                      <a:pos x="T10" y="T11"/>
                    </a:cxn>
                  </a:cxnLst>
                  <a:rect l="0" t="0" r="r" b="b"/>
                  <a:pathLst>
                    <a:path w="15" h="93">
                      <a:moveTo>
                        <a:pt x="0" y="0"/>
                      </a:moveTo>
                      <a:lnTo>
                        <a:pt x="9" y="37"/>
                      </a:lnTo>
                      <a:lnTo>
                        <a:pt x="9" y="40"/>
                      </a:lnTo>
                      <a:lnTo>
                        <a:pt x="15" y="93"/>
                      </a:lnTo>
                      <a:lnTo>
                        <a:pt x="5" y="4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8" name="Forme libre 27"/>
                <p:cNvSpPr>
                  <a:spLocks/>
                </p:cNvSpPr>
                <p:nvPr/>
              </p:nvSpPr>
              <p:spPr bwMode="auto">
                <a:xfrm>
                  <a:off x="563337" y="5689775"/>
                  <a:ext cx="625475" cy="1216025"/>
                </a:xfrm>
                <a:custGeom>
                  <a:avLst/>
                  <a:gdLst>
                    <a:gd name="T0" fmla="*/ 394 w 394"/>
                    <a:gd name="T1" fmla="*/ 0 h 766"/>
                    <a:gd name="T2" fmla="*/ 394 w 394"/>
                    <a:gd name="T3" fmla="*/ 0 h 766"/>
                    <a:gd name="T4" fmla="*/ 356 w 394"/>
                    <a:gd name="T5" fmla="*/ 38 h 766"/>
                    <a:gd name="T6" fmla="*/ 319 w 394"/>
                    <a:gd name="T7" fmla="*/ 77 h 766"/>
                    <a:gd name="T8" fmla="*/ 284 w 394"/>
                    <a:gd name="T9" fmla="*/ 117 h 766"/>
                    <a:gd name="T10" fmla="*/ 249 w 394"/>
                    <a:gd name="T11" fmla="*/ 160 h 766"/>
                    <a:gd name="T12" fmla="*/ 207 w 394"/>
                    <a:gd name="T13" fmla="*/ 218 h 766"/>
                    <a:gd name="T14" fmla="*/ 168 w 394"/>
                    <a:gd name="T15" fmla="*/ 276 h 766"/>
                    <a:gd name="T16" fmla="*/ 131 w 394"/>
                    <a:gd name="T17" fmla="*/ 339 h 766"/>
                    <a:gd name="T18" fmla="*/ 98 w 394"/>
                    <a:gd name="T19" fmla="*/ 402 h 766"/>
                    <a:gd name="T20" fmla="*/ 69 w 394"/>
                    <a:gd name="T21" fmla="*/ 467 h 766"/>
                    <a:gd name="T22" fmla="*/ 45 w 394"/>
                    <a:gd name="T23" fmla="*/ 535 h 766"/>
                    <a:gd name="T24" fmla="*/ 26 w 394"/>
                    <a:gd name="T25" fmla="*/ 604 h 766"/>
                    <a:gd name="T26" fmla="*/ 14 w 394"/>
                    <a:gd name="T27" fmla="*/ 673 h 766"/>
                    <a:gd name="T28" fmla="*/ 7 w 394"/>
                    <a:gd name="T29" fmla="*/ 746 h 766"/>
                    <a:gd name="T30" fmla="*/ 6 w 394"/>
                    <a:gd name="T31" fmla="*/ 766 h 766"/>
                    <a:gd name="T32" fmla="*/ 0 w 394"/>
                    <a:gd name="T33" fmla="*/ 749 h 766"/>
                    <a:gd name="T34" fmla="*/ 1 w 394"/>
                    <a:gd name="T35" fmla="*/ 744 h 766"/>
                    <a:gd name="T36" fmla="*/ 7 w 394"/>
                    <a:gd name="T37" fmla="*/ 673 h 766"/>
                    <a:gd name="T38" fmla="*/ 21 w 394"/>
                    <a:gd name="T39" fmla="*/ 603 h 766"/>
                    <a:gd name="T40" fmla="*/ 40 w 394"/>
                    <a:gd name="T41" fmla="*/ 533 h 766"/>
                    <a:gd name="T42" fmla="*/ 65 w 394"/>
                    <a:gd name="T43" fmla="*/ 466 h 766"/>
                    <a:gd name="T44" fmla="*/ 94 w 394"/>
                    <a:gd name="T45" fmla="*/ 400 h 766"/>
                    <a:gd name="T46" fmla="*/ 127 w 394"/>
                    <a:gd name="T47" fmla="*/ 336 h 766"/>
                    <a:gd name="T48" fmla="*/ 164 w 394"/>
                    <a:gd name="T49" fmla="*/ 275 h 766"/>
                    <a:gd name="T50" fmla="*/ 204 w 394"/>
                    <a:gd name="T51" fmla="*/ 215 h 766"/>
                    <a:gd name="T52" fmla="*/ 248 w 394"/>
                    <a:gd name="T53" fmla="*/ 158 h 766"/>
                    <a:gd name="T54" fmla="*/ 282 w 394"/>
                    <a:gd name="T55" fmla="*/ 116 h 766"/>
                    <a:gd name="T56" fmla="*/ 318 w 394"/>
                    <a:gd name="T57" fmla="*/ 76 h 766"/>
                    <a:gd name="T58" fmla="*/ 354 w 394"/>
                    <a:gd name="T59" fmla="*/ 37 h 766"/>
                    <a:gd name="T60" fmla="*/ 394 w 394"/>
                    <a:gd name="T61" fmla="*/ 0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4" h="766">
                      <a:moveTo>
                        <a:pt x="394" y="0"/>
                      </a:moveTo>
                      <a:lnTo>
                        <a:pt x="394" y="0"/>
                      </a:lnTo>
                      <a:lnTo>
                        <a:pt x="356" y="38"/>
                      </a:lnTo>
                      <a:lnTo>
                        <a:pt x="319" y="77"/>
                      </a:lnTo>
                      <a:lnTo>
                        <a:pt x="284" y="117"/>
                      </a:lnTo>
                      <a:lnTo>
                        <a:pt x="249" y="160"/>
                      </a:lnTo>
                      <a:lnTo>
                        <a:pt x="207" y="218"/>
                      </a:lnTo>
                      <a:lnTo>
                        <a:pt x="168" y="276"/>
                      </a:lnTo>
                      <a:lnTo>
                        <a:pt x="131" y="339"/>
                      </a:lnTo>
                      <a:lnTo>
                        <a:pt x="98" y="402"/>
                      </a:lnTo>
                      <a:lnTo>
                        <a:pt x="69" y="467"/>
                      </a:lnTo>
                      <a:lnTo>
                        <a:pt x="45" y="535"/>
                      </a:lnTo>
                      <a:lnTo>
                        <a:pt x="26" y="604"/>
                      </a:lnTo>
                      <a:lnTo>
                        <a:pt x="14" y="673"/>
                      </a:lnTo>
                      <a:lnTo>
                        <a:pt x="7" y="746"/>
                      </a:lnTo>
                      <a:lnTo>
                        <a:pt x="6" y="766"/>
                      </a:lnTo>
                      <a:lnTo>
                        <a:pt x="0" y="749"/>
                      </a:lnTo>
                      <a:lnTo>
                        <a:pt x="1" y="744"/>
                      </a:lnTo>
                      <a:lnTo>
                        <a:pt x="7" y="673"/>
                      </a:lnTo>
                      <a:lnTo>
                        <a:pt x="21" y="603"/>
                      </a:lnTo>
                      <a:lnTo>
                        <a:pt x="40" y="533"/>
                      </a:lnTo>
                      <a:lnTo>
                        <a:pt x="65" y="466"/>
                      </a:lnTo>
                      <a:lnTo>
                        <a:pt x="94" y="400"/>
                      </a:lnTo>
                      <a:lnTo>
                        <a:pt x="127" y="336"/>
                      </a:lnTo>
                      <a:lnTo>
                        <a:pt x="164" y="275"/>
                      </a:lnTo>
                      <a:lnTo>
                        <a:pt x="204" y="215"/>
                      </a:lnTo>
                      <a:lnTo>
                        <a:pt x="248" y="158"/>
                      </a:lnTo>
                      <a:lnTo>
                        <a:pt x="282" y="116"/>
                      </a:lnTo>
                      <a:lnTo>
                        <a:pt x="318" y="76"/>
                      </a:lnTo>
                      <a:lnTo>
                        <a:pt x="354" y="37"/>
                      </a:lnTo>
                      <a:lnTo>
                        <a:pt x="394"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9" name="Forme libre 28"/>
                <p:cNvSpPr>
                  <a:spLocks/>
                </p:cNvSpPr>
                <p:nvPr/>
              </p:nvSpPr>
              <p:spPr bwMode="auto">
                <a:xfrm>
                  <a:off x="563337" y="6915325"/>
                  <a:ext cx="57150" cy="307975"/>
                </a:xfrm>
                <a:custGeom>
                  <a:avLst/>
                  <a:gdLst>
                    <a:gd name="T0" fmla="*/ 0 w 36"/>
                    <a:gd name="T1" fmla="*/ 0 h 194"/>
                    <a:gd name="T2" fmla="*/ 6 w 36"/>
                    <a:gd name="T3" fmla="*/ 16 h 194"/>
                    <a:gd name="T4" fmla="*/ 7 w 36"/>
                    <a:gd name="T5" fmla="*/ 19 h 194"/>
                    <a:gd name="T6" fmla="*/ 11 w 36"/>
                    <a:gd name="T7" fmla="*/ 80 h 194"/>
                    <a:gd name="T8" fmla="*/ 20 w 36"/>
                    <a:gd name="T9" fmla="*/ 132 h 194"/>
                    <a:gd name="T10" fmla="*/ 33 w 36"/>
                    <a:gd name="T11" fmla="*/ 185 h 194"/>
                    <a:gd name="T12" fmla="*/ 36 w 36"/>
                    <a:gd name="T13" fmla="*/ 194 h 194"/>
                    <a:gd name="T14" fmla="*/ 21 w 36"/>
                    <a:gd name="T15" fmla="*/ 161 h 194"/>
                    <a:gd name="T16" fmla="*/ 15 w 36"/>
                    <a:gd name="T17" fmla="*/ 145 h 194"/>
                    <a:gd name="T18" fmla="*/ 5 w 36"/>
                    <a:gd name="T19" fmla="*/ 81 h 194"/>
                    <a:gd name="T20" fmla="*/ 1 w 36"/>
                    <a:gd name="T21" fmla="*/ 41 h 194"/>
                    <a:gd name="T22" fmla="*/ 0 w 36"/>
                    <a:gd name="T23"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94">
                      <a:moveTo>
                        <a:pt x="0" y="0"/>
                      </a:moveTo>
                      <a:lnTo>
                        <a:pt x="6" y="16"/>
                      </a:lnTo>
                      <a:lnTo>
                        <a:pt x="7" y="19"/>
                      </a:lnTo>
                      <a:lnTo>
                        <a:pt x="11" y="80"/>
                      </a:lnTo>
                      <a:lnTo>
                        <a:pt x="20" y="132"/>
                      </a:lnTo>
                      <a:lnTo>
                        <a:pt x="33" y="185"/>
                      </a:lnTo>
                      <a:lnTo>
                        <a:pt x="36" y="194"/>
                      </a:lnTo>
                      <a:lnTo>
                        <a:pt x="21" y="161"/>
                      </a:lnTo>
                      <a:lnTo>
                        <a:pt x="15" y="145"/>
                      </a:lnTo>
                      <a:lnTo>
                        <a:pt x="5" y="81"/>
                      </a:lnTo>
                      <a:lnTo>
                        <a:pt x="1" y="41"/>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0" name="Forme libre 29"/>
                <p:cNvSpPr>
                  <a:spLocks/>
                </p:cNvSpPr>
                <p:nvPr/>
              </p:nvSpPr>
              <p:spPr bwMode="auto">
                <a:xfrm>
                  <a:off x="607787" y="7229650"/>
                  <a:ext cx="49213" cy="103188"/>
                </a:xfrm>
                <a:custGeom>
                  <a:avLst/>
                  <a:gdLst>
                    <a:gd name="T0" fmla="*/ 0 w 31"/>
                    <a:gd name="T1" fmla="*/ 0 h 65"/>
                    <a:gd name="T2" fmla="*/ 31 w 31"/>
                    <a:gd name="T3" fmla="*/ 65 h 65"/>
                    <a:gd name="T4" fmla="*/ 23 w 31"/>
                    <a:gd name="T5" fmla="*/ 65 h 65"/>
                    <a:gd name="T6" fmla="*/ 0 w 31"/>
                    <a:gd name="T7" fmla="*/ 0 h 65"/>
                  </a:gdLst>
                  <a:ahLst/>
                  <a:cxnLst>
                    <a:cxn ang="0">
                      <a:pos x="T0" y="T1"/>
                    </a:cxn>
                    <a:cxn ang="0">
                      <a:pos x="T2" y="T3"/>
                    </a:cxn>
                    <a:cxn ang="0">
                      <a:pos x="T4" y="T5"/>
                    </a:cxn>
                    <a:cxn ang="0">
                      <a:pos x="T6" y="T7"/>
                    </a:cxn>
                  </a:cxnLst>
                  <a:rect l="0" t="0" r="r" b="b"/>
                  <a:pathLst>
                    <a:path w="31" h="65">
                      <a:moveTo>
                        <a:pt x="0" y="0"/>
                      </a:moveTo>
                      <a:lnTo>
                        <a:pt x="31" y="65"/>
                      </a:lnTo>
                      <a:lnTo>
                        <a:pt x="23" y="6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1" name="Forme libre 30"/>
                <p:cNvSpPr>
                  <a:spLocks/>
                </p:cNvSpPr>
                <p:nvPr/>
              </p:nvSpPr>
              <p:spPr bwMode="auto">
                <a:xfrm>
                  <a:off x="563337" y="6878812"/>
                  <a:ext cx="11113" cy="66675"/>
                </a:xfrm>
                <a:custGeom>
                  <a:avLst/>
                  <a:gdLst>
                    <a:gd name="T0" fmla="*/ 0 w 7"/>
                    <a:gd name="T1" fmla="*/ 0 h 42"/>
                    <a:gd name="T2" fmla="*/ 6 w 7"/>
                    <a:gd name="T3" fmla="*/ 17 h 42"/>
                    <a:gd name="T4" fmla="*/ 7 w 7"/>
                    <a:gd name="T5" fmla="*/ 42 h 42"/>
                    <a:gd name="T6" fmla="*/ 6 w 7"/>
                    <a:gd name="T7" fmla="*/ 39 h 42"/>
                    <a:gd name="T8" fmla="*/ 0 w 7"/>
                    <a:gd name="T9" fmla="*/ 23 h 42"/>
                    <a:gd name="T10" fmla="*/ 0 w 7"/>
                    <a:gd name="T11" fmla="*/ 0 h 42"/>
                  </a:gdLst>
                  <a:ahLst/>
                  <a:cxnLst>
                    <a:cxn ang="0">
                      <a:pos x="T0" y="T1"/>
                    </a:cxn>
                    <a:cxn ang="0">
                      <a:pos x="T2" y="T3"/>
                    </a:cxn>
                    <a:cxn ang="0">
                      <a:pos x="T4" y="T5"/>
                    </a:cxn>
                    <a:cxn ang="0">
                      <a:pos x="T6" y="T7"/>
                    </a:cxn>
                    <a:cxn ang="0">
                      <a:pos x="T8" y="T9"/>
                    </a:cxn>
                    <a:cxn ang="0">
                      <a:pos x="T10" y="T11"/>
                    </a:cxn>
                  </a:cxnLst>
                  <a:rect l="0" t="0" r="r" b="b"/>
                  <a:pathLst>
                    <a:path w="7" h="42">
                      <a:moveTo>
                        <a:pt x="0" y="0"/>
                      </a:moveTo>
                      <a:lnTo>
                        <a:pt x="6" y="17"/>
                      </a:lnTo>
                      <a:lnTo>
                        <a:pt x="7" y="42"/>
                      </a:lnTo>
                      <a:lnTo>
                        <a:pt x="6" y="39"/>
                      </a:lnTo>
                      <a:lnTo>
                        <a:pt x="0" y="2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2" name="Forme libre 31"/>
                <p:cNvSpPr>
                  <a:spLocks/>
                </p:cNvSpPr>
                <p:nvPr/>
              </p:nvSpPr>
              <p:spPr bwMode="auto">
                <a:xfrm>
                  <a:off x="587149" y="7145512"/>
                  <a:ext cx="71438" cy="187325"/>
                </a:xfrm>
                <a:custGeom>
                  <a:avLst/>
                  <a:gdLst>
                    <a:gd name="T0" fmla="*/ 0 w 45"/>
                    <a:gd name="T1" fmla="*/ 0 h 118"/>
                    <a:gd name="T2" fmla="*/ 6 w 45"/>
                    <a:gd name="T3" fmla="*/ 16 h 118"/>
                    <a:gd name="T4" fmla="*/ 21 w 45"/>
                    <a:gd name="T5" fmla="*/ 49 h 118"/>
                    <a:gd name="T6" fmla="*/ 33 w 45"/>
                    <a:gd name="T7" fmla="*/ 84 h 118"/>
                    <a:gd name="T8" fmla="*/ 45 w 45"/>
                    <a:gd name="T9" fmla="*/ 118 h 118"/>
                    <a:gd name="T10" fmla="*/ 44 w 45"/>
                    <a:gd name="T11" fmla="*/ 118 h 118"/>
                    <a:gd name="T12" fmla="*/ 13 w 45"/>
                    <a:gd name="T13" fmla="*/ 53 h 118"/>
                    <a:gd name="T14" fmla="*/ 11 w 45"/>
                    <a:gd name="T15" fmla="*/ 42 h 118"/>
                    <a:gd name="T16" fmla="*/ 0 w 45"/>
                    <a:gd name="T1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8">
                      <a:moveTo>
                        <a:pt x="0" y="0"/>
                      </a:moveTo>
                      <a:lnTo>
                        <a:pt x="6" y="16"/>
                      </a:lnTo>
                      <a:lnTo>
                        <a:pt x="21" y="49"/>
                      </a:lnTo>
                      <a:lnTo>
                        <a:pt x="33" y="84"/>
                      </a:lnTo>
                      <a:lnTo>
                        <a:pt x="45" y="118"/>
                      </a:lnTo>
                      <a:lnTo>
                        <a:pt x="44" y="118"/>
                      </a:lnTo>
                      <a:lnTo>
                        <a:pt x="13" y="53"/>
                      </a:lnTo>
                      <a:lnTo>
                        <a:pt x="11" y="42"/>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nvGrpSpPr>
              <p:cNvPr id="9" name="Groupe 8"/>
              <p:cNvGrpSpPr>
                <a:grpSpLocks noChangeAspect="1"/>
              </p:cNvGrpSpPr>
              <p:nvPr/>
            </p:nvGrpSpPr>
            <p:grpSpPr>
              <a:xfrm>
                <a:off x="80645" y="4826975"/>
                <a:ext cx="1306273" cy="2505864"/>
                <a:chOff x="80645" y="4649964"/>
                <a:chExt cx="874712" cy="1677988"/>
              </a:xfrm>
            </p:grpSpPr>
            <p:sp>
              <p:nvSpPr>
                <p:cNvPr id="10" name="Forme libre 9"/>
                <p:cNvSpPr>
                  <a:spLocks/>
                </p:cNvSpPr>
                <p:nvPr/>
              </p:nvSpPr>
              <p:spPr bwMode="auto">
                <a:xfrm>
                  <a:off x="118745" y="5189714"/>
                  <a:ext cx="198438" cy="714375"/>
                </a:xfrm>
                <a:custGeom>
                  <a:avLst/>
                  <a:gdLst>
                    <a:gd name="T0" fmla="*/ 0 w 125"/>
                    <a:gd name="T1" fmla="*/ 0 h 450"/>
                    <a:gd name="T2" fmla="*/ 41 w 125"/>
                    <a:gd name="T3" fmla="*/ 155 h 450"/>
                    <a:gd name="T4" fmla="*/ 86 w 125"/>
                    <a:gd name="T5" fmla="*/ 309 h 450"/>
                    <a:gd name="T6" fmla="*/ 125 w 125"/>
                    <a:gd name="T7" fmla="*/ 425 h 450"/>
                    <a:gd name="T8" fmla="*/ 125 w 125"/>
                    <a:gd name="T9" fmla="*/ 450 h 450"/>
                    <a:gd name="T10" fmla="*/ 79 w 125"/>
                    <a:gd name="T11" fmla="*/ 311 h 450"/>
                    <a:gd name="T12" fmla="*/ 41 w 125"/>
                    <a:gd name="T13" fmla="*/ 183 h 450"/>
                    <a:gd name="T14" fmla="*/ 7 w 125"/>
                    <a:gd name="T15" fmla="*/ 54 h 450"/>
                    <a:gd name="T16" fmla="*/ 0 w 125"/>
                    <a:gd name="T17" fmla="*/ 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450">
                      <a:moveTo>
                        <a:pt x="0" y="0"/>
                      </a:moveTo>
                      <a:lnTo>
                        <a:pt x="41" y="155"/>
                      </a:lnTo>
                      <a:lnTo>
                        <a:pt x="86" y="309"/>
                      </a:lnTo>
                      <a:lnTo>
                        <a:pt x="125" y="425"/>
                      </a:lnTo>
                      <a:lnTo>
                        <a:pt x="125" y="450"/>
                      </a:lnTo>
                      <a:lnTo>
                        <a:pt x="79" y="311"/>
                      </a:lnTo>
                      <a:lnTo>
                        <a:pt x="41" y="183"/>
                      </a:lnTo>
                      <a:lnTo>
                        <a:pt x="7" y="5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1" name="Forme libre 10"/>
                <p:cNvSpPr>
                  <a:spLocks/>
                </p:cNvSpPr>
                <p:nvPr/>
              </p:nvSpPr>
              <p:spPr bwMode="auto">
                <a:xfrm>
                  <a:off x="328295" y="5891389"/>
                  <a:ext cx="187325" cy="436563"/>
                </a:xfrm>
                <a:custGeom>
                  <a:avLst/>
                  <a:gdLst>
                    <a:gd name="T0" fmla="*/ 0 w 118"/>
                    <a:gd name="T1" fmla="*/ 0 h 275"/>
                    <a:gd name="T2" fmla="*/ 8 w 118"/>
                    <a:gd name="T3" fmla="*/ 20 h 275"/>
                    <a:gd name="T4" fmla="*/ 37 w 118"/>
                    <a:gd name="T5" fmla="*/ 96 h 275"/>
                    <a:gd name="T6" fmla="*/ 69 w 118"/>
                    <a:gd name="T7" fmla="*/ 170 h 275"/>
                    <a:gd name="T8" fmla="*/ 118 w 118"/>
                    <a:gd name="T9" fmla="*/ 275 h 275"/>
                    <a:gd name="T10" fmla="*/ 109 w 118"/>
                    <a:gd name="T11" fmla="*/ 275 h 275"/>
                    <a:gd name="T12" fmla="*/ 61 w 118"/>
                    <a:gd name="T13" fmla="*/ 174 h 275"/>
                    <a:gd name="T14" fmla="*/ 30 w 118"/>
                    <a:gd name="T15" fmla="*/ 100 h 275"/>
                    <a:gd name="T16" fmla="*/ 0 w 118"/>
                    <a:gd name="T17" fmla="*/ 26 h 275"/>
                    <a:gd name="T18" fmla="*/ 0 w 118"/>
                    <a:gd name="T19"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275">
                      <a:moveTo>
                        <a:pt x="0" y="0"/>
                      </a:moveTo>
                      <a:lnTo>
                        <a:pt x="8" y="20"/>
                      </a:lnTo>
                      <a:lnTo>
                        <a:pt x="37" y="96"/>
                      </a:lnTo>
                      <a:lnTo>
                        <a:pt x="69" y="170"/>
                      </a:lnTo>
                      <a:lnTo>
                        <a:pt x="118" y="275"/>
                      </a:lnTo>
                      <a:lnTo>
                        <a:pt x="109" y="275"/>
                      </a:lnTo>
                      <a:lnTo>
                        <a:pt x="61" y="174"/>
                      </a:lnTo>
                      <a:lnTo>
                        <a:pt x="30" y="100"/>
                      </a:lnTo>
                      <a:lnTo>
                        <a:pt x="0" y="2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2" name="Forme libre 11"/>
                <p:cNvSpPr>
                  <a:spLocks/>
                </p:cNvSpPr>
                <p:nvPr/>
              </p:nvSpPr>
              <p:spPr bwMode="auto">
                <a:xfrm>
                  <a:off x="80645" y="5010327"/>
                  <a:ext cx="31750" cy="192088"/>
                </a:xfrm>
                <a:custGeom>
                  <a:avLst/>
                  <a:gdLst>
                    <a:gd name="T0" fmla="*/ 0 w 20"/>
                    <a:gd name="T1" fmla="*/ 0 h 121"/>
                    <a:gd name="T2" fmla="*/ 16 w 20"/>
                    <a:gd name="T3" fmla="*/ 72 h 121"/>
                    <a:gd name="T4" fmla="*/ 20 w 20"/>
                    <a:gd name="T5" fmla="*/ 121 h 121"/>
                    <a:gd name="T6" fmla="*/ 18 w 20"/>
                    <a:gd name="T7" fmla="*/ 112 h 121"/>
                    <a:gd name="T8" fmla="*/ 0 w 20"/>
                    <a:gd name="T9" fmla="*/ 31 h 121"/>
                    <a:gd name="T10" fmla="*/ 0 w 20"/>
                    <a:gd name="T11" fmla="*/ 0 h 121"/>
                  </a:gdLst>
                  <a:ahLst/>
                  <a:cxnLst>
                    <a:cxn ang="0">
                      <a:pos x="T0" y="T1"/>
                    </a:cxn>
                    <a:cxn ang="0">
                      <a:pos x="T2" y="T3"/>
                    </a:cxn>
                    <a:cxn ang="0">
                      <a:pos x="T4" y="T5"/>
                    </a:cxn>
                    <a:cxn ang="0">
                      <a:pos x="T6" y="T7"/>
                    </a:cxn>
                    <a:cxn ang="0">
                      <a:pos x="T8" y="T9"/>
                    </a:cxn>
                    <a:cxn ang="0">
                      <a:pos x="T10" y="T11"/>
                    </a:cxn>
                  </a:cxnLst>
                  <a:rect l="0" t="0" r="r" b="b"/>
                  <a:pathLst>
                    <a:path w="20" h="121">
                      <a:moveTo>
                        <a:pt x="0" y="0"/>
                      </a:moveTo>
                      <a:lnTo>
                        <a:pt x="16" y="72"/>
                      </a:lnTo>
                      <a:lnTo>
                        <a:pt x="20" y="121"/>
                      </a:lnTo>
                      <a:lnTo>
                        <a:pt x="18" y="112"/>
                      </a:lnTo>
                      <a:lnTo>
                        <a:pt x="0" y="31"/>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3" name="Forme libre 12"/>
                <p:cNvSpPr>
                  <a:spLocks/>
                </p:cNvSpPr>
                <p:nvPr/>
              </p:nvSpPr>
              <p:spPr bwMode="auto">
                <a:xfrm>
                  <a:off x="112395" y="5202414"/>
                  <a:ext cx="250825" cy="1020763"/>
                </a:xfrm>
                <a:custGeom>
                  <a:avLst/>
                  <a:gdLst>
                    <a:gd name="T0" fmla="*/ 0 w 158"/>
                    <a:gd name="T1" fmla="*/ 0 h 643"/>
                    <a:gd name="T2" fmla="*/ 11 w 158"/>
                    <a:gd name="T3" fmla="*/ 46 h 643"/>
                    <a:gd name="T4" fmla="*/ 22 w 158"/>
                    <a:gd name="T5" fmla="*/ 129 h 643"/>
                    <a:gd name="T6" fmla="*/ 36 w 158"/>
                    <a:gd name="T7" fmla="*/ 211 h 643"/>
                    <a:gd name="T8" fmla="*/ 55 w 158"/>
                    <a:gd name="T9" fmla="*/ 301 h 643"/>
                    <a:gd name="T10" fmla="*/ 76 w 158"/>
                    <a:gd name="T11" fmla="*/ 389 h 643"/>
                    <a:gd name="T12" fmla="*/ 103 w 158"/>
                    <a:gd name="T13" fmla="*/ 476 h 643"/>
                    <a:gd name="T14" fmla="*/ 123 w 158"/>
                    <a:gd name="T15" fmla="*/ 533 h 643"/>
                    <a:gd name="T16" fmla="*/ 144 w 158"/>
                    <a:gd name="T17" fmla="*/ 588 h 643"/>
                    <a:gd name="T18" fmla="*/ 155 w 158"/>
                    <a:gd name="T19" fmla="*/ 632 h 643"/>
                    <a:gd name="T20" fmla="*/ 158 w 158"/>
                    <a:gd name="T21" fmla="*/ 643 h 643"/>
                    <a:gd name="T22" fmla="*/ 142 w 158"/>
                    <a:gd name="T23" fmla="*/ 608 h 643"/>
                    <a:gd name="T24" fmla="*/ 118 w 158"/>
                    <a:gd name="T25" fmla="*/ 544 h 643"/>
                    <a:gd name="T26" fmla="*/ 95 w 158"/>
                    <a:gd name="T27" fmla="*/ 478 h 643"/>
                    <a:gd name="T28" fmla="*/ 69 w 158"/>
                    <a:gd name="T29" fmla="*/ 391 h 643"/>
                    <a:gd name="T30" fmla="*/ 47 w 158"/>
                    <a:gd name="T31" fmla="*/ 302 h 643"/>
                    <a:gd name="T32" fmla="*/ 29 w 158"/>
                    <a:gd name="T33" fmla="*/ 212 h 643"/>
                    <a:gd name="T34" fmla="*/ 13 w 158"/>
                    <a:gd name="T35" fmla="*/ 107 h 643"/>
                    <a:gd name="T36" fmla="*/ 0 w 158"/>
                    <a:gd name="T37" fmla="*/ 0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643">
                      <a:moveTo>
                        <a:pt x="0" y="0"/>
                      </a:moveTo>
                      <a:lnTo>
                        <a:pt x="11" y="46"/>
                      </a:lnTo>
                      <a:lnTo>
                        <a:pt x="22" y="129"/>
                      </a:lnTo>
                      <a:lnTo>
                        <a:pt x="36" y="211"/>
                      </a:lnTo>
                      <a:lnTo>
                        <a:pt x="55" y="301"/>
                      </a:lnTo>
                      <a:lnTo>
                        <a:pt x="76" y="389"/>
                      </a:lnTo>
                      <a:lnTo>
                        <a:pt x="103" y="476"/>
                      </a:lnTo>
                      <a:lnTo>
                        <a:pt x="123" y="533"/>
                      </a:lnTo>
                      <a:lnTo>
                        <a:pt x="144" y="588"/>
                      </a:lnTo>
                      <a:lnTo>
                        <a:pt x="155" y="632"/>
                      </a:lnTo>
                      <a:lnTo>
                        <a:pt x="158" y="643"/>
                      </a:lnTo>
                      <a:lnTo>
                        <a:pt x="142" y="608"/>
                      </a:lnTo>
                      <a:lnTo>
                        <a:pt x="118" y="544"/>
                      </a:lnTo>
                      <a:lnTo>
                        <a:pt x="95" y="478"/>
                      </a:lnTo>
                      <a:lnTo>
                        <a:pt x="69" y="391"/>
                      </a:lnTo>
                      <a:lnTo>
                        <a:pt x="47" y="302"/>
                      </a:lnTo>
                      <a:lnTo>
                        <a:pt x="29" y="212"/>
                      </a:lnTo>
                      <a:lnTo>
                        <a:pt x="13" y="107"/>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4" name="Forme libre 13"/>
                <p:cNvSpPr>
                  <a:spLocks/>
                </p:cNvSpPr>
                <p:nvPr/>
              </p:nvSpPr>
              <p:spPr bwMode="auto">
                <a:xfrm>
                  <a:off x="375920" y="6215239"/>
                  <a:ext cx="52388" cy="112713"/>
                </a:xfrm>
                <a:custGeom>
                  <a:avLst/>
                  <a:gdLst>
                    <a:gd name="T0" fmla="*/ 0 w 33"/>
                    <a:gd name="T1" fmla="*/ 0 h 71"/>
                    <a:gd name="T2" fmla="*/ 33 w 33"/>
                    <a:gd name="T3" fmla="*/ 71 h 71"/>
                    <a:gd name="T4" fmla="*/ 24 w 33"/>
                    <a:gd name="T5" fmla="*/ 71 h 71"/>
                    <a:gd name="T6" fmla="*/ 11 w 33"/>
                    <a:gd name="T7" fmla="*/ 36 h 71"/>
                    <a:gd name="T8" fmla="*/ 0 w 33"/>
                    <a:gd name="T9" fmla="*/ 0 h 71"/>
                  </a:gdLst>
                  <a:ahLst/>
                  <a:cxnLst>
                    <a:cxn ang="0">
                      <a:pos x="T0" y="T1"/>
                    </a:cxn>
                    <a:cxn ang="0">
                      <a:pos x="T2" y="T3"/>
                    </a:cxn>
                    <a:cxn ang="0">
                      <a:pos x="T4" y="T5"/>
                    </a:cxn>
                    <a:cxn ang="0">
                      <a:pos x="T6" y="T7"/>
                    </a:cxn>
                    <a:cxn ang="0">
                      <a:pos x="T8" y="T9"/>
                    </a:cxn>
                  </a:cxnLst>
                  <a:rect l="0" t="0" r="r" b="b"/>
                  <a:pathLst>
                    <a:path w="33" h="71">
                      <a:moveTo>
                        <a:pt x="0" y="0"/>
                      </a:moveTo>
                      <a:lnTo>
                        <a:pt x="33" y="71"/>
                      </a:lnTo>
                      <a:lnTo>
                        <a:pt x="24" y="71"/>
                      </a:lnTo>
                      <a:lnTo>
                        <a:pt x="11" y="3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5" name="Forme libre 14"/>
                <p:cNvSpPr>
                  <a:spLocks/>
                </p:cNvSpPr>
                <p:nvPr/>
              </p:nvSpPr>
              <p:spPr bwMode="auto">
                <a:xfrm>
                  <a:off x="106045" y="5124627"/>
                  <a:ext cx="23813" cy="150813"/>
                </a:xfrm>
                <a:custGeom>
                  <a:avLst/>
                  <a:gdLst>
                    <a:gd name="T0" fmla="*/ 0 w 15"/>
                    <a:gd name="T1" fmla="*/ 0 h 95"/>
                    <a:gd name="T2" fmla="*/ 8 w 15"/>
                    <a:gd name="T3" fmla="*/ 37 h 95"/>
                    <a:gd name="T4" fmla="*/ 8 w 15"/>
                    <a:gd name="T5" fmla="*/ 41 h 95"/>
                    <a:gd name="T6" fmla="*/ 15 w 15"/>
                    <a:gd name="T7" fmla="*/ 95 h 95"/>
                    <a:gd name="T8" fmla="*/ 4 w 15"/>
                    <a:gd name="T9" fmla="*/ 49 h 95"/>
                    <a:gd name="T10" fmla="*/ 0 w 15"/>
                    <a:gd name="T11" fmla="*/ 0 h 95"/>
                  </a:gdLst>
                  <a:ahLst/>
                  <a:cxnLst>
                    <a:cxn ang="0">
                      <a:pos x="T0" y="T1"/>
                    </a:cxn>
                    <a:cxn ang="0">
                      <a:pos x="T2" y="T3"/>
                    </a:cxn>
                    <a:cxn ang="0">
                      <a:pos x="T4" y="T5"/>
                    </a:cxn>
                    <a:cxn ang="0">
                      <a:pos x="T6" y="T7"/>
                    </a:cxn>
                    <a:cxn ang="0">
                      <a:pos x="T8" y="T9"/>
                    </a:cxn>
                    <a:cxn ang="0">
                      <a:pos x="T10" y="T11"/>
                    </a:cxn>
                  </a:cxnLst>
                  <a:rect l="0" t="0" r="r" b="b"/>
                  <a:pathLst>
                    <a:path w="15" h="95">
                      <a:moveTo>
                        <a:pt x="0" y="0"/>
                      </a:moveTo>
                      <a:lnTo>
                        <a:pt x="8" y="37"/>
                      </a:lnTo>
                      <a:lnTo>
                        <a:pt x="8" y="41"/>
                      </a:lnTo>
                      <a:lnTo>
                        <a:pt x="15" y="95"/>
                      </a:lnTo>
                      <a:lnTo>
                        <a:pt x="4" y="49"/>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6" name="Forme libre 15"/>
                <p:cNvSpPr>
                  <a:spLocks/>
                </p:cNvSpPr>
                <p:nvPr/>
              </p:nvSpPr>
              <p:spPr bwMode="auto">
                <a:xfrm>
                  <a:off x="317182" y="4649964"/>
                  <a:ext cx="638175" cy="1241425"/>
                </a:xfrm>
                <a:custGeom>
                  <a:avLst/>
                  <a:gdLst>
                    <a:gd name="T0" fmla="*/ 402 w 402"/>
                    <a:gd name="T1" fmla="*/ 0 h 782"/>
                    <a:gd name="T2" fmla="*/ 402 w 402"/>
                    <a:gd name="T3" fmla="*/ 1 h 782"/>
                    <a:gd name="T4" fmla="*/ 363 w 402"/>
                    <a:gd name="T5" fmla="*/ 39 h 782"/>
                    <a:gd name="T6" fmla="*/ 325 w 402"/>
                    <a:gd name="T7" fmla="*/ 79 h 782"/>
                    <a:gd name="T8" fmla="*/ 290 w 402"/>
                    <a:gd name="T9" fmla="*/ 121 h 782"/>
                    <a:gd name="T10" fmla="*/ 255 w 402"/>
                    <a:gd name="T11" fmla="*/ 164 h 782"/>
                    <a:gd name="T12" fmla="*/ 211 w 402"/>
                    <a:gd name="T13" fmla="*/ 222 h 782"/>
                    <a:gd name="T14" fmla="*/ 171 w 402"/>
                    <a:gd name="T15" fmla="*/ 284 h 782"/>
                    <a:gd name="T16" fmla="*/ 133 w 402"/>
                    <a:gd name="T17" fmla="*/ 346 h 782"/>
                    <a:gd name="T18" fmla="*/ 100 w 402"/>
                    <a:gd name="T19" fmla="*/ 411 h 782"/>
                    <a:gd name="T20" fmla="*/ 71 w 402"/>
                    <a:gd name="T21" fmla="*/ 478 h 782"/>
                    <a:gd name="T22" fmla="*/ 45 w 402"/>
                    <a:gd name="T23" fmla="*/ 546 h 782"/>
                    <a:gd name="T24" fmla="*/ 27 w 402"/>
                    <a:gd name="T25" fmla="*/ 617 h 782"/>
                    <a:gd name="T26" fmla="*/ 13 w 402"/>
                    <a:gd name="T27" fmla="*/ 689 h 782"/>
                    <a:gd name="T28" fmla="*/ 7 w 402"/>
                    <a:gd name="T29" fmla="*/ 761 h 782"/>
                    <a:gd name="T30" fmla="*/ 7 w 402"/>
                    <a:gd name="T31" fmla="*/ 782 h 782"/>
                    <a:gd name="T32" fmla="*/ 0 w 402"/>
                    <a:gd name="T33" fmla="*/ 765 h 782"/>
                    <a:gd name="T34" fmla="*/ 1 w 402"/>
                    <a:gd name="T35" fmla="*/ 761 h 782"/>
                    <a:gd name="T36" fmla="*/ 7 w 402"/>
                    <a:gd name="T37" fmla="*/ 688 h 782"/>
                    <a:gd name="T38" fmla="*/ 21 w 402"/>
                    <a:gd name="T39" fmla="*/ 616 h 782"/>
                    <a:gd name="T40" fmla="*/ 40 w 402"/>
                    <a:gd name="T41" fmla="*/ 545 h 782"/>
                    <a:gd name="T42" fmla="*/ 66 w 402"/>
                    <a:gd name="T43" fmla="*/ 475 h 782"/>
                    <a:gd name="T44" fmla="*/ 95 w 402"/>
                    <a:gd name="T45" fmla="*/ 409 h 782"/>
                    <a:gd name="T46" fmla="*/ 130 w 402"/>
                    <a:gd name="T47" fmla="*/ 343 h 782"/>
                    <a:gd name="T48" fmla="*/ 167 w 402"/>
                    <a:gd name="T49" fmla="*/ 281 h 782"/>
                    <a:gd name="T50" fmla="*/ 209 w 402"/>
                    <a:gd name="T51" fmla="*/ 220 h 782"/>
                    <a:gd name="T52" fmla="*/ 253 w 402"/>
                    <a:gd name="T53" fmla="*/ 163 h 782"/>
                    <a:gd name="T54" fmla="*/ 287 w 402"/>
                    <a:gd name="T55" fmla="*/ 120 h 782"/>
                    <a:gd name="T56" fmla="*/ 324 w 402"/>
                    <a:gd name="T57" fmla="*/ 78 h 782"/>
                    <a:gd name="T58" fmla="*/ 362 w 402"/>
                    <a:gd name="T59" fmla="*/ 38 h 782"/>
                    <a:gd name="T60" fmla="*/ 402 w 402"/>
                    <a:gd name="T61" fmla="*/ 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2" h="782">
                      <a:moveTo>
                        <a:pt x="402" y="0"/>
                      </a:moveTo>
                      <a:lnTo>
                        <a:pt x="402" y="1"/>
                      </a:lnTo>
                      <a:lnTo>
                        <a:pt x="363" y="39"/>
                      </a:lnTo>
                      <a:lnTo>
                        <a:pt x="325" y="79"/>
                      </a:lnTo>
                      <a:lnTo>
                        <a:pt x="290" y="121"/>
                      </a:lnTo>
                      <a:lnTo>
                        <a:pt x="255" y="164"/>
                      </a:lnTo>
                      <a:lnTo>
                        <a:pt x="211" y="222"/>
                      </a:lnTo>
                      <a:lnTo>
                        <a:pt x="171" y="284"/>
                      </a:lnTo>
                      <a:lnTo>
                        <a:pt x="133" y="346"/>
                      </a:lnTo>
                      <a:lnTo>
                        <a:pt x="100" y="411"/>
                      </a:lnTo>
                      <a:lnTo>
                        <a:pt x="71" y="478"/>
                      </a:lnTo>
                      <a:lnTo>
                        <a:pt x="45" y="546"/>
                      </a:lnTo>
                      <a:lnTo>
                        <a:pt x="27" y="617"/>
                      </a:lnTo>
                      <a:lnTo>
                        <a:pt x="13" y="689"/>
                      </a:lnTo>
                      <a:lnTo>
                        <a:pt x="7" y="761"/>
                      </a:lnTo>
                      <a:lnTo>
                        <a:pt x="7" y="782"/>
                      </a:lnTo>
                      <a:lnTo>
                        <a:pt x="0" y="765"/>
                      </a:lnTo>
                      <a:lnTo>
                        <a:pt x="1" y="761"/>
                      </a:lnTo>
                      <a:lnTo>
                        <a:pt x="7" y="688"/>
                      </a:lnTo>
                      <a:lnTo>
                        <a:pt x="21" y="616"/>
                      </a:lnTo>
                      <a:lnTo>
                        <a:pt x="40" y="545"/>
                      </a:lnTo>
                      <a:lnTo>
                        <a:pt x="66" y="475"/>
                      </a:lnTo>
                      <a:lnTo>
                        <a:pt x="95" y="409"/>
                      </a:lnTo>
                      <a:lnTo>
                        <a:pt x="130" y="343"/>
                      </a:lnTo>
                      <a:lnTo>
                        <a:pt x="167" y="281"/>
                      </a:lnTo>
                      <a:lnTo>
                        <a:pt x="209" y="220"/>
                      </a:lnTo>
                      <a:lnTo>
                        <a:pt x="253" y="163"/>
                      </a:lnTo>
                      <a:lnTo>
                        <a:pt x="287" y="120"/>
                      </a:lnTo>
                      <a:lnTo>
                        <a:pt x="324" y="78"/>
                      </a:lnTo>
                      <a:lnTo>
                        <a:pt x="362" y="38"/>
                      </a:lnTo>
                      <a:lnTo>
                        <a:pt x="402"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7" name="Forme libre 16"/>
                <p:cNvSpPr>
                  <a:spLocks/>
                </p:cNvSpPr>
                <p:nvPr/>
              </p:nvSpPr>
              <p:spPr bwMode="auto">
                <a:xfrm>
                  <a:off x="317182" y="5904089"/>
                  <a:ext cx="58738" cy="311150"/>
                </a:xfrm>
                <a:custGeom>
                  <a:avLst/>
                  <a:gdLst>
                    <a:gd name="T0" fmla="*/ 0 w 37"/>
                    <a:gd name="T1" fmla="*/ 0 h 196"/>
                    <a:gd name="T2" fmla="*/ 6 w 37"/>
                    <a:gd name="T3" fmla="*/ 15 h 196"/>
                    <a:gd name="T4" fmla="*/ 7 w 37"/>
                    <a:gd name="T5" fmla="*/ 18 h 196"/>
                    <a:gd name="T6" fmla="*/ 12 w 37"/>
                    <a:gd name="T7" fmla="*/ 80 h 196"/>
                    <a:gd name="T8" fmla="*/ 21 w 37"/>
                    <a:gd name="T9" fmla="*/ 134 h 196"/>
                    <a:gd name="T10" fmla="*/ 33 w 37"/>
                    <a:gd name="T11" fmla="*/ 188 h 196"/>
                    <a:gd name="T12" fmla="*/ 37 w 37"/>
                    <a:gd name="T13" fmla="*/ 196 h 196"/>
                    <a:gd name="T14" fmla="*/ 22 w 37"/>
                    <a:gd name="T15" fmla="*/ 162 h 196"/>
                    <a:gd name="T16" fmla="*/ 15 w 37"/>
                    <a:gd name="T17" fmla="*/ 146 h 196"/>
                    <a:gd name="T18" fmla="*/ 5 w 37"/>
                    <a:gd name="T19" fmla="*/ 81 h 196"/>
                    <a:gd name="T20" fmla="*/ 1 w 37"/>
                    <a:gd name="T21" fmla="*/ 40 h 196"/>
                    <a:gd name="T22" fmla="*/ 0 w 37"/>
                    <a:gd name="T23"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96">
                      <a:moveTo>
                        <a:pt x="0" y="0"/>
                      </a:moveTo>
                      <a:lnTo>
                        <a:pt x="6" y="15"/>
                      </a:lnTo>
                      <a:lnTo>
                        <a:pt x="7" y="18"/>
                      </a:lnTo>
                      <a:lnTo>
                        <a:pt x="12" y="80"/>
                      </a:lnTo>
                      <a:lnTo>
                        <a:pt x="21" y="134"/>
                      </a:lnTo>
                      <a:lnTo>
                        <a:pt x="33" y="188"/>
                      </a:lnTo>
                      <a:lnTo>
                        <a:pt x="37" y="196"/>
                      </a:lnTo>
                      <a:lnTo>
                        <a:pt x="22" y="162"/>
                      </a:lnTo>
                      <a:lnTo>
                        <a:pt x="15" y="146"/>
                      </a:lnTo>
                      <a:lnTo>
                        <a:pt x="5" y="81"/>
                      </a:lnTo>
                      <a:lnTo>
                        <a:pt x="1" y="40"/>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8" name="Forme libre 17"/>
                <p:cNvSpPr>
                  <a:spLocks/>
                </p:cNvSpPr>
                <p:nvPr/>
              </p:nvSpPr>
              <p:spPr bwMode="auto">
                <a:xfrm>
                  <a:off x="363220" y="6223177"/>
                  <a:ext cx="49213" cy="104775"/>
                </a:xfrm>
                <a:custGeom>
                  <a:avLst/>
                  <a:gdLst>
                    <a:gd name="T0" fmla="*/ 0 w 31"/>
                    <a:gd name="T1" fmla="*/ 0 h 66"/>
                    <a:gd name="T2" fmla="*/ 31 w 31"/>
                    <a:gd name="T3" fmla="*/ 66 h 66"/>
                    <a:gd name="T4" fmla="*/ 24 w 31"/>
                    <a:gd name="T5" fmla="*/ 66 h 66"/>
                    <a:gd name="T6" fmla="*/ 0 w 31"/>
                    <a:gd name="T7" fmla="*/ 0 h 66"/>
                  </a:gdLst>
                  <a:ahLst/>
                  <a:cxnLst>
                    <a:cxn ang="0">
                      <a:pos x="T0" y="T1"/>
                    </a:cxn>
                    <a:cxn ang="0">
                      <a:pos x="T2" y="T3"/>
                    </a:cxn>
                    <a:cxn ang="0">
                      <a:pos x="T4" y="T5"/>
                    </a:cxn>
                    <a:cxn ang="0">
                      <a:pos x="T6" y="T7"/>
                    </a:cxn>
                  </a:cxnLst>
                  <a:rect l="0" t="0" r="r" b="b"/>
                  <a:pathLst>
                    <a:path w="31" h="66">
                      <a:moveTo>
                        <a:pt x="0" y="0"/>
                      </a:moveTo>
                      <a:lnTo>
                        <a:pt x="31" y="66"/>
                      </a:lnTo>
                      <a:lnTo>
                        <a:pt x="24" y="6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9" name="Forme libre 18"/>
                <p:cNvSpPr>
                  <a:spLocks/>
                </p:cNvSpPr>
                <p:nvPr/>
              </p:nvSpPr>
              <p:spPr bwMode="auto">
                <a:xfrm>
                  <a:off x="317182" y="5864402"/>
                  <a:ext cx="11113" cy="68263"/>
                </a:xfrm>
                <a:custGeom>
                  <a:avLst/>
                  <a:gdLst>
                    <a:gd name="T0" fmla="*/ 0 w 7"/>
                    <a:gd name="T1" fmla="*/ 0 h 43"/>
                    <a:gd name="T2" fmla="*/ 7 w 7"/>
                    <a:gd name="T3" fmla="*/ 17 h 43"/>
                    <a:gd name="T4" fmla="*/ 7 w 7"/>
                    <a:gd name="T5" fmla="*/ 43 h 43"/>
                    <a:gd name="T6" fmla="*/ 6 w 7"/>
                    <a:gd name="T7" fmla="*/ 40 h 43"/>
                    <a:gd name="T8" fmla="*/ 0 w 7"/>
                    <a:gd name="T9" fmla="*/ 25 h 43"/>
                    <a:gd name="T10" fmla="*/ 0 w 7"/>
                    <a:gd name="T11" fmla="*/ 0 h 43"/>
                  </a:gdLst>
                  <a:ahLst/>
                  <a:cxnLst>
                    <a:cxn ang="0">
                      <a:pos x="T0" y="T1"/>
                    </a:cxn>
                    <a:cxn ang="0">
                      <a:pos x="T2" y="T3"/>
                    </a:cxn>
                    <a:cxn ang="0">
                      <a:pos x="T4" y="T5"/>
                    </a:cxn>
                    <a:cxn ang="0">
                      <a:pos x="T6" y="T7"/>
                    </a:cxn>
                    <a:cxn ang="0">
                      <a:pos x="T8" y="T9"/>
                    </a:cxn>
                    <a:cxn ang="0">
                      <a:pos x="T10" y="T11"/>
                    </a:cxn>
                  </a:cxnLst>
                  <a:rect l="0" t="0" r="r" b="b"/>
                  <a:pathLst>
                    <a:path w="7" h="43">
                      <a:moveTo>
                        <a:pt x="0" y="0"/>
                      </a:moveTo>
                      <a:lnTo>
                        <a:pt x="7" y="17"/>
                      </a:lnTo>
                      <a:lnTo>
                        <a:pt x="7" y="43"/>
                      </a:lnTo>
                      <a:lnTo>
                        <a:pt x="6" y="40"/>
                      </a:lnTo>
                      <a:lnTo>
                        <a:pt x="0" y="25"/>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0" name="Forme libre 19"/>
                <p:cNvSpPr>
                  <a:spLocks/>
                </p:cNvSpPr>
                <p:nvPr/>
              </p:nvSpPr>
              <p:spPr bwMode="auto">
                <a:xfrm>
                  <a:off x="340995" y="6135864"/>
                  <a:ext cx="73025" cy="192088"/>
                </a:xfrm>
                <a:custGeom>
                  <a:avLst/>
                  <a:gdLst>
                    <a:gd name="T0" fmla="*/ 0 w 46"/>
                    <a:gd name="T1" fmla="*/ 0 h 121"/>
                    <a:gd name="T2" fmla="*/ 7 w 46"/>
                    <a:gd name="T3" fmla="*/ 16 h 121"/>
                    <a:gd name="T4" fmla="*/ 22 w 46"/>
                    <a:gd name="T5" fmla="*/ 50 h 121"/>
                    <a:gd name="T6" fmla="*/ 33 w 46"/>
                    <a:gd name="T7" fmla="*/ 86 h 121"/>
                    <a:gd name="T8" fmla="*/ 46 w 46"/>
                    <a:gd name="T9" fmla="*/ 121 h 121"/>
                    <a:gd name="T10" fmla="*/ 45 w 46"/>
                    <a:gd name="T11" fmla="*/ 121 h 121"/>
                    <a:gd name="T12" fmla="*/ 14 w 46"/>
                    <a:gd name="T13" fmla="*/ 55 h 121"/>
                    <a:gd name="T14" fmla="*/ 11 w 46"/>
                    <a:gd name="T15" fmla="*/ 44 h 121"/>
                    <a:gd name="T16" fmla="*/ 0 w 46"/>
                    <a:gd name="T1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21">
                      <a:moveTo>
                        <a:pt x="0" y="0"/>
                      </a:moveTo>
                      <a:lnTo>
                        <a:pt x="7" y="16"/>
                      </a:lnTo>
                      <a:lnTo>
                        <a:pt x="22" y="50"/>
                      </a:lnTo>
                      <a:lnTo>
                        <a:pt x="33" y="86"/>
                      </a:lnTo>
                      <a:lnTo>
                        <a:pt x="46" y="121"/>
                      </a:lnTo>
                      <a:lnTo>
                        <a:pt x="45" y="121"/>
                      </a:lnTo>
                      <a:lnTo>
                        <a:pt x="14" y="55"/>
                      </a:lnTo>
                      <a:lnTo>
                        <a:pt x="11" y="4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grpSp>
      <p:pic>
        <p:nvPicPr>
          <p:cNvPr id="33" name="Image 32"/>
          <p:cNvPicPr/>
          <p:nvPr/>
        </p:nvPicPr>
        <p:blipFill>
          <a:blip r:embed="rId3" cstate="print">
            <a:extLst>
              <a:ext uri="{28A0092B-C50C-407E-A947-70E740481C1C}">
                <a14:useLocalDpi xmlns:a14="http://schemas.microsoft.com/office/drawing/2010/main" val="0"/>
              </a:ext>
            </a:extLst>
          </a:blip>
          <a:stretch>
            <a:fillRect/>
          </a:stretch>
        </p:blipFill>
        <p:spPr bwMode="auto">
          <a:xfrm>
            <a:off x="10287001" y="5863590"/>
            <a:ext cx="1905000" cy="994410"/>
          </a:xfrm>
          <a:prstGeom prst="rect">
            <a:avLst/>
          </a:prstGeom>
          <a:noFill/>
          <a:ln>
            <a:noFill/>
          </a:ln>
        </p:spPr>
      </p:pic>
    </p:spTree>
    <p:extLst>
      <p:ext uri="{BB962C8B-B14F-4D97-AF65-F5344CB8AC3E}">
        <p14:creationId xmlns:p14="http://schemas.microsoft.com/office/powerpoint/2010/main" val="2913657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t>Objectifs du projet</a:t>
            </a:r>
          </a:p>
        </p:txBody>
      </p:sp>
      <p:sp>
        <p:nvSpPr>
          <p:cNvPr id="3" name="Espace réservé du contenu 2"/>
          <p:cNvSpPr>
            <a:spLocks noGrp="1"/>
          </p:cNvSpPr>
          <p:nvPr>
            <p:ph idx="1"/>
          </p:nvPr>
        </p:nvSpPr>
        <p:spPr>
          <a:xfrm>
            <a:off x="2173483" y="1860901"/>
            <a:ext cx="8165815" cy="4351338"/>
          </a:xfrm>
        </p:spPr>
        <p:txBody>
          <a:bodyPr>
            <a:normAutofit/>
          </a:bodyPr>
          <a:lstStyle/>
          <a:p>
            <a:r>
              <a:rPr lang="fr-FR" sz="2000" dirty="0"/>
              <a:t>Le projet à pour but le développement d’une application mobile HTML 5, permettant d’afficher une carte géographique, déterminer la position actuelle, enregistrer et partager des POI sur une carte interactive.</a:t>
            </a:r>
          </a:p>
          <a:p>
            <a:endParaRPr lang="fr-FR" sz="2000" dirty="0"/>
          </a:p>
          <a:p>
            <a:r>
              <a:rPr lang="fr-FR" sz="2000" dirty="0"/>
              <a:t>Les objectifs sont les suivants : </a:t>
            </a:r>
          </a:p>
          <a:p>
            <a:endParaRPr lang="fr-FR" sz="2000" dirty="0"/>
          </a:p>
          <a:p>
            <a:pPr lvl="1"/>
            <a:r>
              <a:rPr lang="fr-FR" sz="1600" dirty="0"/>
              <a:t> Définir les spécifications techniques et l’architecture logicielle de la solution (UML)</a:t>
            </a:r>
          </a:p>
          <a:p>
            <a:pPr lvl="1"/>
            <a:r>
              <a:rPr lang="fr-FR" sz="1600" dirty="0"/>
              <a:t> Développer une application HTML5 orientée MVC</a:t>
            </a:r>
          </a:p>
          <a:p>
            <a:pPr lvl="1"/>
            <a:r>
              <a:rPr lang="fr-FR" sz="1600" dirty="0"/>
              <a:t> Mettre en place un comportement actif en </a:t>
            </a:r>
            <a:r>
              <a:rPr lang="fr-FR" sz="1600" dirty="0" err="1"/>
              <a:t>Javascript</a:t>
            </a:r>
            <a:endParaRPr lang="fr-FR" sz="1600" dirty="0"/>
          </a:p>
          <a:p>
            <a:pPr lvl="1"/>
            <a:r>
              <a:rPr lang="fr-FR" sz="1600" dirty="0"/>
              <a:t> Implémenter l’utilisation d’un </a:t>
            </a:r>
            <a:r>
              <a:rPr lang="fr-FR" sz="1600" dirty="0" err="1"/>
              <a:t>WebService</a:t>
            </a:r>
            <a:r>
              <a:rPr lang="fr-FR" sz="1600" dirty="0"/>
              <a:t> côté client</a:t>
            </a:r>
          </a:p>
          <a:p>
            <a:pPr lvl="1"/>
            <a:r>
              <a:rPr lang="fr-FR" sz="1600" dirty="0"/>
              <a:t> Intégrer l’étude ergonomique des IHM  dans le développement</a:t>
            </a:r>
          </a:p>
          <a:p>
            <a:endParaRPr lang="fr-FR" sz="2000" dirty="0"/>
          </a:p>
        </p:txBody>
      </p:sp>
      <p:grpSp>
        <p:nvGrpSpPr>
          <p:cNvPr id="4" name="Groupe 3"/>
          <p:cNvGrpSpPr/>
          <p:nvPr/>
        </p:nvGrpSpPr>
        <p:grpSpPr>
          <a:xfrm>
            <a:off x="0" y="0"/>
            <a:ext cx="2418826" cy="6858000"/>
            <a:chOff x="0" y="0"/>
            <a:chExt cx="2133600" cy="9125712"/>
          </a:xfrm>
        </p:grpSpPr>
        <p:sp>
          <p:nvSpPr>
            <p:cNvPr id="5" name="Rectangle 4"/>
            <p:cNvSpPr/>
            <p:nvPr/>
          </p:nvSpPr>
          <p:spPr>
            <a:xfrm>
              <a:off x="0" y="0"/>
              <a:ext cx="194535" cy="91257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dirty="0"/>
            </a:p>
          </p:txBody>
        </p:sp>
        <p:grpSp>
          <p:nvGrpSpPr>
            <p:cNvPr id="7" name="Groupe 6"/>
            <p:cNvGrpSpPr/>
            <p:nvPr/>
          </p:nvGrpSpPr>
          <p:grpSpPr>
            <a:xfrm>
              <a:off x="76200" y="4210050"/>
              <a:ext cx="2057400" cy="4910329"/>
              <a:chOff x="80645" y="4211812"/>
              <a:chExt cx="1306273" cy="3121027"/>
            </a:xfrm>
          </p:grpSpPr>
          <p:grpSp>
            <p:nvGrpSpPr>
              <p:cNvPr id="8" name="Groupe 7"/>
              <p:cNvGrpSpPr>
                <a:grpSpLocks noChangeAspect="1"/>
              </p:cNvGrpSpPr>
              <p:nvPr/>
            </p:nvGrpSpPr>
            <p:grpSpPr>
              <a:xfrm>
                <a:off x="141062" y="4211812"/>
                <a:ext cx="1047750" cy="3121026"/>
                <a:chOff x="141062" y="4211812"/>
                <a:chExt cx="1047750" cy="3121026"/>
              </a:xfrm>
            </p:grpSpPr>
            <p:sp>
              <p:nvSpPr>
                <p:cNvPr id="21" name="Forme libre 20"/>
                <p:cNvSpPr>
                  <a:spLocks/>
                </p:cNvSpPr>
                <p:nvPr/>
              </p:nvSpPr>
              <p:spPr bwMode="auto">
                <a:xfrm>
                  <a:off x="369662" y="6216825"/>
                  <a:ext cx="193675" cy="698500"/>
                </a:xfrm>
                <a:custGeom>
                  <a:avLst/>
                  <a:gdLst>
                    <a:gd name="T0" fmla="*/ 0 w 122"/>
                    <a:gd name="T1" fmla="*/ 0 h 440"/>
                    <a:gd name="T2" fmla="*/ 39 w 122"/>
                    <a:gd name="T3" fmla="*/ 152 h 440"/>
                    <a:gd name="T4" fmla="*/ 84 w 122"/>
                    <a:gd name="T5" fmla="*/ 304 h 440"/>
                    <a:gd name="T6" fmla="*/ 122 w 122"/>
                    <a:gd name="T7" fmla="*/ 417 h 440"/>
                    <a:gd name="T8" fmla="*/ 122 w 122"/>
                    <a:gd name="T9" fmla="*/ 440 h 440"/>
                    <a:gd name="T10" fmla="*/ 76 w 122"/>
                    <a:gd name="T11" fmla="*/ 306 h 440"/>
                    <a:gd name="T12" fmla="*/ 39 w 122"/>
                    <a:gd name="T13" fmla="*/ 180 h 440"/>
                    <a:gd name="T14" fmla="*/ 6 w 122"/>
                    <a:gd name="T15" fmla="*/ 53 h 440"/>
                    <a:gd name="T16" fmla="*/ 0 w 122"/>
                    <a:gd name="T1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440">
                      <a:moveTo>
                        <a:pt x="0" y="0"/>
                      </a:moveTo>
                      <a:lnTo>
                        <a:pt x="39" y="152"/>
                      </a:lnTo>
                      <a:lnTo>
                        <a:pt x="84" y="304"/>
                      </a:lnTo>
                      <a:lnTo>
                        <a:pt x="122" y="417"/>
                      </a:lnTo>
                      <a:lnTo>
                        <a:pt x="122" y="440"/>
                      </a:lnTo>
                      <a:lnTo>
                        <a:pt x="76" y="306"/>
                      </a:lnTo>
                      <a:lnTo>
                        <a:pt x="39" y="180"/>
                      </a:lnTo>
                      <a:lnTo>
                        <a:pt x="6" y="5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2" name="Forme libre 21"/>
                <p:cNvSpPr>
                  <a:spLocks/>
                </p:cNvSpPr>
                <p:nvPr/>
              </p:nvSpPr>
              <p:spPr bwMode="auto">
                <a:xfrm>
                  <a:off x="572862" y="6905800"/>
                  <a:ext cx="184150" cy="427038"/>
                </a:xfrm>
                <a:custGeom>
                  <a:avLst/>
                  <a:gdLst>
                    <a:gd name="T0" fmla="*/ 0 w 116"/>
                    <a:gd name="T1" fmla="*/ 0 h 269"/>
                    <a:gd name="T2" fmla="*/ 8 w 116"/>
                    <a:gd name="T3" fmla="*/ 19 h 269"/>
                    <a:gd name="T4" fmla="*/ 37 w 116"/>
                    <a:gd name="T5" fmla="*/ 93 h 269"/>
                    <a:gd name="T6" fmla="*/ 67 w 116"/>
                    <a:gd name="T7" fmla="*/ 167 h 269"/>
                    <a:gd name="T8" fmla="*/ 116 w 116"/>
                    <a:gd name="T9" fmla="*/ 269 h 269"/>
                    <a:gd name="T10" fmla="*/ 108 w 116"/>
                    <a:gd name="T11" fmla="*/ 269 h 269"/>
                    <a:gd name="T12" fmla="*/ 60 w 116"/>
                    <a:gd name="T13" fmla="*/ 169 h 269"/>
                    <a:gd name="T14" fmla="*/ 30 w 116"/>
                    <a:gd name="T15" fmla="*/ 98 h 269"/>
                    <a:gd name="T16" fmla="*/ 1 w 116"/>
                    <a:gd name="T17" fmla="*/ 25 h 269"/>
                    <a:gd name="T18" fmla="*/ 0 w 116"/>
                    <a:gd name="T19"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269">
                      <a:moveTo>
                        <a:pt x="0" y="0"/>
                      </a:moveTo>
                      <a:lnTo>
                        <a:pt x="8" y="19"/>
                      </a:lnTo>
                      <a:lnTo>
                        <a:pt x="37" y="93"/>
                      </a:lnTo>
                      <a:lnTo>
                        <a:pt x="67" y="167"/>
                      </a:lnTo>
                      <a:lnTo>
                        <a:pt x="116" y="269"/>
                      </a:lnTo>
                      <a:lnTo>
                        <a:pt x="108" y="269"/>
                      </a:lnTo>
                      <a:lnTo>
                        <a:pt x="60" y="169"/>
                      </a:lnTo>
                      <a:lnTo>
                        <a:pt x="30" y="98"/>
                      </a:lnTo>
                      <a:lnTo>
                        <a:pt x="1" y="2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3" name="Forme libre 22"/>
                <p:cNvSpPr>
                  <a:spLocks/>
                </p:cNvSpPr>
                <p:nvPr/>
              </p:nvSpPr>
              <p:spPr bwMode="auto">
                <a:xfrm>
                  <a:off x="141062" y="4211812"/>
                  <a:ext cx="222250" cy="2019300"/>
                </a:xfrm>
                <a:custGeom>
                  <a:avLst/>
                  <a:gdLst>
                    <a:gd name="T0" fmla="*/ 0 w 140"/>
                    <a:gd name="T1" fmla="*/ 0 h 1272"/>
                    <a:gd name="T2" fmla="*/ 0 w 140"/>
                    <a:gd name="T3" fmla="*/ 0 h 1272"/>
                    <a:gd name="T4" fmla="*/ 1 w 140"/>
                    <a:gd name="T5" fmla="*/ 79 h 1272"/>
                    <a:gd name="T6" fmla="*/ 3 w 140"/>
                    <a:gd name="T7" fmla="*/ 159 h 1272"/>
                    <a:gd name="T8" fmla="*/ 12 w 140"/>
                    <a:gd name="T9" fmla="*/ 317 h 1272"/>
                    <a:gd name="T10" fmla="*/ 23 w 140"/>
                    <a:gd name="T11" fmla="*/ 476 h 1272"/>
                    <a:gd name="T12" fmla="*/ 39 w 140"/>
                    <a:gd name="T13" fmla="*/ 634 h 1272"/>
                    <a:gd name="T14" fmla="*/ 58 w 140"/>
                    <a:gd name="T15" fmla="*/ 792 h 1272"/>
                    <a:gd name="T16" fmla="*/ 83 w 140"/>
                    <a:gd name="T17" fmla="*/ 948 h 1272"/>
                    <a:gd name="T18" fmla="*/ 107 w 140"/>
                    <a:gd name="T19" fmla="*/ 1086 h 1272"/>
                    <a:gd name="T20" fmla="*/ 135 w 140"/>
                    <a:gd name="T21" fmla="*/ 1223 h 1272"/>
                    <a:gd name="T22" fmla="*/ 140 w 140"/>
                    <a:gd name="T23" fmla="*/ 1272 h 1272"/>
                    <a:gd name="T24" fmla="*/ 138 w 140"/>
                    <a:gd name="T25" fmla="*/ 1262 h 1272"/>
                    <a:gd name="T26" fmla="*/ 105 w 140"/>
                    <a:gd name="T27" fmla="*/ 1106 h 1272"/>
                    <a:gd name="T28" fmla="*/ 77 w 140"/>
                    <a:gd name="T29" fmla="*/ 949 h 1272"/>
                    <a:gd name="T30" fmla="*/ 53 w 140"/>
                    <a:gd name="T31" fmla="*/ 792 h 1272"/>
                    <a:gd name="T32" fmla="*/ 35 w 140"/>
                    <a:gd name="T33" fmla="*/ 634 h 1272"/>
                    <a:gd name="T34" fmla="*/ 20 w 140"/>
                    <a:gd name="T35" fmla="*/ 476 h 1272"/>
                    <a:gd name="T36" fmla="*/ 9 w 140"/>
                    <a:gd name="T37" fmla="*/ 317 h 1272"/>
                    <a:gd name="T38" fmla="*/ 2 w 140"/>
                    <a:gd name="T39" fmla="*/ 159 h 1272"/>
                    <a:gd name="T40" fmla="*/ 0 w 140"/>
                    <a:gd name="T41" fmla="*/ 79 h 1272"/>
                    <a:gd name="T42" fmla="*/ 0 w 140"/>
                    <a:gd name="T43" fmla="*/ 0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272">
                      <a:moveTo>
                        <a:pt x="0" y="0"/>
                      </a:moveTo>
                      <a:lnTo>
                        <a:pt x="0" y="0"/>
                      </a:lnTo>
                      <a:lnTo>
                        <a:pt x="1" y="79"/>
                      </a:lnTo>
                      <a:lnTo>
                        <a:pt x="3" y="159"/>
                      </a:lnTo>
                      <a:lnTo>
                        <a:pt x="12" y="317"/>
                      </a:lnTo>
                      <a:lnTo>
                        <a:pt x="23" y="476"/>
                      </a:lnTo>
                      <a:lnTo>
                        <a:pt x="39" y="634"/>
                      </a:lnTo>
                      <a:lnTo>
                        <a:pt x="58" y="792"/>
                      </a:lnTo>
                      <a:lnTo>
                        <a:pt x="83" y="948"/>
                      </a:lnTo>
                      <a:lnTo>
                        <a:pt x="107" y="1086"/>
                      </a:lnTo>
                      <a:lnTo>
                        <a:pt x="135" y="1223"/>
                      </a:lnTo>
                      <a:lnTo>
                        <a:pt x="140" y="1272"/>
                      </a:lnTo>
                      <a:lnTo>
                        <a:pt x="138" y="1262"/>
                      </a:lnTo>
                      <a:lnTo>
                        <a:pt x="105" y="1106"/>
                      </a:lnTo>
                      <a:lnTo>
                        <a:pt x="77" y="949"/>
                      </a:lnTo>
                      <a:lnTo>
                        <a:pt x="53" y="792"/>
                      </a:lnTo>
                      <a:lnTo>
                        <a:pt x="35" y="634"/>
                      </a:lnTo>
                      <a:lnTo>
                        <a:pt x="20" y="476"/>
                      </a:lnTo>
                      <a:lnTo>
                        <a:pt x="9" y="317"/>
                      </a:lnTo>
                      <a:lnTo>
                        <a:pt x="2" y="159"/>
                      </a:lnTo>
                      <a:lnTo>
                        <a:pt x="0" y="7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4" name="Forme libre 23"/>
                <p:cNvSpPr>
                  <a:spLocks/>
                </p:cNvSpPr>
                <p:nvPr/>
              </p:nvSpPr>
              <p:spPr bwMode="auto">
                <a:xfrm>
                  <a:off x="341087" y="4861100"/>
                  <a:ext cx="71438" cy="1355725"/>
                </a:xfrm>
                <a:custGeom>
                  <a:avLst/>
                  <a:gdLst>
                    <a:gd name="T0" fmla="*/ 45 w 45"/>
                    <a:gd name="T1" fmla="*/ 0 h 854"/>
                    <a:gd name="T2" fmla="*/ 45 w 45"/>
                    <a:gd name="T3" fmla="*/ 0 h 854"/>
                    <a:gd name="T4" fmla="*/ 35 w 45"/>
                    <a:gd name="T5" fmla="*/ 66 h 854"/>
                    <a:gd name="T6" fmla="*/ 26 w 45"/>
                    <a:gd name="T7" fmla="*/ 133 h 854"/>
                    <a:gd name="T8" fmla="*/ 14 w 45"/>
                    <a:gd name="T9" fmla="*/ 267 h 854"/>
                    <a:gd name="T10" fmla="*/ 6 w 45"/>
                    <a:gd name="T11" fmla="*/ 401 h 854"/>
                    <a:gd name="T12" fmla="*/ 3 w 45"/>
                    <a:gd name="T13" fmla="*/ 534 h 854"/>
                    <a:gd name="T14" fmla="*/ 6 w 45"/>
                    <a:gd name="T15" fmla="*/ 669 h 854"/>
                    <a:gd name="T16" fmla="*/ 14 w 45"/>
                    <a:gd name="T17" fmla="*/ 803 h 854"/>
                    <a:gd name="T18" fmla="*/ 18 w 45"/>
                    <a:gd name="T19" fmla="*/ 854 h 854"/>
                    <a:gd name="T20" fmla="*/ 18 w 45"/>
                    <a:gd name="T21" fmla="*/ 851 h 854"/>
                    <a:gd name="T22" fmla="*/ 9 w 45"/>
                    <a:gd name="T23" fmla="*/ 814 h 854"/>
                    <a:gd name="T24" fmla="*/ 8 w 45"/>
                    <a:gd name="T25" fmla="*/ 803 h 854"/>
                    <a:gd name="T26" fmla="*/ 1 w 45"/>
                    <a:gd name="T27" fmla="*/ 669 h 854"/>
                    <a:gd name="T28" fmla="*/ 0 w 45"/>
                    <a:gd name="T29" fmla="*/ 534 h 854"/>
                    <a:gd name="T30" fmla="*/ 3 w 45"/>
                    <a:gd name="T31" fmla="*/ 401 h 854"/>
                    <a:gd name="T32" fmla="*/ 12 w 45"/>
                    <a:gd name="T33" fmla="*/ 267 h 854"/>
                    <a:gd name="T34" fmla="*/ 25 w 45"/>
                    <a:gd name="T35" fmla="*/ 132 h 854"/>
                    <a:gd name="T36" fmla="*/ 34 w 45"/>
                    <a:gd name="T37" fmla="*/ 66 h 854"/>
                    <a:gd name="T38" fmla="*/ 45 w 45"/>
                    <a:gd name="T39" fmla="*/ 0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854">
                      <a:moveTo>
                        <a:pt x="45" y="0"/>
                      </a:moveTo>
                      <a:lnTo>
                        <a:pt x="45" y="0"/>
                      </a:lnTo>
                      <a:lnTo>
                        <a:pt x="35" y="66"/>
                      </a:lnTo>
                      <a:lnTo>
                        <a:pt x="26" y="133"/>
                      </a:lnTo>
                      <a:lnTo>
                        <a:pt x="14" y="267"/>
                      </a:lnTo>
                      <a:lnTo>
                        <a:pt x="6" y="401"/>
                      </a:lnTo>
                      <a:lnTo>
                        <a:pt x="3" y="534"/>
                      </a:lnTo>
                      <a:lnTo>
                        <a:pt x="6" y="669"/>
                      </a:lnTo>
                      <a:lnTo>
                        <a:pt x="14" y="803"/>
                      </a:lnTo>
                      <a:lnTo>
                        <a:pt x="18" y="854"/>
                      </a:lnTo>
                      <a:lnTo>
                        <a:pt x="18" y="851"/>
                      </a:lnTo>
                      <a:lnTo>
                        <a:pt x="9" y="814"/>
                      </a:lnTo>
                      <a:lnTo>
                        <a:pt x="8" y="803"/>
                      </a:lnTo>
                      <a:lnTo>
                        <a:pt x="1" y="669"/>
                      </a:lnTo>
                      <a:lnTo>
                        <a:pt x="0" y="534"/>
                      </a:lnTo>
                      <a:lnTo>
                        <a:pt x="3" y="401"/>
                      </a:lnTo>
                      <a:lnTo>
                        <a:pt x="12" y="267"/>
                      </a:lnTo>
                      <a:lnTo>
                        <a:pt x="25" y="132"/>
                      </a:lnTo>
                      <a:lnTo>
                        <a:pt x="34" y="66"/>
                      </a:lnTo>
                      <a:lnTo>
                        <a:pt x="45"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5" name="Forme libre 24"/>
                <p:cNvSpPr>
                  <a:spLocks/>
                </p:cNvSpPr>
                <p:nvPr/>
              </p:nvSpPr>
              <p:spPr bwMode="auto">
                <a:xfrm>
                  <a:off x="363312" y="6231112"/>
                  <a:ext cx="244475" cy="998538"/>
                </a:xfrm>
                <a:custGeom>
                  <a:avLst/>
                  <a:gdLst>
                    <a:gd name="T0" fmla="*/ 0 w 154"/>
                    <a:gd name="T1" fmla="*/ 0 h 629"/>
                    <a:gd name="T2" fmla="*/ 10 w 154"/>
                    <a:gd name="T3" fmla="*/ 44 h 629"/>
                    <a:gd name="T4" fmla="*/ 21 w 154"/>
                    <a:gd name="T5" fmla="*/ 126 h 629"/>
                    <a:gd name="T6" fmla="*/ 34 w 154"/>
                    <a:gd name="T7" fmla="*/ 207 h 629"/>
                    <a:gd name="T8" fmla="*/ 53 w 154"/>
                    <a:gd name="T9" fmla="*/ 293 h 629"/>
                    <a:gd name="T10" fmla="*/ 75 w 154"/>
                    <a:gd name="T11" fmla="*/ 380 h 629"/>
                    <a:gd name="T12" fmla="*/ 100 w 154"/>
                    <a:gd name="T13" fmla="*/ 466 h 629"/>
                    <a:gd name="T14" fmla="*/ 120 w 154"/>
                    <a:gd name="T15" fmla="*/ 521 h 629"/>
                    <a:gd name="T16" fmla="*/ 141 w 154"/>
                    <a:gd name="T17" fmla="*/ 576 h 629"/>
                    <a:gd name="T18" fmla="*/ 152 w 154"/>
                    <a:gd name="T19" fmla="*/ 618 h 629"/>
                    <a:gd name="T20" fmla="*/ 154 w 154"/>
                    <a:gd name="T21" fmla="*/ 629 h 629"/>
                    <a:gd name="T22" fmla="*/ 140 w 154"/>
                    <a:gd name="T23" fmla="*/ 595 h 629"/>
                    <a:gd name="T24" fmla="*/ 115 w 154"/>
                    <a:gd name="T25" fmla="*/ 532 h 629"/>
                    <a:gd name="T26" fmla="*/ 93 w 154"/>
                    <a:gd name="T27" fmla="*/ 468 h 629"/>
                    <a:gd name="T28" fmla="*/ 67 w 154"/>
                    <a:gd name="T29" fmla="*/ 383 h 629"/>
                    <a:gd name="T30" fmla="*/ 47 w 154"/>
                    <a:gd name="T31" fmla="*/ 295 h 629"/>
                    <a:gd name="T32" fmla="*/ 28 w 154"/>
                    <a:gd name="T33" fmla="*/ 207 h 629"/>
                    <a:gd name="T34" fmla="*/ 12 w 154"/>
                    <a:gd name="T35" fmla="*/ 104 h 629"/>
                    <a:gd name="T36" fmla="*/ 0 w 154"/>
                    <a:gd name="T37"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629">
                      <a:moveTo>
                        <a:pt x="0" y="0"/>
                      </a:moveTo>
                      <a:lnTo>
                        <a:pt x="10" y="44"/>
                      </a:lnTo>
                      <a:lnTo>
                        <a:pt x="21" y="126"/>
                      </a:lnTo>
                      <a:lnTo>
                        <a:pt x="34" y="207"/>
                      </a:lnTo>
                      <a:lnTo>
                        <a:pt x="53" y="293"/>
                      </a:lnTo>
                      <a:lnTo>
                        <a:pt x="75" y="380"/>
                      </a:lnTo>
                      <a:lnTo>
                        <a:pt x="100" y="466"/>
                      </a:lnTo>
                      <a:lnTo>
                        <a:pt x="120" y="521"/>
                      </a:lnTo>
                      <a:lnTo>
                        <a:pt x="141" y="576"/>
                      </a:lnTo>
                      <a:lnTo>
                        <a:pt x="152" y="618"/>
                      </a:lnTo>
                      <a:lnTo>
                        <a:pt x="154" y="629"/>
                      </a:lnTo>
                      <a:lnTo>
                        <a:pt x="140" y="595"/>
                      </a:lnTo>
                      <a:lnTo>
                        <a:pt x="115" y="532"/>
                      </a:lnTo>
                      <a:lnTo>
                        <a:pt x="93" y="468"/>
                      </a:lnTo>
                      <a:lnTo>
                        <a:pt x="67" y="383"/>
                      </a:lnTo>
                      <a:lnTo>
                        <a:pt x="47" y="295"/>
                      </a:lnTo>
                      <a:lnTo>
                        <a:pt x="28" y="207"/>
                      </a:lnTo>
                      <a:lnTo>
                        <a:pt x="12" y="104"/>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6" name="Forme libre 25"/>
                <p:cNvSpPr>
                  <a:spLocks/>
                </p:cNvSpPr>
                <p:nvPr/>
              </p:nvSpPr>
              <p:spPr bwMode="auto">
                <a:xfrm>
                  <a:off x="620487" y="7223300"/>
                  <a:ext cx="52388" cy="109538"/>
                </a:xfrm>
                <a:custGeom>
                  <a:avLst/>
                  <a:gdLst>
                    <a:gd name="T0" fmla="*/ 0 w 33"/>
                    <a:gd name="T1" fmla="*/ 0 h 69"/>
                    <a:gd name="T2" fmla="*/ 33 w 33"/>
                    <a:gd name="T3" fmla="*/ 69 h 69"/>
                    <a:gd name="T4" fmla="*/ 24 w 33"/>
                    <a:gd name="T5" fmla="*/ 69 h 69"/>
                    <a:gd name="T6" fmla="*/ 12 w 33"/>
                    <a:gd name="T7" fmla="*/ 35 h 69"/>
                    <a:gd name="T8" fmla="*/ 0 w 33"/>
                    <a:gd name="T9" fmla="*/ 0 h 69"/>
                  </a:gdLst>
                  <a:ahLst/>
                  <a:cxnLst>
                    <a:cxn ang="0">
                      <a:pos x="T0" y="T1"/>
                    </a:cxn>
                    <a:cxn ang="0">
                      <a:pos x="T2" y="T3"/>
                    </a:cxn>
                    <a:cxn ang="0">
                      <a:pos x="T4" y="T5"/>
                    </a:cxn>
                    <a:cxn ang="0">
                      <a:pos x="T6" y="T7"/>
                    </a:cxn>
                    <a:cxn ang="0">
                      <a:pos x="T8" y="T9"/>
                    </a:cxn>
                  </a:cxnLst>
                  <a:rect l="0" t="0" r="r" b="b"/>
                  <a:pathLst>
                    <a:path w="33" h="69">
                      <a:moveTo>
                        <a:pt x="0" y="0"/>
                      </a:moveTo>
                      <a:lnTo>
                        <a:pt x="33" y="69"/>
                      </a:lnTo>
                      <a:lnTo>
                        <a:pt x="24" y="69"/>
                      </a:lnTo>
                      <a:lnTo>
                        <a:pt x="12" y="3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7" name="Forme libre 26"/>
                <p:cNvSpPr>
                  <a:spLocks/>
                </p:cNvSpPr>
                <p:nvPr/>
              </p:nvSpPr>
              <p:spPr bwMode="auto">
                <a:xfrm>
                  <a:off x="355374" y="6153325"/>
                  <a:ext cx="23813" cy="147638"/>
                </a:xfrm>
                <a:custGeom>
                  <a:avLst/>
                  <a:gdLst>
                    <a:gd name="T0" fmla="*/ 0 w 15"/>
                    <a:gd name="T1" fmla="*/ 0 h 93"/>
                    <a:gd name="T2" fmla="*/ 9 w 15"/>
                    <a:gd name="T3" fmla="*/ 37 h 93"/>
                    <a:gd name="T4" fmla="*/ 9 w 15"/>
                    <a:gd name="T5" fmla="*/ 40 h 93"/>
                    <a:gd name="T6" fmla="*/ 15 w 15"/>
                    <a:gd name="T7" fmla="*/ 93 h 93"/>
                    <a:gd name="T8" fmla="*/ 5 w 15"/>
                    <a:gd name="T9" fmla="*/ 49 h 93"/>
                    <a:gd name="T10" fmla="*/ 0 w 15"/>
                    <a:gd name="T11" fmla="*/ 0 h 93"/>
                  </a:gdLst>
                  <a:ahLst/>
                  <a:cxnLst>
                    <a:cxn ang="0">
                      <a:pos x="T0" y="T1"/>
                    </a:cxn>
                    <a:cxn ang="0">
                      <a:pos x="T2" y="T3"/>
                    </a:cxn>
                    <a:cxn ang="0">
                      <a:pos x="T4" y="T5"/>
                    </a:cxn>
                    <a:cxn ang="0">
                      <a:pos x="T6" y="T7"/>
                    </a:cxn>
                    <a:cxn ang="0">
                      <a:pos x="T8" y="T9"/>
                    </a:cxn>
                    <a:cxn ang="0">
                      <a:pos x="T10" y="T11"/>
                    </a:cxn>
                  </a:cxnLst>
                  <a:rect l="0" t="0" r="r" b="b"/>
                  <a:pathLst>
                    <a:path w="15" h="93">
                      <a:moveTo>
                        <a:pt x="0" y="0"/>
                      </a:moveTo>
                      <a:lnTo>
                        <a:pt x="9" y="37"/>
                      </a:lnTo>
                      <a:lnTo>
                        <a:pt x="9" y="40"/>
                      </a:lnTo>
                      <a:lnTo>
                        <a:pt x="15" y="93"/>
                      </a:lnTo>
                      <a:lnTo>
                        <a:pt x="5" y="4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8" name="Forme libre 27"/>
                <p:cNvSpPr>
                  <a:spLocks/>
                </p:cNvSpPr>
                <p:nvPr/>
              </p:nvSpPr>
              <p:spPr bwMode="auto">
                <a:xfrm>
                  <a:off x="563337" y="5689775"/>
                  <a:ext cx="625475" cy="1216025"/>
                </a:xfrm>
                <a:custGeom>
                  <a:avLst/>
                  <a:gdLst>
                    <a:gd name="T0" fmla="*/ 394 w 394"/>
                    <a:gd name="T1" fmla="*/ 0 h 766"/>
                    <a:gd name="T2" fmla="*/ 394 w 394"/>
                    <a:gd name="T3" fmla="*/ 0 h 766"/>
                    <a:gd name="T4" fmla="*/ 356 w 394"/>
                    <a:gd name="T5" fmla="*/ 38 h 766"/>
                    <a:gd name="T6" fmla="*/ 319 w 394"/>
                    <a:gd name="T7" fmla="*/ 77 h 766"/>
                    <a:gd name="T8" fmla="*/ 284 w 394"/>
                    <a:gd name="T9" fmla="*/ 117 h 766"/>
                    <a:gd name="T10" fmla="*/ 249 w 394"/>
                    <a:gd name="T11" fmla="*/ 160 h 766"/>
                    <a:gd name="T12" fmla="*/ 207 w 394"/>
                    <a:gd name="T13" fmla="*/ 218 h 766"/>
                    <a:gd name="T14" fmla="*/ 168 w 394"/>
                    <a:gd name="T15" fmla="*/ 276 h 766"/>
                    <a:gd name="T16" fmla="*/ 131 w 394"/>
                    <a:gd name="T17" fmla="*/ 339 h 766"/>
                    <a:gd name="T18" fmla="*/ 98 w 394"/>
                    <a:gd name="T19" fmla="*/ 402 h 766"/>
                    <a:gd name="T20" fmla="*/ 69 w 394"/>
                    <a:gd name="T21" fmla="*/ 467 h 766"/>
                    <a:gd name="T22" fmla="*/ 45 w 394"/>
                    <a:gd name="T23" fmla="*/ 535 h 766"/>
                    <a:gd name="T24" fmla="*/ 26 w 394"/>
                    <a:gd name="T25" fmla="*/ 604 h 766"/>
                    <a:gd name="T26" fmla="*/ 14 w 394"/>
                    <a:gd name="T27" fmla="*/ 673 h 766"/>
                    <a:gd name="T28" fmla="*/ 7 w 394"/>
                    <a:gd name="T29" fmla="*/ 746 h 766"/>
                    <a:gd name="T30" fmla="*/ 6 w 394"/>
                    <a:gd name="T31" fmla="*/ 766 h 766"/>
                    <a:gd name="T32" fmla="*/ 0 w 394"/>
                    <a:gd name="T33" fmla="*/ 749 h 766"/>
                    <a:gd name="T34" fmla="*/ 1 w 394"/>
                    <a:gd name="T35" fmla="*/ 744 h 766"/>
                    <a:gd name="T36" fmla="*/ 7 w 394"/>
                    <a:gd name="T37" fmla="*/ 673 h 766"/>
                    <a:gd name="T38" fmla="*/ 21 w 394"/>
                    <a:gd name="T39" fmla="*/ 603 h 766"/>
                    <a:gd name="T40" fmla="*/ 40 w 394"/>
                    <a:gd name="T41" fmla="*/ 533 h 766"/>
                    <a:gd name="T42" fmla="*/ 65 w 394"/>
                    <a:gd name="T43" fmla="*/ 466 h 766"/>
                    <a:gd name="T44" fmla="*/ 94 w 394"/>
                    <a:gd name="T45" fmla="*/ 400 h 766"/>
                    <a:gd name="T46" fmla="*/ 127 w 394"/>
                    <a:gd name="T47" fmla="*/ 336 h 766"/>
                    <a:gd name="T48" fmla="*/ 164 w 394"/>
                    <a:gd name="T49" fmla="*/ 275 h 766"/>
                    <a:gd name="T50" fmla="*/ 204 w 394"/>
                    <a:gd name="T51" fmla="*/ 215 h 766"/>
                    <a:gd name="T52" fmla="*/ 248 w 394"/>
                    <a:gd name="T53" fmla="*/ 158 h 766"/>
                    <a:gd name="T54" fmla="*/ 282 w 394"/>
                    <a:gd name="T55" fmla="*/ 116 h 766"/>
                    <a:gd name="T56" fmla="*/ 318 w 394"/>
                    <a:gd name="T57" fmla="*/ 76 h 766"/>
                    <a:gd name="T58" fmla="*/ 354 w 394"/>
                    <a:gd name="T59" fmla="*/ 37 h 766"/>
                    <a:gd name="T60" fmla="*/ 394 w 394"/>
                    <a:gd name="T61" fmla="*/ 0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4" h="766">
                      <a:moveTo>
                        <a:pt x="394" y="0"/>
                      </a:moveTo>
                      <a:lnTo>
                        <a:pt x="394" y="0"/>
                      </a:lnTo>
                      <a:lnTo>
                        <a:pt x="356" y="38"/>
                      </a:lnTo>
                      <a:lnTo>
                        <a:pt x="319" y="77"/>
                      </a:lnTo>
                      <a:lnTo>
                        <a:pt x="284" y="117"/>
                      </a:lnTo>
                      <a:lnTo>
                        <a:pt x="249" y="160"/>
                      </a:lnTo>
                      <a:lnTo>
                        <a:pt x="207" y="218"/>
                      </a:lnTo>
                      <a:lnTo>
                        <a:pt x="168" y="276"/>
                      </a:lnTo>
                      <a:lnTo>
                        <a:pt x="131" y="339"/>
                      </a:lnTo>
                      <a:lnTo>
                        <a:pt x="98" y="402"/>
                      </a:lnTo>
                      <a:lnTo>
                        <a:pt x="69" y="467"/>
                      </a:lnTo>
                      <a:lnTo>
                        <a:pt x="45" y="535"/>
                      </a:lnTo>
                      <a:lnTo>
                        <a:pt x="26" y="604"/>
                      </a:lnTo>
                      <a:lnTo>
                        <a:pt x="14" y="673"/>
                      </a:lnTo>
                      <a:lnTo>
                        <a:pt x="7" y="746"/>
                      </a:lnTo>
                      <a:lnTo>
                        <a:pt x="6" y="766"/>
                      </a:lnTo>
                      <a:lnTo>
                        <a:pt x="0" y="749"/>
                      </a:lnTo>
                      <a:lnTo>
                        <a:pt x="1" y="744"/>
                      </a:lnTo>
                      <a:lnTo>
                        <a:pt x="7" y="673"/>
                      </a:lnTo>
                      <a:lnTo>
                        <a:pt x="21" y="603"/>
                      </a:lnTo>
                      <a:lnTo>
                        <a:pt x="40" y="533"/>
                      </a:lnTo>
                      <a:lnTo>
                        <a:pt x="65" y="466"/>
                      </a:lnTo>
                      <a:lnTo>
                        <a:pt x="94" y="400"/>
                      </a:lnTo>
                      <a:lnTo>
                        <a:pt x="127" y="336"/>
                      </a:lnTo>
                      <a:lnTo>
                        <a:pt x="164" y="275"/>
                      </a:lnTo>
                      <a:lnTo>
                        <a:pt x="204" y="215"/>
                      </a:lnTo>
                      <a:lnTo>
                        <a:pt x="248" y="158"/>
                      </a:lnTo>
                      <a:lnTo>
                        <a:pt x="282" y="116"/>
                      </a:lnTo>
                      <a:lnTo>
                        <a:pt x="318" y="76"/>
                      </a:lnTo>
                      <a:lnTo>
                        <a:pt x="354" y="37"/>
                      </a:lnTo>
                      <a:lnTo>
                        <a:pt x="394"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9" name="Forme libre 28"/>
                <p:cNvSpPr>
                  <a:spLocks/>
                </p:cNvSpPr>
                <p:nvPr/>
              </p:nvSpPr>
              <p:spPr bwMode="auto">
                <a:xfrm>
                  <a:off x="563337" y="6915325"/>
                  <a:ext cx="57150" cy="307975"/>
                </a:xfrm>
                <a:custGeom>
                  <a:avLst/>
                  <a:gdLst>
                    <a:gd name="T0" fmla="*/ 0 w 36"/>
                    <a:gd name="T1" fmla="*/ 0 h 194"/>
                    <a:gd name="T2" fmla="*/ 6 w 36"/>
                    <a:gd name="T3" fmla="*/ 16 h 194"/>
                    <a:gd name="T4" fmla="*/ 7 w 36"/>
                    <a:gd name="T5" fmla="*/ 19 h 194"/>
                    <a:gd name="T6" fmla="*/ 11 w 36"/>
                    <a:gd name="T7" fmla="*/ 80 h 194"/>
                    <a:gd name="T8" fmla="*/ 20 w 36"/>
                    <a:gd name="T9" fmla="*/ 132 h 194"/>
                    <a:gd name="T10" fmla="*/ 33 w 36"/>
                    <a:gd name="T11" fmla="*/ 185 h 194"/>
                    <a:gd name="T12" fmla="*/ 36 w 36"/>
                    <a:gd name="T13" fmla="*/ 194 h 194"/>
                    <a:gd name="T14" fmla="*/ 21 w 36"/>
                    <a:gd name="T15" fmla="*/ 161 h 194"/>
                    <a:gd name="T16" fmla="*/ 15 w 36"/>
                    <a:gd name="T17" fmla="*/ 145 h 194"/>
                    <a:gd name="T18" fmla="*/ 5 w 36"/>
                    <a:gd name="T19" fmla="*/ 81 h 194"/>
                    <a:gd name="T20" fmla="*/ 1 w 36"/>
                    <a:gd name="T21" fmla="*/ 41 h 194"/>
                    <a:gd name="T22" fmla="*/ 0 w 36"/>
                    <a:gd name="T23"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94">
                      <a:moveTo>
                        <a:pt x="0" y="0"/>
                      </a:moveTo>
                      <a:lnTo>
                        <a:pt x="6" y="16"/>
                      </a:lnTo>
                      <a:lnTo>
                        <a:pt x="7" y="19"/>
                      </a:lnTo>
                      <a:lnTo>
                        <a:pt x="11" y="80"/>
                      </a:lnTo>
                      <a:lnTo>
                        <a:pt x="20" y="132"/>
                      </a:lnTo>
                      <a:lnTo>
                        <a:pt x="33" y="185"/>
                      </a:lnTo>
                      <a:lnTo>
                        <a:pt x="36" y="194"/>
                      </a:lnTo>
                      <a:lnTo>
                        <a:pt x="21" y="161"/>
                      </a:lnTo>
                      <a:lnTo>
                        <a:pt x="15" y="145"/>
                      </a:lnTo>
                      <a:lnTo>
                        <a:pt x="5" y="81"/>
                      </a:lnTo>
                      <a:lnTo>
                        <a:pt x="1" y="41"/>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0" name="Forme libre 29"/>
                <p:cNvSpPr>
                  <a:spLocks/>
                </p:cNvSpPr>
                <p:nvPr/>
              </p:nvSpPr>
              <p:spPr bwMode="auto">
                <a:xfrm>
                  <a:off x="607787" y="7229650"/>
                  <a:ext cx="49213" cy="103188"/>
                </a:xfrm>
                <a:custGeom>
                  <a:avLst/>
                  <a:gdLst>
                    <a:gd name="T0" fmla="*/ 0 w 31"/>
                    <a:gd name="T1" fmla="*/ 0 h 65"/>
                    <a:gd name="T2" fmla="*/ 31 w 31"/>
                    <a:gd name="T3" fmla="*/ 65 h 65"/>
                    <a:gd name="T4" fmla="*/ 23 w 31"/>
                    <a:gd name="T5" fmla="*/ 65 h 65"/>
                    <a:gd name="T6" fmla="*/ 0 w 31"/>
                    <a:gd name="T7" fmla="*/ 0 h 65"/>
                  </a:gdLst>
                  <a:ahLst/>
                  <a:cxnLst>
                    <a:cxn ang="0">
                      <a:pos x="T0" y="T1"/>
                    </a:cxn>
                    <a:cxn ang="0">
                      <a:pos x="T2" y="T3"/>
                    </a:cxn>
                    <a:cxn ang="0">
                      <a:pos x="T4" y="T5"/>
                    </a:cxn>
                    <a:cxn ang="0">
                      <a:pos x="T6" y="T7"/>
                    </a:cxn>
                  </a:cxnLst>
                  <a:rect l="0" t="0" r="r" b="b"/>
                  <a:pathLst>
                    <a:path w="31" h="65">
                      <a:moveTo>
                        <a:pt x="0" y="0"/>
                      </a:moveTo>
                      <a:lnTo>
                        <a:pt x="31" y="65"/>
                      </a:lnTo>
                      <a:lnTo>
                        <a:pt x="23" y="6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1" name="Forme libre 30"/>
                <p:cNvSpPr>
                  <a:spLocks/>
                </p:cNvSpPr>
                <p:nvPr/>
              </p:nvSpPr>
              <p:spPr bwMode="auto">
                <a:xfrm>
                  <a:off x="563337" y="6878812"/>
                  <a:ext cx="11113" cy="66675"/>
                </a:xfrm>
                <a:custGeom>
                  <a:avLst/>
                  <a:gdLst>
                    <a:gd name="T0" fmla="*/ 0 w 7"/>
                    <a:gd name="T1" fmla="*/ 0 h 42"/>
                    <a:gd name="T2" fmla="*/ 6 w 7"/>
                    <a:gd name="T3" fmla="*/ 17 h 42"/>
                    <a:gd name="T4" fmla="*/ 7 w 7"/>
                    <a:gd name="T5" fmla="*/ 42 h 42"/>
                    <a:gd name="T6" fmla="*/ 6 w 7"/>
                    <a:gd name="T7" fmla="*/ 39 h 42"/>
                    <a:gd name="T8" fmla="*/ 0 w 7"/>
                    <a:gd name="T9" fmla="*/ 23 h 42"/>
                    <a:gd name="T10" fmla="*/ 0 w 7"/>
                    <a:gd name="T11" fmla="*/ 0 h 42"/>
                  </a:gdLst>
                  <a:ahLst/>
                  <a:cxnLst>
                    <a:cxn ang="0">
                      <a:pos x="T0" y="T1"/>
                    </a:cxn>
                    <a:cxn ang="0">
                      <a:pos x="T2" y="T3"/>
                    </a:cxn>
                    <a:cxn ang="0">
                      <a:pos x="T4" y="T5"/>
                    </a:cxn>
                    <a:cxn ang="0">
                      <a:pos x="T6" y="T7"/>
                    </a:cxn>
                    <a:cxn ang="0">
                      <a:pos x="T8" y="T9"/>
                    </a:cxn>
                    <a:cxn ang="0">
                      <a:pos x="T10" y="T11"/>
                    </a:cxn>
                  </a:cxnLst>
                  <a:rect l="0" t="0" r="r" b="b"/>
                  <a:pathLst>
                    <a:path w="7" h="42">
                      <a:moveTo>
                        <a:pt x="0" y="0"/>
                      </a:moveTo>
                      <a:lnTo>
                        <a:pt x="6" y="17"/>
                      </a:lnTo>
                      <a:lnTo>
                        <a:pt x="7" y="42"/>
                      </a:lnTo>
                      <a:lnTo>
                        <a:pt x="6" y="39"/>
                      </a:lnTo>
                      <a:lnTo>
                        <a:pt x="0" y="2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2" name="Forme libre 31"/>
                <p:cNvSpPr>
                  <a:spLocks/>
                </p:cNvSpPr>
                <p:nvPr/>
              </p:nvSpPr>
              <p:spPr bwMode="auto">
                <a:xfrm>
                  <a:off x="587149" y="7145512"/>
                  <a:ext cx="71438" cy="187325"/>
                </a:xfrm>
                <a:custGeom>
                  <a:avLst/>
                  <a:gdLst>
                    <a:gd name="T0" fmla="*/ 0 w 45"/>
                    <a:gd name="T1" fmla="*/ 0 h 118"/>
                    <a:gd name="T2" fmla="*/ 6 w 45"/>
                    <a:gd name="T3" fmla="*/ 16 h 118"/>
                    <a:gd name="T4" fmla="*/ 21 w 45"/>
                    <a:gd name="T5" fmla="*/ 49 h 118"/>
                    <a:gd name="T6" fmla="*/ 33 w 45"/>
                    <a:gd name="T7" fmla="*/ 84 h 118"/>
                    <a:gd name="T8" fmla="*/ 45 w 45"/>
                    <a:gd name="T9" fmla="*/ 118 h 118"/>
                    <a:gd name="T10" fmla="*/ 44 w 45"/>
                    <a:gd name="T11" fmla="*/ 118 h 118"/>
                    <a:gd name="T12" fmla="*/ 13 w 45"/>
                    <a:gd name="T13" fmla="*/ 53 h 118"/>
                    <a:gd name="T14" fmla="*/ 11 w 45"/>
                    <a:gd name="T15" fmla="*/ 42 h 118"/>
                    <a:gd name="T16" fmla="*/ 0 w 45"/>
                    <a:gd name="T1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8">
                      <a:moveTo>
                        <a:pt x="0" y="0"/>
                      </a:moveTo>
                      <a:lnTo>
                        <a:pt x="6" y="16"/>
                      </a:lnTo>
                      <a:lnTo>
                        <a:pt x="21" y="49"/>
                      </a:lnTo>
                      <a:lnTo>
                        <a:pt x="33" y="84"/>
                      </a:lnTo>
                      <a:lnTo>
                        <a:pt x="45" y="118"/>
                      </a:lnTo>
                      <a:lnTo>
                        <a:pt x="44" y="118"/>
                      </a:lnTo>
                      <a:lnTo>
                        <a:pt x="13" y="53"/>
                      </a:lnTo>
                      <a:lnTo>
                        <a:pt x="11" y="42"/>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nvGrpSpPr>
              <p:cNvPr id="9" name="Groupe 8"/>
              <p:cNvGrpSpPr>
                <a:grpSpLocks noChangeAspect="1"/>
              </p:cNvGrpSpPr>
              <p:nvPr/>
            </p:nvGrpSpPr>
            <p:grpSpPr>
              <a:xfrm>
                <a:off x="80645" y="4826975"/>
                <a:ext cx="1306273" cy="2505864"/>
                <a:chOff x="80645" y="4649964"/>
                <a:chExt cx="874712" cy="1677988"/>
              </a:xfrm>
            </p:grpSpPr>
            <p:sp>
              <p:nvSpPr>
                <p:cNvPr id="10" name="Forme libre 9"/>
                <p:cNvSpPr>
                  <a:spLocks/>
                </p:cNvSpPr>
                <p:nvPr/>
              </p:nvSpPr>
              <p:spPr bwMode="auto">
                <a:xfrm>
                  <a:off x="118745" y="5189714"/>
                  <a:ext cx="198438" cy="714375"/>
                </a:xfrm>
                <a:custGeom>
                  <a:avLst/>
                  <a:gdLst>
                    <a:gd name="T0" fmla="*/ 0 w 125"/>
                    <a:gd name="T1" fmla="*/ 0 h 450"/>
                    <a:gd name="T2" fmla="*/ 41 w 125"/>
                    <a:gd name="T3" fmla="*/ 155 h 450"/>
                    <a:gd name="T4" fmla="*/ 86 w 125"/>
                    <a:gd name="T5" fmla="*/ 309 h 450"/>
                    <a:gd name="T6" fmla="*/ 125 w 125"/>
                    <a:gd name="T7" fmla="*/ 425 h 450"/>
                    <a:gd name="T8" fmla="*/ 125 w 125"/>
                    <a:gd name="T9" fmla="*/ 450 h 450"/>
                    <a:gd name="T10" fmla="*/ 79 w 125"/>
                    <a:gd name="T11" fmla="*/ 311 h 450"/>
                    <a:gd name="T12" fmla="*/ 41 w 125"/>
                    <a:gd name="T13" fmla="*/ 183 h 450"/>
                    <a:gd name="T14" fmla="*/ 7 w 125"/>
                    <a:gd name="T15" fmla="*/ 54 h 450"/>
                    <a:gd name="T16" fmla="*/ 0 w 125"/>
                    <a:gd name="T17" fmla="*/ 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450">
                      <a:moveTo>
                        <a:pt x="0" y="0"/>
                      </a:moveTo>
                      <a:lnTo>
                        <a:pt x="41" y="155"/>
                      </a:lnTo>
                      <a:lnTo>
                        <a:pt x="86" y="309"/>
                      </a:lnTo>
                      <a:lnTo>
                        <a:pt x="125" y="425"/>
                      </a:lnTo>
                      <a:lnTo>
                        <a:pt x="125" y="450"/>
                      </a:lnTo>
                      <a:lnTo>
                        <a:pt x="79" y="311"/>
                      </a:lnTo>
                      <a:lnTo>
                        <a:pt x="41" y="183"/>
                      </a:lnTo>
                      <a:lnTo>
                        <a:pt x="7" y="5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1" name="Forme libre 10"/>
                <p:cNvSpPr>
                  <a:spLocks/>
                </p:cNvSpPr>
                <p:nvPr/>
              </p:nvSpPr>
              <p:spPr bwMode="auto">
                <a:xfrm>
                  <a:off x="328295" y="5891389"/>
                  <a:ext cx="187325" cy="436563"/>
                </a:xfrm>
                <a:custGeom>
                  <a:avLst/>
                  <a:gdLst>
                    <a:gd name="T0" fmla="*/ 0 w 118"/>
                    <a:gd name="T1" fmla="*/ 0 h 275"/>
                    <a:gd name="T2" fmla="*/ 8 w 118"/>
                    <a:gd name="T3" fmla="*/ 20 h 275"/>
                    <a:gd name="T4" fmla="*/ 37 w 118"/>
                    <a:gd name="T5" fmla="*/ 96 h 275"/>
                    <a:gd name="T6" fmla="*/ 69 w 118"/>
                    <a:gd name="T7" fmla="*/ 170 h 275"/>
                    <a:gd name="T8" fmla="*/ 118 w 118"/>
                    <a:gd name="T9" fmla="*/ 275 h 275"/>
                    <a:gd name="T10" fmla="*/ 109 w 118"/>
                    <a:gd name="T11" fmla="*/ 275 h 275"/>
                    <a:gd name="T12" fmla="*/ 61 w 118"/>
                    <a:gd name="T13" fmla="*/ 174 h 275"/>
                    <a:gd name="T14" fmla="*/ 30 w 118"/>
                    <a:gd name="T15" fmla="*/ 100 h 275"/>
                    <a:gd name="T16" fmla="*/ 0 w 118"/>
                    <a:gd name="T17" fmla="*/ 26 h 275"/>
                    <a:gd name="T18" fmla="*/ 0 w 118"/>
                    <a:gd name="T19"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275">
                      <a:moveTo>
                        <a:pt x="0" y="0"/>
                      </a:moveTo>
                      <a:lnTo>
                        <a:pt x="8" y="20"/>
                      </a:lnTo>
                      <a:lnTo>
                        <a:pt x="37" y="96"/>
                      </a:lnTo>
                      <a:lnTo>
                        <a:pt x="69" y="170"/>
                      </a:lnTo>
                      <a:lnTo>
                        <a:pt x="118" y="275"/>
                      </a:lnTo>
                      <a:lnTo>
                        <a:pt x="109" y="275"/>
                      </a:lnTo>
                      <a:lnTo>
                        <a:pt x="61" y="174"/>
                      </a:lnTo>
                      <a:lnTo>
                        <a:pt x="30" y="100"/>
                      </a:lnTo>
                      <a:lnTo>
                        <a:pt x="0" y="2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2" name="Forme libre 11"/>
                <p:cNvSpPr>
                  <a:spLocks/>
                </p:cNvSpPr>
                <p:nvPr/>
              </p:nvSpPr>
              <p:spPr bwMode="auto">
                <a:xfrm>
                  <a:off x="80645" y="5010327"/>
                  <a:ext cx="31750" cy="192088"/>
                </a:xfrm>
                <a:custGeom>
                  <a:avLst/>
                  <a:gdLst>
                    <a:gd name="T0" fmla="*/ 0 w 20"/>
                    <a:gd name="T1" fmla="*/ 0 h 121"/>
                    <a:gd name="T2" fmla="*/ 16 w 20"/>
                    <a:gd name="T3" fmla="*/ 72 h 121"/>
                    <a:gd name="T4" fmla="*/ 20 w 20"/>
                    <a:gd name="T5" fmla="*/ 121 h 121"/>
                    <a:gd name="T6" fmla="*/ 18 w 20"/>
                    <a:gd name="T7" fmla="*/ 112 h 121"/>
                    <a:gd name="T8" fmla="*/ 0 w 20"/>
                    <a:gd name="T9" fmla="*/ 31 h 121"/>
                    <a:gd name="T10" fmla="*/ 0 w 20"/>
                    <a:gd name="T11" fmla="*/ 0 h 121"/>
                  </a:gdLst>
                  <a:ahLst/>
                  <a:cxnLst>
                    <a:cxn ang="0">
                      <a:pos x="T0" y="T1"/>
                    </a:cxn>
                    <a:cxn ang="0">
                      <a:pos x="T2" y="T3"/>
                    </a:cxn>
                    <a:cxn ang="0">
                      <a:pos x="T4" y="T5"/>
                    </a:cxn>
                    <a:cxn ang="0">
                      <a:pos x="T6" y="T7"/>
                    </a:cxn>
                    <a:cxn ang="0">
                      <a:pos x="T8" y="T9"/>
                    </a:cxn>
                    <a:cxn ang="0">
                      <a:pos x="T10" y="T11"/>
                    </a:cxn>
                  </a:cxnLst>
                  <a:rect l="0" t="0" r="r" b="b"/>
                  <a:pathLst>
                    <a:path w="20" h="121">
                      <a:moveTo>
                        <a:pt x="0" y="0"/>
                      </a:moveTo>
                      <a:lnTo>
                        <a:pt x="16" y="72"/>
                      </a:lnTo>
                      <a:lnTo>
                        <a:pt x="20" y="121"/>
                      </a:lnTo>
                      <a:lnTo>
                        <a:pt x="18" y="112"/>
                      </a:lnTo>
                      <a:lnTo>
                        <a:pt x="0" y="31"/>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3" name="Forme libre 12"/>
                <p:cNvSpPr>
                  <a:spLocks/>
                </p:cNvSpPr>
                <p:nvPr/>
              </p:nvSpPr>
              <p:spPr bwMode="auto">
                <a:xfrm>
                  <a:off x="112395" y="5202414"/>
                  <a:ext cx="250825" cy="1020763"/>
                </a:xfrm>
                <a:custGeom>
                  <a:avLst/>
                  <a:gdLst>
                    <a:gd name="T0" fmla="*/ 0 w 158"/>
                    <a:gd name="T1" fmla="*/ 0 h 643"/>
                    <a:gd name="T2" fmla="*/ 11 w 158"/>
                    <a:gd name="T3" fmla="*/ 46 h 643"/>
                    <a:gd name="T4" fmla="*/ 22 w 158"/>
                    <a:gd name="T5" fmla="*/ 129 h 643"/>
                    <a:gd name="T6" fmla="*/ 36 w 158"/>
                    <a:gd name="T7" fmla="*/ 211 h 643"/>
                    <a:gd name="T8" fmla="*/ 55 w 158"/>
                    <a:gd name="T9" fmla="*/ 301 h 643"/>
                    <a:gd name="T10" fmla="*/ 76 w 158"/>
                    <a:gd name="T11" fmla="*/ 389 h 643"/>
                    <a:gd name="T12" fmla="*/ 103 w 158"/>
                    <a:gd name="T13" fmla="*/ 476 h 643"/>
                    <a:gd name="T14" fmla="*/ 123 w 158"/>
                    <a:gd name="T15" fmla="*/ 533 h 643"/>
                    <a:gd name="T16" fmla="*/ 144 w 158"/>
                    <a:gd name="T17" fmla="*/ 588 h 643"/>
                    <a:gd name="T18" fmla="*/ 155 w 158"/>
                    <a:gd name="T19" fmla="*/ 632 h 643"/>
                    <a:gd name="T20" fmla="*/ 158 w 158"/>
                    <a:gd name="T21" fmla="*/ 643 h 643"/>
                    <a:gd name="T22" fmla="*/ 142 w 158"/>
                    <a:gd name="T23" fmla="*/ 608 h 643"/>
                    <a:gd name="T24" fmla="*/ 118 w 158"/>
                    <a:gd name="T25" fmla="*/ 544 h 643"/>
                    <a:gd name="T26" fmla="*/ 95 w 158"/>
                    <a:gd name="T27" fmla="*/ 478 h 643"/>
                    <a:gd name="T28" fmla="*/ 69 w 158"/>
                    <a:gd name="T29" fmla="*/ 391 h 643"/>
                    <a:gd name="T30" fmla="*/ 47 w 158"/>
                    <a:gd name="T31" fmla="*/ 302 h 643"/>
                    <a:gd name="T32" fmla="*/ 29 w 158"/>
                    <a:gd name="T33" fmla="*/ 212 h 643"/>
                    <a:gd name="T34" fmla="*/ 13 w 158"/>
                    <a:gd name="T35" fmla="*/ 107 h 643"/>
                    <a:gd name="T36" fmla="*/ 0 w 158"/>
                    <a:gd name="T37" fmla="*/ 0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643">
                      <a:moveTo>
                        <a:pt x="0" y="0"/>
                      </a:moveTo>
                      <a:lnTo>
                        <a:pt x="11" y="46"/>
                      </a:lnTo>
                      <a:lnTo>
                        <a:pt x="22" y="129"/>
                      </a:lnTo>
                      <a:lnTo>
                        <a:pt x="36" y="211"/>
                      </a:lnTo>
                      <a:lnTo>
                        <a:pt x="55" y="301"/>
                      </a:lnTo>
                      <a:lnTo>
                        <a:pt x="76" y="389"/>
                      </a:lnTo>
                      <a:lnTo>
                        <a:pt x="103" y="476"/>
                      </a:lnTo>
                      <a:lnTo>
                        <a:pt x="123" y="533"/>
                      </a:lnTo>
                      <a:lnTo>
                        <a:pt x="144" y="588"/>
                      </a:lnTo>
                      <a:lnTo>
                        <a:pt x="155" y="632"/>
                      </a:lnTo>
                      <a:lnTo>
                        <a:pt x="158" y="643"/>
                      </a:lnTo>
                      <a:lnTo>
                        <a:pt x="142" y="608"/>
                      </a:lnTo>
                      <a:lnTo>
                        <a:pt x="118" y="544"/>
                      </a:lnTo>
                      <a:lnTo>
                        <a:pt x="95" y="478"/>
                      </a:lnTo>
                      <a:lnTo>
                        <a:pt x="69" y="391"/>
                      </a:lnTo>
                      <a:lnTo>
                        <a:pt x="47" y="302"/>
                      </a:lnTo>
                      <a:lnTo>
                        <a:pt x="29" y="212"/>
                      </a:lnTo>
                      <a:lnTo>
                        <a:pt x="13" y="107"/>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4" name="Forme libre 13"/>
                <p:cNvSpPr>
                  <a:spLocks/>
                </p:cNvSpPr>
                <p:nvPr/>
              </p:nvSpPr>
              <p:spPr bwMode="auto">
                <a:xfrm>
                  <a:off x="375920" y="6215239"/>
                  <a:ext cx="52388" cy="112713"/>
                </a:xfrm>
                <a:custGeom>
                  <a:avLst/>
                  <a:gdLst>
                    <a:gd name="T0" fmla="*/ 0 w 33"/>
                    <a:gd name="T1" fmla="*/ 0 h 71"/>
                    <a:gd name="T2" fmla="*/ 33 w 33"/>
                    <a:gd name="T3" fmla="*/ 71 h 71"/>
                    <a:gd name="T4" fmla="*/ 24 w 33"/>
                    <a:gd name="T5" fmla="*/ 71 h 71"/>
                    <a:gd name="T6" fmla="*/ 11 w 33"/>
                    <a:gd name="T7" fmla="*/ 36 h 71"/>
                    <a:gd name="T8" fmla="*/ 0 w 33"/>
                    <a:gd name="T9" fmla="*/ 0 h 71"/>
                  </a:gdLst>
                  <a:ahLst/>
                  <a:cxnLst>
                    <a:cxn ang="0">
                      <a:pos x="T0" y="T1"/>
                    </a:cxn>
                    <a:cxn ang="0">
                      <a:pos x="T2" y="T3"/>
                    </a:cxn>
                    <a:cxn ang="0">
                      <a:pos x="T4" y="T5"/>
                    </a:cxn>
                    <a:cxn ang="0">
                      <a:pos x="T6" y="T7"/>
                    </a:cxn>
                    <a:cxn ang="0">
                      <a:pos x="T8" y="T9"/>
                    </a:cxn>
                  </a:cxnLst>
                  <a:rect l="0" t="0" r="r" b="b"/>
                  <a:pathLst>
                    <a:path w="33" h="71">
                      <a:moveTo>
                        <a:pt x="0" y="0"/>
                      </a:moveTo>
                      <a:lnTo>
                        <a:pt x="33" y="71"/>
                      </a:lnTo>
                      <a:lnTo>
                        <a:pt x="24" y="71"/>
                      </a:lnTo>
                      <a:lnTo>
                        <a:pt x="11" y="3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5" name="Forme libre 14"/>
                <p:cNvSpPr>
                  <a:spLocks/>
                </p:cNvSpPr>
                <p:nvPr/>
              </p:nvSpPr>
              <p:spPr bwMode="auto">
                <a:xfrm>
                  <a:off x="106045" y="5124627"/>
                  <a:ext cx="23813" cy="150813"/>
                </a:xfrm>
                <a:custGeom>
                  <a:avLst/>
                  <a:gdLst>
                    <a:gd name="T0" fmla="*/ 0 w 15"/>
                    <a:gd name="T1" fmla="*/ 0 h 95"/>
                    <a:gd name="T2" fmla="*/ 8 w 15"/>
                    <a:gd name="T3" fmla="*/ 37 h 95"/>
                    <a:gd name="T4" fmla="*/ 8 w 15"/>
                    <a:gd name="T5" fmla="*/ 41 h 95"/>
                    <a:gd name="T6" fmla="*/ 15 w 15"/>
                    <a:gd name="T7" fmla="*/ 95 h 95"/>
                    <a:gd name="T8" fmla="*/ 4 w 15"/>
                    <a:gd name="T9" fmla="*/ 49 h 95"/>
                    <a:gd name="T10" fmla="*/ 0 w 15"/>
                    <a:gd name="T11" fmla="*/ 0 h 95"/>
                  </a:gdLst>
                  <a:ahLst/>
                  <a:cxnLst>
                    <a:cxn ang="0">
                      <a:pos x="T0" y="T1"/>
                    </a:cxn>
                    <a:cxn ang="0">
                      <a:pos x="T2" y="T3"/>
                    </a:cxn>
                    <a:cxn ang="0">
                      <a:pos x="T4" y="T5"/>
                    </a:cxn>
                    <a:cxn ang="0">
                      <a:pos x="T6" y="T7"/>
                    </a:cxn>
                    <a:cxn ang="0">
                      <a:pos x="T8" y="T9"/>
                    </a:cxn>
                    <a:cxn ang="0">
                      <a:pos x="T10" y="T11"/>
                    </a:cxn>
                  </a:cxnLst>
                  <a:rect l="0" t="0" r="r" b="b"/>
                  <a:pathLst>
                    <a:path w="15" h="95">
                      <a:moveTo>
                        <a:pt x="0" y="0"/>
                      </a:moveTo>
                      <a:lnTo>
                        <a:pt x="8" y="37"/>
                      </a:lnTo>
                      <a:lnTo>
                        <a:pt x="8" y="41"/>
                      </a:lnTo>
                      <a:lnTo>
                        <a:pt x="15" y="95"/>
                      </a:lnTo>
                      <a:lnTo>
                        <a:pt x="4" y="49"/>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6" name="Forme libre 15"/>
                <p:cNvSpPr>
                  <a:spLocks/>
                </p:cNvSpPr>
                <p:nvPr/>
              </p:nvSpPr>
              <p:spPr bwMode="auto">
                <a:xfrm>
                  <a:off x="317182" y="4649964"/>
                  <a:ext cx="638175" cy="1241425"/>
                </a:xfrm>
                <a:custGeom>
                  <a:avLst/>
                  <a:gdLst>
                    <a:gd name="T0" fmla="*/ 402 w 402"/>
                    <a:gd name="T1" fmla="*/ 0 h 782"/>
                    <a:gd name="T2" fmla="*/ 402 w 402"/>
                    <a:gd name="T3" fmla="*/ 1 h 782"/>
                    <a:gd name="T4" fmla="*/ 363 w 402"/>
                    <a:gd name="T5" fmla="*/ 39 h 782"/>
                    <a:gd name="T6" fmla="*/ 325 w 402"/>
                    <a:gd name="T7" fmla="*/ 79 h 782"/>
                    <a:gd name="T8" fmla="*/ 290 w 402"/>
                    <a:gd name="T9" fmla="*/ 121 h 782"/>
                    <a:gd name="T10" fmla="*/ 255 w 402"/>
                    <a:gd name="T11" fmla="*/ 164 h 782"/>
                    <a:gd name="T12" fmla="*/ 211 w 402"/>
                    <a:gd name="T13" fmla="*/ 222 h 782"/>
                    <a:gd name="T14" fmla="*/ 171 w 402"/>
                    <a:gd name="T15" fmla="*/ 284 h 782"/>
                    <a:gd name="T16" fmla="*/ 133 w 402"/>
                    <a:gd name="T17" fmla="*/ 346 h 782"/>
                    <a:gd name="T18" fmla="*/ 100 w 402"/>
                    <a:gd name="T19" fmla="*/ 411 h 782"/>
                    <a:gd name="T20" fmla="*/ 71 w 402"/>
                    <a:gd name="T21" fmla="*/ 478 h 782"/>
                    <a:gd name="T22" fmla="*/ 45 w 402"/>
                    <a:gd name="T23" fmla="*/ 546 h 782"/>
                    <a:gd name="T24" fmla="*/ 27 w 402"/>
                    <a:gd name="T25" fmla="*/ 617 h 782"/>
                    <a:gd name="T26" fmla="*/ 13 w 402"/>
                    <a:gd name="T27" fmla="*/ 689 h 782"/>
                    <a:gd name="T28" fmla="*/ 7 w 402"/>
                    <a:gd name="T29" fmla="*/ 761 h 782"/>
                    <a:gd name="T30" fmla="*/ 7 w 402"/>
                    <a:gd name="T31" fmla="*/ 782 h 782"/>
                    <a:gd name="T32" fmla="*/ 0 w 402"/>
                    <a:gd name="T33" fmla="*/ 765 h 782"/>
                    <a:gd name="T34" fmla="*/ 1 w 402"/>
                    <a:gd name="T35" fmla="*/ 761 h 782"/>
                    <a:gd name="T36" fmla="*/ 7 w 402"/>
                    <a:gd name="T37" fmla="*/ 688 h 782"/>
                    <a:gd name="T38" fmla="*/ 21 w 402"/>
                    <a:gd name="T39" fmla="*/ 616 h 782"/>
                    <a:gd name="T40" fmla="*/ 40 w 402"/>
                    <a:gd name="T41" fmla="*/ 545 h 782"/>
                    <a:gd name="T42" fmla="*/ 66 w 402"/>
                    <a:gd name="T43" fmla="*/ 475 h 782"/>
                    <a:gd name="T44" fmla="*/ 95 w 402"/>
                    <a:gd name="T45" fmla="*/ 409 h 782"/>
                    <a:gd name="T46" fmla="*/ 130 w 402"/>
                    <a:gd name="T47" fmla="*/ 343 h 782"/>
                    <a:gd name="T48" fmla="*/ 167 w 402"/>
                    <a:gd name="T49" fmla="*/ 281 h 782"/>
                    <a:gd name="T50" fmla="*/ 209 w 402"/>
                    <a:gd name="T51" fmla="*/ 220 h 782"/>
                    <a:gd name="T52" fmla="*/ 253 w 402"/>
                    <a:gd name="T53" fmla="*/ 163 h 782"/>
                    <a:gd name="T54" fmla="*/ 287 w 402"/>
                    <a:gd name="T55" fmla="*/ 120 h 782"/>
                    <a:gd name="T56" fmla="*/ 324 w 402"/>
                    <a:gd name="T57" fmla="*/ 78 h 782"/>
                    <a:gd name="T58" fmla="*/ 362 w 402"/>
                    <a:gd name="T59" fmla="*/ 38 h 782"/>
                    <a:gd name="T60" fmla="*/ 402 w 402"/>
                    <a:gd name="T61" fmla="*/ 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2" h="782">
                      <a:moveTo>
                        <a:pt x="402" y="0"/>
                      </a:moveTo>
                      <a:lnTo>
                        <a:pt x="402" y="1"/>
                      </a:lnTo>
                      <a:lnTo>
                        <a:pt x="363" y="39"/>
                      </a:lnTo>
                      <a:lnTo>
                        <a:pt x="325" y="79"/>
                      </a:lnTo>
                      <a:lnTo>
                        <a:pt x="290" y="121"/>
                      </a:lnTo>
                      <a:lnTo>
                        <a:pt x="255" y="164"/>
                      </a:lnTo>
                      <a:lnTo>
                        <a:pt x="211" y="222"/>
                      </a:lnTo>
                      <a:lnTo>
                        <a:pt x="171" y="284"/>
                      </a:lnTo>
                      <a:lnTo>
                        <a:pt x="133" y="346"/>
                      </a:lnTo>
                      <a:lnTo>
                        <a:pt x="100" y="411"/>
                      </a:lnTo>
                      <a:lnTo>
                        <a:pt x="71" y="478"/>
                      </a:lnTo>
                      <a:lnTo>
                        <a:pt x="45" y="546"/>
                      </a:lnTo>
                      <a:lnTo>
                        <a:pt x="27" y="617"/>
                      </a:lnTo>
                      <a:lnTo>
                        <a:pt x="13" y="689"/>
                      </a:lnTo>
                      <a:lnTo>
                        <a:pt x="7" y="761"/>
                      </a:lnTo>
                      <a:lnTo>
                        <a:pt x="7" y="782"/>
                      </a:lnTo>
                      <a:lnTo>
                        <a:pt x="0" y="765"/>
                      </a:lnTo>
                      <a:lnTo>
                        <a:pt x="1" y="761"/>
                      </a:lnTo>
                      <a:lnTo>
                        <a:pt x="7" y="688"/>
                      </a:lnTo>
                      <a:lnTo>
                        <a:pt x="21" y="616"/>
                      </a:lnTo>
                      <a:lnTo>
                        <a:pt x="40" y="545"/>
                      </a:lnTo>
                      <a:lnTo>
                        <a:pt x="66" y="475"/>
                      </a:lnTo>
                      <a:lnTo>
                        <a:pt x="95" y="409"/>
                      </a:lnTo>
                      <a:lnTo>
                        <a:pt x="130" y="343"/>
                      </a:lnTo>
                      <a:lnTo>
                        <a:pt x="167" y="281"/>
                      </a:lnTo>
                      <a:lnTo>
                        <a:pt x="209" y="220"/>
                      </a:lnTo>
                      <a:lnTo>
                        <a:pt x="253" y="163"/>
                      </a:lnTo>
                      <a:lnTo>
                        <a:pt x="287" y="120"/>
                      </a:lnTo>
                      <a:lnTo>
                        <a:pt x="324" y="78"/>
                      </a:lnTo>
                      <a:lnTo>
                        <a:pt x="362" y="38"/>
                      </a:lnTo>
                      <a:lnTo>
                        <a:pt x="402"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7" name="Forme libre 16"/>
                <p:cNvSpPr>
                  <a:spLocks/>
                </p:cNvSpPr>
                <p:nvPr/>
              </p:nvSpPr>
              <p:spPr bwMode="auto">
                <a:xfrm>
                  <a:off x="317182" y="5904089"/>
                  <a:ext cx="58738" cy="311150"/>
                </a:xfrm>
                <a:custGeom>
                  <a:avLst/>
                  <a:gdLst>
                    <a:gd name="T0" fmla="*/ 0 w 37"/>
                    <a:gd name="T1" fmla="*/ 0 h 196"/>
                    <a:gd name="T2" fmla="*/ 6 w 37"/>
                    <a:gd name="T3" fmla="*/ 15 h 196"/>
                    <a:gd name="T4" fmla="*/ 7 w 37"/>
                    <a:gd name="T5" fmla="*/ 18 h 196"/>
                    <a:gd name="T6" fmla="*/ 12 w 37"/>
                    <a:gd name="T7" fmla="*/ 80 h 196"/>
                    <a:gd name="T8" fmla="*/ 21 w 37"/>
                    <a:gd name="T9" fmla="*/ 134 h 196"/>
                    <a:gd name="T10" fmla="*/ 33 w 37"/>
                    <a:gd name="T11" fmla="*/ 188 h 196"/>
                    <a:gd name="T12" fmla="*/ 37 w 37"/>
                    <a:gd name="T13" fmla="*/ 196 h 196"/>
                    <a:gd name="T14" fmla="*/ 22 w 37"/>
                    <a:gd name="T15" fmla="*/ 162 h 196"/>
                    <a:gd name="T16" fmla="*/ 15 w 37"/>
                    <a:gd name="T17" fmla="*/ 146 h 196"/>
                    <a:gd name="T18" fmla="*/ 5 w 37"/>
                    <a:gd name="T19" fmla="*/ 81 h 196"/>
                    <a:gd name="T20" fmla="*/ 1 w 37"/>
                    <a:gd name="T21" fmla="*/ 40 h 196"/>
                    <a:gd name="T22" fmla="*/ 0 w 37"/>
                    <a:gd name="T23"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96">
                      <a:moveTo>
                        <a:pt x="0" y="0"/>
                      </a:moveTo>
                      <a:lnTo>
                        <a:pt x="6" y="15"/>
                      </a:lnTo>
                      <a:lnTo>
                        <a:pt x="7" y="18"/>
                      </a:lnTo>
                      <a:lnTo>
                        <a:pt x="12" y="80"/>
                      </a:lnTo>
                      <a:lnTo>
                        <a:pt x="21" y="134"/>
                      </a:lnTo>
                      <a:lnTo>
                        <a:pt x="33" y="188"/>
                      </a:lnTo>
                      <a:lnTo>
                        <a:pt x="37" y="196"/>
                      </a:lnTo>
                      <a:lnTo>
                        <a:pt x="22" y="162"/>
                      </a:lnTo>
                      <a:lnTo>
                        <a:pt x="15" y="146"/>
                      </a:lnTo>
                      <a:lnTo>
                        <a:pt x="5" y="81"/>
                      </a:lnTo>
                      <a:lnTo>
                        <a:pt x="1" y="40"/>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8" name="Forme libre 17"/>
                <p:cNvSpPr>
                  <a:spLocks/>
                </p:cNvSpPr>
                <p:nvPr/>
              </p:nvSpPr>
              <p:spPr bwMode="auto">
                <a:xfrm>
                  <a:off x="363220" y="6223177"/>
                  <a:ext cx="49213" cy="104775"/>
                </a:xfrm>
                <a:custGeom>
                  <a:avLst/>
                  <a:gdLst>
                    <a:gd name="T0" fmla="*/ 0 w 31"/>
                    <a:gd name="T1" fmla="*/ 0 h 66"/>
                    <a:gd name="T2" fmla="*/ 31 w 31"/>
                    <a:gd name="T3" fmla="*/ 66 h 66"/>
                    <a:gd name="T4" fmla="*/ 24 w 31"/>
                    <a:gd name="T5" fmla="*/ 66 h 66"/>
                    <a:gd name="T6" fmla="*/ 0 w 31"/>
                    <a:gd name="T7" fmla="*/ 0 h 66"/>
                  </a:gdLst>
                  <a:ahLst/>
                  <a:cxnLst>
                    <a:cxn ang="0">
                      <a:pos x="T0" y="T1"/>
                    </a:cxn>
                    <a:cxn ang="0">
                      <a:pos x="T2" y="T3"/>
                    </a:cxn>
                    <a:cxn ang="0">
                      <a:pos x="T4" y="T5"/>
                    </a:cxn>
                    <a:cxn ang="0">
                      <a:pos x="T6" y="T7"/>
                    </a:cxn>
                  </a:cxnLst>
                  <a:rect l="0" t="0" r="r" b="b"/>
                  <a:pathLst>
                    <a:path w="31" h="66">
                      <a:moveTo>
                        <a:pt x="0" y="0"/>
                      </a:moveTo>
                      <a:lnTo>
                        <a:pt x="31" y="66"/>
                      </a:lnTo>
                      <a:lnTo>
                        <a:pt x="24" y="6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9" name="Forme libre 18"/>
                <p:cNvSpPr>
                  <a:spLocks/>
                </p:cNvSpPr>
                <p:nvPr/>
              </p:nvSpPr>
              <p:spPr bwMode="auto">
                <a:xfrm>
                  <a:off x="317182" y="5864402"/>
                  <a:ext cx="11113" cy="68263"/>
                </a:xfrm>
                <a:custGeom>
                  <a:avLst/>
                  <a:gdLst>
                    <a:gd name="T0" fmla="*/ 0 w 7"/>
                    <a:gd name="T1" fmla="*/ 0 h 43"/>
                    <a:gd name="T2" fmla="*/ 7 w 7"/>
                    <a:gd name="T3" fmla="*/ 17 h 43"/>
                    <a:gd name="T4" fmla="*/ 7 w 7"/>
                    <a:gd name="T5" fmla="*/ 43 h 43"/>
                    <a:gd name="T6" fmla="*/ 6 w 7"/>
                    <a:gd name="T7" fmla="*/ 40 h 43"/>
                    <a:gd name="T8" fmla="*/ 0 w 7"/>
                    <a:gd name="T9" fmla="*/ 25 h 43"/>
                    <a:gd name="T10" fmla="*/ 0 w 7"/>
                    <a:gd name="T11" fmla="*/ 0 h 43"/>
                  </a:gdLst>
                  <a:ahLst/>
                  <a:cxnLst>
                    <a:cxn ang="0">
                      <a:pos x="T0" y="T1"/>
                    </a:cxn>
                    <a:cxn ang="0">
                      <a:pos x="T2" y="T3"/>
                    </a:cxn>
                    <a:cxn ang="0">
                      <a:pos x="T4" y="T5"/>
                    </a:cxn>
                    <a:cxn ang="0">
                      <a:pos x="T6" y="T7"/>
                    </a:cxn>
                    <a:cxn ang="0">
                      <a:pos x="T8" y="T9"/>
                    </a:cxn>
                    <a:cxn ang="0">
                      <a:pos x="T10" y="T11"/>
                    </a:cxn>
                  </a:cxnLst>
                  <a:rect l="0" t="0" r="r" b="b"/>
                  <a:pathLst>
                    <a:path w="7" h="43">
                      <a:moveTo>
                        <a:pt x="0" y="0"/>
                      </a:moveTo>
                      <a:lnTo>
                        <a:pt x="7" y="17"/>
                      </a:lnTo>
                      <a:lnTo>
                        <a:pt x="7" y="43"/>
                      </a:lnTo>
                      <a:lnTo>
                        <a:pt x="6" y="40"/>
                      </a:lnTo>
                      <a:lnTo>
                        <a:pt x="0" y="25"/>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0" name="Forme libre 19"/>
                <p:cNvSpPr>
                  <a:spLocks/>
                </p:cNvSpPr>
                <p:nvPr/>
              </p:nvSpPr>
              <p:spPr bwMode="auto">
                <a:xfrm>
                  <a:off x="340995" y="6135864"/>
                  <a:ext cx="73025" cy="192088"/>
                </a:xfrm>
                <a:custGeom>
                  <a:avLst/>
                  <a:gdLst>
                    <a:gd name="T0" fmla="*/ 0 w 46"/>
                    <a:gd name="T1" fmla="*/ 0 h 121"/>
                    <a:gd name="T2" fmla="*/ 7 w 46"/>
                    <a:gd name="T3" fmla="*/ 16 h 121"/>
                    <a:gd name="T4" fmla="*/ 22 w 46"/>
                    <a:gd name="T5" fmla="*/ 50 h 121"/>
                    <a:gd name="T6" fmla="*/ 33 w 46"/>
                    <a:gd name="T7" fmla="*/ 86 h 121"/>
                    <a:gd name="T8" fmla="*/ 46 w 46"/>
                    <a:gd name="T9" fmla="*/ 121 h 121"/>
                    <a:gd name="T10" fmla="*/ 45 w 46"/>
                    <a:gd name="T11" fmla="*/ 121 h 121"/>
                    <a:gd name="T12" fmla="*/ 14 w 46"/>
                    <a:gd name="T13" fmla="*/ 55 h 121"/>
                    <a:gd name="T14" fmla="*/ 11 w 46"/>
                    <a:gd name="T15" fmla="*/ 44 h 121"/>
                    <a:gd name="T16" fmla="*/ 0 w 46"/>
                    <a:gd name="T1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21">
                      <a:moveTo>
                        <a:pt x="0" y="0"/>
                      </a:moveTo>
                      <a:lnTo>
                        <a:pt x="7" y="16"/>
                      </a:lnTo>
                      <a:lnTo>
                        <a:pt x="22" y="50"/>
                      </a:lnTo>
                      <a:lnTo>
                        <a:pt x="33" y="86"/>
                      </a:lnTo>
                      <a:lnTo>
                        <a:pt x="46" y="121"/>
                      </a:lnTo>
                      <a:lnTo>
                        <a:pt x="45" y="121"/>
                      </a:lnTo>
                      <a:lnTo>
                        <a:pt x="14" y="55"/>
                      </a:lnTo>
                      <a:lnTo>
                        <a:pt x="11" y="4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grpSp>
      <p:pic>
        <p:nvPicPr>
          <p:cNvPr id="33" name="Image 32"/>
          <p:cNvPicPr/>
          <p:nvPr/>
        </p:nvPicPr>
        <p:blipFill>
          <a:blip r:embed="rId3">
            <a:extLst>
              <a:ext uri="{28A0092B-C50C-407E-A947-70E740481C1C}">
                <a14:useLocalDpi xmlns:a14="http://schemas.microsoft.com/office/drawing/2010/main" val="0"/>
              </a:ext>
            </a:extLst>
          </a:blip>
          <a:srcRect/>
          <a:stretch>
            <a:fillRect/>
          </a:stretch>
        </p:blipFill>
        <p:spPr bwMode="auto">
          <a:xfrm>
            <a:off x="11344275" y="5940860"/>
            <a:ext cx="847725" cy="913130"/>
          </a:xfrm>
          <a:prstGeom prst="rect">
            <a:avLst/>
          </a:prstGeom>
          <a:noFill/>
          <a:ln>
            <a:noFill/>
          </a:ln>
        </p:spPr>
      </p:pic>
      <p:pic>
        <p:nvPicPr>
          <p:cNvPr id="34" name="Image 33"/>
          <p:cNvPicPr/>
          <p:nvPr/>
        </p:nvPicPr>
        <p:blipFill>
          <a:blip r:embed="rId4" cstate="print">
            <a:extLst>
              <a:ext uri="{28A0092B-C50C-407E-A947-70E740481C1C}">
                <a14:useLocalDpi xmlns:a14="http://schemas.microsoft.com/office/drawing/2010/main" val="0"/>
              </a:ext>
            </a:extLst>
          </a:blip>
          <a:stretch>
            <a:fillRect/>
          </a:stretch>
        </p:blipFill>
        <p:spPr bwMode="auto">
          <a:xfrm>
            <a:off x="10287001" y="5863590"/>
            <a:ext cx="1905000" cy="994410"/>
          </a:xfrm>
          <a:prstGeom prst="rect">
            <a:avLst/>
          </a:prstGeom>
          <a:noFill/>
          <a:ln>
            <a:noFill/>
          </a:ln>
        </p:spPr>
      </p:pic>
    </p:spTree>
    <p:extLst>
      <p:ext uri="{BB962C8B-B14F-4D97-AF65-F5344CB8AC3E}">
        <p14:creationId xmlns:p14="http://schemas.microsoft.com/office/powerpoint/2010/main" val="1607578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t>Etude préliminaire</a:t>
            </a:r>
          </a:p>
        </p:txBody>
      </p:sp>
      <p:grpSp>
        <p:nvGrpSpPr>
          <p:cNvPr id="4" name="Groupe 3"/>
          <p:cNvGrpSpPr/>
          <p:nvPr/>
        </p:nvGrpSpPr>
        <p:grpSpPr>
          <a:xfrm>
            <a:off x="0" y="0"/>
            <a:ext cx="2418826" cy="6858000"/>
            <a:chOff x="0" y="0"/>
            <a:chExt cx="2133600" cy="9125712"/>
          </a:xfrm>
        </p:grpSpPr>
        <p:sp>
          <p:nvSpPr>
            <p:cNvPr id="5" name="Rectangle 4"/>
            <p:cNvSpPr/>
            <p:nvPr/>
          </p:nvSpPr>
          <p:spPr>
            <a:xfrm>
              <a:off x="0" y="0"/>
              <a:ext cx="194535" cy="91257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dirty="0"/>
            </a:p>
          </p:txBody>
        </p:sp>
        <p:grpSp>
          <p:nvGrpSpPr>
            <p:cNvPr id="7" name="Groupe 6"/>
            <p:cNvGrpSpPr/>
            <p:nvPr/>
          </p:nvGrpSpPr>
          <p:grpSpPr>
            <a:xfrm>
              <a:off x="76200" y="4210050"/>
              <a:ext cx="2057400" cy="4910329"/>
              <a:chOff x="80645" y="4211812"/>
              <a:chExt cx="1306273" cy="3121027"/>
            </a:xfrm>
          </p:grpSpPr>
          <p:grpSp>
            <p:nvGrpSpPr>
              <p:cNvPr id="8" name="Groupe 7"/>
              <p:cNvGrpSpPr>
                <a:grpSpLocks noChangeAspect="1"/>
              </p:cNvGrpSpPr>
              <p:nvPr/>
            </p:nvGrpSpPr>
            <p:grpSpPr>
              <a:xfrm>
                <a:off x="141062" y="4211812"/>
                <a:ext cx="1047750" cy="3121026"/>
                <a:chOff x="141062" y="4211812"/>
                <a:chExt cx="1047750" cy="3121026"/>
              </a:xfrm>
            </p:grpSpPr>
            <p:sp>
              <p:nvSpPr>
                <p:cNvPr id="21" name="Forme libre 20"/>
                <p:cNvSpPr>
                  <a:spLocks/>
                </p:cNvSpPr>
                <p:nvPr/>
              </p:nvSpPr>
              <p:spPr bwMode="auto">
                <a:xfrm>
                  <a:off x="369662" y="6216825"/>
                  <a:ext cx="193675" cy="698500"/>
                </a:xfrm>
                <a:custGeom>
                  <a:avLst/>
                  <a:gdLst>
                    <a:gd name="T0" fmla="*/ 0 w 122"/>
                    <a:gd name="T1" fmla="*/ 0 h 440"/>
                    <a:gd name="T2" fmla="*/ 39 w 122"/>
                    <a:gd name="T3" fmla="*/ 152 h 440"/>
                    <a:gd name="T4" fmla="*/ 84 w 122"/>
                    <a:gd name="T5" fmla="*/ 304 h 440"/>
                    <a:gd name="T6" fmla="*/ 122 w 122"/>
                    <a:gd name="T7" fmla="*/ 417 h 440"/>
                    <a:gd name="T8" fmla="*/ 122 w 122"/>
                    <a:gd name="T9" fmla="*/ 440 h 440"/>
                    <a:gd name="T10" fmla="*/ 76 w 122"/>
                    <a:gd name="T11" fmla="*/ 306 h 440"/>
                    <a:gd name="T12" fmla="*/ 39 w 122"/>
                    <a:gd name="T13" fmla="*/ 180 h 440"/>
                    <a:gd name="T14" fmla="*/ 6 w 122"/>
                    <a:gd name="T15" fmla="*/ 53 h 440"/>
                    <a:gd name="T16" fmla="*/ 0 w 122"/>
                    <a:gd name="T1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440">
                      <a:moveTo>
                        <a:pt x="0" y="0"/>
                      </a:moveTo>
                      <a:lnTo>
                        <a:pt x="39" y="152"/>
                      </a:lnTo>
                      <a:lnTo>
                        <a:pt x="84" y="304"/>
                      </a:lnTo>
                      <a:lnTo>
                        <a:pt x="122" y="417"/>
                      </a:lnTo>
                      <a:lnTo>
                        <a:pt x="122" y="440"/>
                      </a:lnTo>
                      <a:lnTo>
                        <a:pt x="76" y="306"/>
                      </a:lnTo>
                      <a:lnTo>
                        <a:pt x="39" y="180"/>
                      </a:lnTo>
                      <a:lnTo>
                        <a:pt x="6" y="5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2" name="Forme libre 21"/>
                <p:cNvSpPr>
                  <a:spLocks/>
                </p:cNvSpPr>
                <p:nvPr/>
              </p:nvSpPr>
              <p:spPr bwMode="auto">
                <a:xfrm>
                  <a:off x="572862" y="6905800"/>
                  <a:ext cx="184150" cy="427038"/>
                </a:xfrm>
                <a:custGeom>
                  <a:avLst/>
                  <a:gdLst>
                    <a:gd name="T0" fmla="*/ 0 w 116"/>
                    <a:gd name="T1" fmla="*/ 0 h 269"/>
                    <a:gd name="T2" fmla="*/ 8 w 116"/>
                    <a:gd name="T3" fmla="*/ 19 h 269"/>
                    <a:gd name="T4" fmla="*/ 37 w 116"/>
                    <a:gd name="T5" fmla="*/ 93 h 269"/>
                    <a:gd name="T6" fmla="*/ 67 w 116"/>
                    <a:gd name="T7" fmla="*/ 167 h 269"/>
                    <a:gd name="T8" fmla="*/ 116 w 116"/>
                    <a:gd name="T9" fmla="*/ 269 h 269"/>
                    <a:gd name="T10" fmla="*/ 108 w 116"/>
                    <a:gd name="T11" fmla="*/ 269 h 269"/>
                    <a:gd name="T12" fmla="*/ 60 w 116"/>
                    <a:gd name="T13" fmla="*/ 169 h 269"/>
                    <a:gd name="T14" fmla="*/ 30 w 116"/>
                    <a:gd name="T15" fmla="*/ 98 h 269"/>
                    <a:gd name="T16" fmla="*/ 1 w 116"/>
                    <a:gd name="T17" fmla="*/ 25 h 269"/>
                    <a:gd name="T18" fmla="*/ 0 w 116"/>
                    <a:gd name="T19"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269">
                      <a:moveTo>
                        <a:pt x="0" y="0"/>
                      </a:moveTo>
                      <a:lnTo>
                        <a:pt x="8" y="19"/>
                      </a:lnTo>
                      <a:lnTo>
                        <a:pt x="37" y="93"/>
                      </a:lnTo>
                      <a:lnTo>
                        <a:pt x="67" y="167"/>
                      </a:lnTo>
                      <a:lnTo>
                        <a:pt x="116" y="269"/>
                      </a:lnTo>
                      <a:lnTo>
                        <a:pt x="108" y="269"/>
                      </a:lnTo>
                      <a:lnTo>
                        <a:pt x="60" y="169"/>
                      </a:lnTo>
                      <a:lnTo>
                        <a:pt x="30" y="98"/>
                      </a:lnTo>
                      <a:lnTo>
                        <a:pt x="1" y="2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3" name="Forme libre 22"/>
                <p:cNvSpPr>
                  <a:spLocks/>
                </p:cNvSpPr>
                <p:nvPr/>
              </p:nvSpPr>
              <p:spPr bwMode="auto">
                <a:xfrm>
                  <a:off x="141062" y="4211812"/>
                  <a:ext cx="222250" cy="2019300"/>
                </a:xfrm>
                <a:custGeom>
                  <a:avLst/>
                  <a:gdLst>
                    <a:gd name="T0" fmla="*/ 0 w 140"/>
                    <a:gd name="T1" fmla="*/ 0 h 1272"/>
                    <a:gd name="T2" fmla="*/ 0 w 140"/>
                    <a:gd name="T3" fmla="*/ 0 h 1272"/>
                    <a:gd name="T4" fmla="*/ 1 w 140"/>
                    <a:gd name="T5" fmla="*/ 79 h 1272"/>
                    <a:gd name="T6" fmla="*/ 3 w 140"/>
                    <a:gd name="T7" fmla="*/ 159 h 1272"/>
                    <a:gd name="T8" fmla="*/ 12 w 140"/>
                    <a:gd name="T9" fmla="*/ 317 h 1272"/>
                    <a:gd name="T10" fmla="*/ 23 w 140"/>
                    <a:gd name="T11" fmla="*/ 476 h 1272"/>
                    <a:gd name="T12" fmla="*/ 39 w 140"/>
                    <a:gd name="T13" fmla="*/ 634 h 1272"/>
                    <a:gd name="T14" fmla="*/ 58 w 140"/>
                    <a:gd name="T15" fmla="*/ 792 h 1272"/>
                    <a:gd name="T16" fmla="*/ 83 w 140"/>
                    <a:gd name="T17" fmla="*/ 948 h 1272"/>
                    <a:gd name="T18" fmla="*/ 107 w 140"/>
                    <a:gd name="T19" fmla="*/ 1086 h 1272"/>
                    <a:gd name="T20" fmla="*/ 135 w 140"/>
                    <a:gd name="T21" fmla="*/ 1223 h 1272"/>
                    <a:gd name="T22" fmla="*/ 140 w 140"/>
                    <a:gd name="T23" fmla="*/ 1272 h 1272"/>
                    <a:gd name="T24" fmla="*/ 138 w 140"/>
                    <a:gd name="T25" fmla="*/ 1262 h 1272"/>
                    <a:gd name="T26" fmla="*/ 105 w 140"/>
                    <a:gd name="T27" fmla="*/ 1106 h 1272"/>
                    <a:gd name="T28" fmla="*/ 77 w 140"/>
                    <a:gd name="T29" fmla="*/ 949 h 1272"/>
                    <a:gd name="T30" fmla="*/ 53 w 140"/>
                    <a:gd name="T31" fmla="*/ 792 h 1272"/>
                    <a:gd name="T32" fmla="*/ 35 w 140"/>
                    <a:gd name="T33" fmla="*/ 634 h 1272"/>
                    <a:gd name="T34" fmla="*/ 20 w 140"/>
                    <a:gd name="T35" fmla="*/ 476 h 1272"/>
                    <a:gd name="T36" fmla="*/ 9 w 140"/>
                    <a:gd name="T37" fmla="*/ 317 h 1272"/>
                    <a:gd name="T38" fmla="*/ 2 w 140"/>
                    <a:gd name="T39" fmla="*/ 159 h 1272"/>
                    <a:gd name="T40" fmla="*/ 0 w 140"/>
                    <a:gd name="T41" fmla="*/ 79 h 1272"/>
                    <a:gd name="T42" fmla="*/ 0 w 140"/>
                    <a:gd name="T43" fmla="*/ 0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272">
                      <a:moveTo>
                        <a:pt x="0" y="0"/>
                      </a:moveTo>
                      <a:lnTo>
                        <a:pt x="0" y="0"/>
                      </a:lnTo>
                      <a:lnTo>
                        <a:pt x="1" y="79"/>
                      </a:lnTo>
                      <a:lnTo>
                        <a:pt x="3" y="159"/>
                      </a:lnTo>
                      <a:lnTo>
                        <a:pt x="12" y="317"/>
                      </a:lnTo>
                      <a:lnTo>
                        <a:pt x="23" y="476"/>
                      </a:lnTo>
                      <a:lnTo>
                        <a:pt x="39" y="634"/>
                      </a:lnTo>
                      <a:lnTo>
                        <a:pt x="58" y="792"/>
                      </a:lnTo>
                      <a:lnTo>
                        <a:pt x="83" y="948"/>
                      </a:lnTo>
                      <a:lnTo>
                        <a:pt x="107" y="1086"/>
                      </a:lnTo>
                      <a:lnTo>
                        <a:pt x="135" y="1223"/>
                      </a:lnTo>
                      <a:lnTo>
                        <a:pt x="140" y="1272"/>
                      </a:lnTo>
                      <a:lnTo>
                        <a:pt x="138" y="1262"/>
                      </a:lnTo>
                      <a:lnTo>
                        <a:pt x="105" y="1106"/>
                      </a:lnTo>
                      <a:lnTo>
                        <a:pt x="77" y="949"/>
                      </a:lnTo>
                      <a:lnTo>
                        <a:pt x="53" y="792"/>
                      </a:lnTo>
                      <a:lnTo>
                        <a:pt x="35" y="634"/>
                      </a:lnTo>
                      <a:lnTo>
                        <a:pt x="20" y="476"/>
                      </a:lnTo>
                      <a:lnTo>
                        <a:pt x="9" y="317"/>
                      </a:lnTo>
                      <a:lnTo>
                        <a:pt x="2" y="159"/>
                      </a:lnTo>
                      <a:lnTo>
                        <a:pt x="0" y="7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4" name="Forme libre 23"/>
                <p:cNvSpPr>
                  <a:spLocks/>
                </p:cNvSpPr>
                <p:nvPr/>
              </p:nvSpPr>
              <p:spPr bwMode="auto">
                <a:xfrm>
                  <a:off x="341087" y="4861100"/>
                  <a:ext cx="71438" cy="1355725"/>
                </a:xfrm>
                <a:custGeom>
                  <a:avLst/>
                  <a:gdLst>
                    <a:gd name="T0" fmla="*/ 45 w 45"/>
                    <a:gd name="T1" fmla="*/ 0 h 854"/>
                    <a:gd name="T2" fmla="*/ 45 w 45"/>
                    <a:gd name="T3" fmla="*/ 0 h 854"/>
                    <a:gd name="T4" fmla="*/ 35 w 45"/>
                    <a:gd name="T5" fmla="*/ 66 h 854"/>
                    <a:gd name="T6" fmla="*/ 26 w 45"/>
                    <a:gd name="T7" fmla="*/ 133 h 854"/>
                    <a:gd name="T8" fmla="*/ 14 w 45"/>
                    <a:gd name="T9" fmla="*/ 267 h 854"/>
                    <a:gd name="T10" fmla="*/ 6 w 45"/>
                    <a:gd name="T11" fmla="*/ 401 h 854"/>
                    <a:gd name="T12" fmla="*/ 3 w 45"/>
                    <a:gd name="T13" fmla="*/ 534 h 854"/>
                    <a:gd name="T14" fmla="*/ 6 w 45"/>
                    <a:gd name="T15" fmla="*/ 669 h 854"/>
                    <a:gd name="T16" fmla="*/ 14 w 45"/>
                    <a:gd name="T17" fmla="*/ 803 h 854"/>
                    <a:gd name="T18" fmla="*/ 18 w 45"/>
                    <a:gd name="T19" fmla="*/ 854 h 854"/>
                    <a:gd name="T20" fmla="*/ 18 w 45"/>
                    <a:gd name="T21" fmla="*/ 851 h 854"/>
                    <a:gd name="T22" fmla="*/ 9 w 45"/>
                    <a:gd name="T23" fmla="*/ 814 h 854"/>
                    <a:gd name="T24" fmla="*/ 8 w 45"/>
                    <a:gd name="T25" fmla="*/ 803 h 854"/>
                    <a:gd name="T26" fmla="*/ 1 w 45"/>
                    <a:gd name="T27" fmla="*/ 669 h 854"/>
                    <a:gd name="T28" fmla="*/ 0 w 45"/>
                    <a:gd name="T29" fmla="*/ 534 h 854"/>
                    <a:gd name="T30" fmla="*/ 3 w 45"/>
                    <a:gd name="T31" fmla="*/ 401 h 854"/>
                    <a:gd name="T32" fmla="*/ 12 w 45"/>
                    <a:gd name="T33" fmla="*/ 267 h 854"/>
                    <a:gd name="T34" fmla="*/ 25 w 45"/>
                    <a:gd name="T35" fmla="*/ 132 h 854"/>
                    <a:gd name="T36" fmla="*/ 34 w 45"/>
                    <a:gd name="T37" fmla="*/ 66 h 854"/>
                    <a:gd name="T38" fmla="*/ 45 w 45"/>
                    <a:gd name="T39" fmla="*/ 0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854">
                      <a:moveTo>
                        <a:pt x="45" y="0"/>
                      </a:moveTo>
                      <a:lnTo>
                        <a:pt x="45" y="0"/>
                      </a:lnTo>
                      <a:lnTo>
                        <a:pt x="35" y="66"/>
                      </a:lnTo>
                      <a:lnTo>
                        <a:pt x="26" y="133"/>
                      </a:lnTo>
                      <a:lnTo>
                        <a:pt x="14" y="267"/>
                      </a:lnTo>
                      <a:lnTo>
                        <a:pt x="6" y="401"/>
                      </a:lnTo>
                      <a:lnTo>
                        <a:pt x="3" y="534"/>
                      </a:lnTo>
                      <a:lnTo>
                        <a:pt x="6" y="669"/>
                      </a:lnTo>
                      <a:lnTo>
                        <a:pt x="14" y="803"/>
                      </a:lnTo>
                      <a:lnTo>
                        <a:pt x="18" y="854"/>
                      </a:lnTo>
                      <a:lnTo>
                        <a:pt x="18" y="851"/>
                      </a:lnTo>
                      <a:lnTo>
                        <a:pt x="9" y="814"/>
                      </a:lnTo>
                      <a:lnTo>
                        <a:pt x="8" y="803"/>
                      </a:lnTo>
                      <a:lnTo>
                        <a:pt x="1" y="669"/>
                      </a:lnTo>
                      <a:lnTo>
                        <a:pt x="0" y="534"/>
                      </a:lnTo>
                      <a:lnTo>
                        <a:pt x="3" y="401"/>
                      </a:lnTo>
                      <a:lnTo>
                        <a:pt x="12" y="267"/>
                      </a:lnTo>
                      <a:lnTo>
                        <a:pt x="25" y="132"/>
                      </a:lnTo>
                      <a:lnTo>
                        <a:pt x="34" y="66"/>
                      </a:lnTo>
                      <a:lnTo>
                        <a:pt x="45"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5" name="Forme libre 24"/>
                <p:cNvSpPr>
                  <a:spLocks/>
                </p:cNvSpPr>
                <p:nvPr/>
              </p:nvSpPr>
              <p:spPr bwMode="auto">
                <a:xfrm>
                  <a:off x="363312" y="6231112"/>
                  <a:ext cx="244475" cy="998538"/>
                </a:xfrm>
                <a:custGeom>
                  <a:avLst/>
                  <a:gdLst>
                    <a:gd name="T0" fmla="*/ 0 w 154"/>
                    <a:gd name="T1" fmla="*/ 0 h 629"/>
                    <a:gd name="T2" fmla="*/ 10 w 154"/>
                    <a:gd name="T3" fmla="*/ 44 h 629"/>
                    <a:gd name="T4" fmla="*/ 21 w 154"/>
                    <a:gd name="T5" fmla="*/ 126 h 629"/>
                    <a:gd name="T6" fmla="*/ 34 w 154"/>
                    <a:gd name="T7" fmla="*/ 207 h 629"/>
                    <a:gd name="T8" fmla="*/ 53 w 154"/>
                    <a:gd name="T9" fmla="*/ 293 h 629"/>
                    <a:gd name="T10" fmla="*/ 75 w 154"/>
                    <a:gd name="T11" fmla="*/ 380 h 629"/>
                    <a:gd name="T12" fmla="*/ 100 w 154"/>
                    <a:gd name="T13" fmla="*/ 466 h 629"/>
                    <a:gd name="T14" fmla="*/ 120 w 154"/>
                    <a:gd name="T15" fmla="*/ 521 h 629"/>
                    <a:gd name="T16" fmla="*/ 141 w 154"/>
                    <a:gd name="T17" fmla="*/ 576 h 629"/>
                    <a:gd name="T18" fmla="*/ 152 w 154"/>
                    <a:gd name="T19" fmla="*/ 618 h 629"/>
                    <a:gd name="T20" fmla="*/ 154 w 154"/>
                    <a:gd name="T21" fmla="*/ 629 h 629"/>
                    <a:gd name="T22" fmla="*/ 140 w 154"/>
                    <a:gd name="T23" fmla="*/ 595 h 629"/>
                    <a:gd name="T24" fmla="*/ 115 w 154"/>
                    <a:gd name="T25" fmla="*/ 532 h 629"/>
                    <a:gd name="T26" fmla="*/ 93 w 154"/>
                    <a:gd name="T27" fmla="*/ 468 h 629"/>
                    <a:gd name="T28" fmla="*/ 67 w 154"/>
                    <a:gd name="T29" fmla="*/ 383 h 629"/>
                    <a:gd name="T30" fmla="*/ 47 w 154"/>
                    <a:gd name="T31" fmla="*/ 295 h 629"/>
                    <a:gd name="T32" fmla="*/ 28 w 154"/>
                    <a:gd name="T33" fmla="*/ 207 h 629"/>
                    <a:gd name="T34" fmla="*/ 12 w 154"/>
                    <a:gd name="T35" fmla="*/ 104 h 629"/>
                    <a:gd name="T36" fmla="*/ 0 w 154"/>
                    <a:gd name="T37"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629">
                      <a:moveTo>
                        <a:pt x="0" y="0"/>
                      </a:moveTo>
                      <a:lnTo>
                        <a:pt x="10" y="44"/>
                      </a:lnTo>
                      <a:lnTo>
                        <a:pt x="21" y="126"/>
                      </a:lnTo>
                      <a:lnTo>
                        <a:pt x="34" y="207"/>
                      </a:lnTo>
                      <a:lnTo>
                        <a:pt x="53" y="293"/>
                      </a:lnTo>
                      <a:lnTo>
                        <a:pt x="75" y="380"/>
                      </a:lnTo>
                      <a:lnTo>
                        <a:pt x="100" y="466"/>
                      </a:lnTo>
                      <a:lnTo>
                        <a:pt x="120" y="521"/>
                      </a:lnTo>
                      <a:lnTo>
                        <a:pt x="141" y="576"/>
                      </a:lnTo>
                      <a:lnTo>
                        <a:pt x="152" y="618"/>
                      </a:lnTo>
                      <a:lnTo>
                        <a:pt x="154" y="629"/>
                      </a:lnTo>
                      <a:lnTo>
                        <a:pt x="140" y="595"/>
                      </a:lnTo>
                      <a:lnTo>
                        <a:pt x="115" y="532"/>
                      </a:lnTo>
                      <a:lnTo>
                        <a:pt x="93" y="468"/>
                      </a:lnTo>
                      <a:lnTo>
                        <a:pt x="67" y="383"/>
                      </a:lnTo>
                      <a:lnTo>
                        <a:pt x="47" y="295"/>
                      </a:lnTo>
                      <a:lnTo>
                        <a:pt x="28" y="207"/>
                      </a:lnTo>
                      <a:lnTo>
                        <a:pt x="12" y="104"/>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6" name="Forme libre 25"/>
                <p:cNvSpPr>
                  <a:spLocks/>
                </p:cNvSpPr>
                <p:nvPr/>
              </p:nvSpPr>
              <p:spPr bwMode="auto">
                <a:xfrm>
                  <a:off x="620487" y="7223300"/>
                  <a:ext cx="52388" cy="109538"/>
                </a:xfrm>
                <a:custGeom>
                  <a:avLst/>
                  <a:gdLst>
                    <a:gd name="T0" fmla="*/ 0 w 33"/>
                    <a:gd name="T1" fmla="*/ 0 h 69"/>
                    <a:gd name="T2" fmla="*/ 33 w 33"/>
                    <a:gd name="T3" fmla="*/ 69 h 69"/>
                    <a:gd name="T4" fmla="*/ 24 w 33"/>
                    <a:gd name="T5" fmla="*/ 69 h 69"/>
                    <a:gd name="T6" fmla="*/ 12 w 33"/>
                    <a:gd name="T7" fmla="*/ 35 h 69"/>
                    <a:gd name="T8" fmla="*/ 0 w 33"/>
                    <a:gd name="T9" fmla="*/ 0 h 69"/>
                  </a:gdLst>
                  <a:ahLst/>
                  <a:cxnLst>
                    <a:cxn ang="0">
                      <a:pos x="T0" y="T1"/>
                    </a:cxn>
                    <a:cxn ang="0">
                      <a:pos x="T2" y="T3"/>
                    </a:cxn>
                    <a:cxn ang="0">
                      <a:pos x="T4" y="T5"/>
                    </a:cxn>
                    <a:cxn ang="0">
                      <a:pos x="T6" y="T7"/>
                    </a:cxn>
                    <a:cxn ang="0">
                      <a:pos x="T8" y="T9"/>
                    </a:cxn>
                  </a:cxnLst>
                  <a:rect l="0" t="0" r="r" b="b"/>
                  <a:pathLst>
                    <a:path w="33" h="69">
                      <a:moveTo>
                        <a:pt x="0" y="0"/>
                      </a:moveTo>
                      <a:lnTo>
                        <a:pt x="33" y="69"/>
                      </a:lnTo>
                      <a:lnTo>
                        <a:pt x="24" y="69"/>
                      </a:lnTo>
                      <a:lnTo>
                        <a:pt x="12" y="3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7" name="Forme libre 26"/>
                <p:cNvSpPr>
                  <a:spLocks/>
                </p:cNvSpPr>
                <p:nvPr/>
              </p:nvSpPr>
              <p:spPr bwMode="auto">
                <a:xfrm>
                  <a:off x="355374" y="6153325"/>
                  <a:ext cx="23813" cy="147638"/>
                </a:xfrm>
                <a:custGeom>
                  <a:avLst/>
                  <a:gdLst>
                    <a:gd name="T0" fmla="*/ 0 w 15"/>
                    <a:gd name="T1" fmla="*/ 0 h 93"/>
                    <a:gd name="T2" fmla="*/ 9 w 15"/>
                    <a:gd name="T3" fmla="*/ 37 h 93"/>
                    <a:gd name="T4" fmla="*/ 9 w 15"/>
                    <a:gd name="T5" fmla="*/ 40 h 93"/>
                    <a:gd name="T6" fmla="*/ 15 w 15"/>
                    <a:gd name="T7" fmla="*/ 93 h 93"/>
                    <a:gd name="T8" fmla="*/ 5 w 15"/>
                    <a:gd name="T9" fmla="*/ 49 h 93"/>
                    <a:gd name="T10" fmla="*/ 0 w 15"/>
                    <a:gd name="T11" fmla="*/ 0 h 93"/>
                  </a:gdLst>
                  <a:ahLst/>
                  <a:cxnLst>
                    <a:cxn ang="0">
                      <a:pos x="T0" y="T1"/>
                    </a:cxn>
                    <a:cxn ang="0">
                      <a:pos x="T2" y="T3"/>
                    </a:cxn>
                    <a:cxn ang="0">
                      <a:pos x="T4" y="T5"/>
                    </a:cxn>
                    <a:cxn ang="0">
                      <a:pos x="T6" y="T7"/>
                    </a:cxn>
                    <a:cxn ang="0">
                      <a:pos x="T8" y="T9"/>
                    </a:cxn>
                    <a:cxn ang="0">
                      <a:pos x="T10" y="T11"/>
                    </a:cxn>
                  </a:cxnLst>
                  <a:rect l="0" t="0" r="r" b="b"/>
                  <a:pathLst>
                    <a:path w="15" h="93">
                      <a:moveTo>
                        <a:pt x="0" y="0"/>
                      </a:moveTo>
                      <a:lnTo>
                        <a:pt x="9" y="37"/>
                      </a:lnTo>
                      <a:lnTo>
                        <a:pt x="9" y="40"/>
                      </a:lnTo>
                      <a:lnTo>
                        <a:pt x="15" y="93"/>
                      </a:lnTo>
                      <a:lnTo>
                        <a:pt x="5" y="4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8" name="Forme libre 27"/>
                <p:cNvSpPr>
                  <a:spLocks/>
                </p:cNvSpPr>
                <p:nvPr/>
              </p:nvSpPr>
              <p:spPr bwMode="auto">
                <a:xfrm>
                  <a:off x="563337" y="5689775"/>
                  <a:ext cx="625475" cy="1216025"/>
                </a:xfrm>
                <a:custGeom>
                  <a:avLst/>
                  <a:gdLst>
                    <a:gd name="T0" fmla="*/ 394 w 394"/>
                    <a:gd name="T1" fmla="*/ 0 h 766"/>
                    <a:gd name="T2" fmla="*/ 394 w 394"/>
                    <a:gd name="T3" fmla="*/ 0 h 766"/>
                    <a:gd name="T4" fmla="*/ 356 w 394"/>
                    <a:gd name="T5" fmla="*/ 38 h 766"/>
                    <a:gd name="T6" fmla="*/ 319 w 394"/>
                    <a:gd name="T7" fmla="*/ 77 h 766"/>
                    <a:gd name="T8" fmla="*/ 284 w 394"/>
                    <a:gd name="T9" fmla="*/ 117 h 766"/>
                    <a:gd name="T10" fmla="*/ 249 w 394"/>
                    <a:gd name="T11" fmla="*/ 160 h 766"/>
                    <a:gd name="T12" fmla="*/ 207 w 394"/>
                    <a:gd name="T13" fmla="*/ 218 h 766"/>
                    <a:gd name="T14" fmla="*/ 168 w 394"/>
                    <a:gd name="T15" fmla="*/ 276 h 766"/>
                    <a:gd name="T16" fmla="*/ 131 w 394"/>
                    <a:gd name="T17" fmla="*/ 339 h 766"/>
                    <a:gd name="T18" fmla="*/ 98 w 394"/>
                    <a:gd name="T19" fmla="*/ 402 h 766"/>
                    <a:gd name="T20" fmla="*/ 69 w 394"/>
                    <a:gd name="T21" fmla="*/ 467 h 766"/>
                    <a:gd name="T22" fmla="*/ 45 w 394"/>
                    <a:gd name="T23" fmla="*/ 535 h 766"/>
                    <a:gd name="T24" fmla="*/ 26 w 394"/>
                    <a:gd name="T25" fmla="*/ 604 h 766"/>
                    <a:gd name="T26" fmla="*/ 14 w 394"/>
                    <a:gd name="T27" fmla="*/ 673 h 766"/>
                    <a:gd name="T28" fmla="*/ 7 w 394"/>
                    <a:gd name="T29" fmla="*/ 746 h 766"/>
                    <a:gd name="T30" fmla="*/ 6 w 394"/>
                    <a:gd name="T31" fmla="*/ 766 h 766"/>
                    <a:gd name="T32" fmla="*/ 0 w 394"/>
                    <a:gd name="T33" fmla="*/ 749 h 766"/>
                    <a:gd name="T34" fmla="*/ 1 w 394"/>
                    <a:gd name="T35" fmla="*/ 744 h 766"/>
                    <a:gd name="T36" fmla="*/ 7 w 394"/>
                    <a:gd name="T37" fmla="*/ 673 h 766"/>
                    <a:gd name="T38" fmla="*/ 21 w 394"/>
                    <a:gd name="T39" fmla="*/ 603 h 766"/>
                    <a:gd name="T40" fmla="*/ 40 w 394"/>
                    <a:gd name="T41" fmla="*/ 533 h 766"/>
                    <a:gd name="T42" fmla="*/ 65 w 394"/>
                    <a:gd name="T43" fmla="*/ 466 h 766"/>
                    <a:gd name="T44" fmla="*/ 94 w 394"/>
                    <a:gd name="T45" fmla="*/ 400 h 766"/>
                    <a:gd name="T46" fmla="*/ 127 w 394"/>
                    <a:gd name="T47" fmla="*/ 336 h 766"/>
                    <a:gd name="T48" fmla="*/ 164 w 394"/>
                    <a:gd name="T49" fmla="*/ 275 h 766"/>
                    <a:gd name="T50" fmla="*/ 204 w 394"/>
                    <a:gd name="T51" fmla="*/ 215 h 766"/>
                    <a:gd name="T52" fmla="*/ 248 w 394"/>
                    <a:gd name="T53" fmla="*/ 158 h 766"/>
                    <a:gd name="T54" fmla="*/ 282 w 394"/>
                    <a:gd name="T55" fmla="*/ 116 h 766"/>
                    <a:gd name="T56" fmla="*/ 318 w 394"/>
                    <a:gd name="T57" fmla="*/ 76 h 766"/>
                    <a:gd name="T58" fmla="*/ 354 w 394"/>
                    <a:gd name="T59" fmla="*/ 37 h 766"/>
                    <a:gd name="T60" fmla="*/ 394 w 394"/>
                    <a:gd name="T61" fmla="*/ 0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4" h="766">
                      <a:moveTo>
                        <a:pt x="394" y="0"/>
                      </a:moveTo>
                      <a:lnTo>
                        <a:pt x="394" y="0"/>
                      </a:lnTo>
                      <a:lnTo>
                        <a:pt x="356" y="38"/>
                      </a:lnTo>
                      <a:lnTo>
                        <a:pt x="319" y="77"/>
                      </a:lnTo>
                      <a:lnTo>
                        <a:pt x="284" y="117"/>
                      </a:lnTo>
                      <a:lnTo>
                        <a:pt x="249" y="160"/>
                      </a:lnTo>
                      <a:lnTo>
                        <a:pt x="207" y="218"/>
                      </a:lnTo>
                      <a:lnTo>
                        <a:pt x="168" y="276"/>
                      </a:lnTo>
                      <a:lnTo>
                        <a:pt x="131" y="339"/>
                      </a:lnTo>
                      <a:lnTo>
                        <a:pt x="98" y="402"/>
                      </a:lnTo>
                      <a:lnTo>
                        <a:pt x="69" y="467"/>
                      </a:lnTo>
                      <a:lnTo>
                        <a:pt x="45" y="535"/>
                      </a:lnTo>
                      <a:lnTo>
                        <a:pt x="26" y="604"/>
                      </a:lnTo>
                      <a:lnTo>
                        <a:pt x="14" y="673"/>
                      </a:lnTo>
                      <a:lnTo>
                        <a:pt x="7" y="746"/>
                      </a:lnTo>
                      <a:lnTo>
                        <a:pt x="6" y="766"/>
                      </a:lnTo>
                      <a:lnTo>
                        <a:pt x="0" y="749"/>
                      </a:lnTo>
                      <a:lnTo>
                        <a:pt x="1" y="744"/>
                      </a:lnTo>
                      <a:lnTo>
                        <a:pt x="7" y="673"/>
                      </a:lnTo>
                      <a:lnTo>
                        <a:pt x="21" y="603"/>
                      </a:lnTo>
                      <a:lnTo>
                        <a:pt x="40" y="533"/>
                      </a:lnTo>
                      <a:lnTo>
                        <a:pt x="65" y="466"/>
                      </a:lnTo>
                      <a:lnTo>
                        <a:pt x="94" y="400"/>
                      </a:lnTo>
                      <a:lnTo>
                        <a:pt x="127" y="336"/>
                      </a:lnTo>
                      <a:lnTo>
                        <a:pt x="164" y="275"/>
                      </a:lnTo>
                      <a:lnTo>
                        <a:pt x="204" y="215"/>
                      </a:lnTo>
                      <a:lnTo>
                        <a:pt x="248" y="158"/>
                      </a:lnTo>
                      <a:lnTo>
                        <a:pt x="282" y="116"/>
                      </a:lnTo>
                      <a:lnTo>
                        <a:pt x="318" y="76"/>
                      </a:lnTo>
                      <a:lnTo>
                        <a:pt x="354" y="37"/>
                      </a:lnTo>
                      <a:lnTo>
                        <a:pt x="394"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9" name="Forme libre 28"/>
                <p:cNvSpPr>
                  <a:spLocks/>
                </p:cNvSpPr>
                <p:nvPr/>
              </p:nvSpPr>
              <p:spPr bwMode="auto">
                <a:xfrm>
                  <a:off x="563337" y="6915325"/>
                  <a:ext cx="57150" cy="307975"/>
                </a:xfrm>
                <a:custGeom>
                  <a:avLst/>
                  <a:gdLst>
                    <a:gd name="T0" fmla="*/ 0 w 36"/>
                    <a:gd name="T1" fmla="*/ 0 h 194"/>
                    <a:gd name="T2" fmla="*/ 6 w 36"/>
                    <a:gd name="T3" fmla="*/ 16 h 194"/>
                    <a:gd name="T4" fmla="*/ 7 w 36"/>
                    <a:gd name="T5" fmla="*/ 19 h 194"/>
                    <a:gd name="T6" fmla="*/ 11 w 36"/>
                    <a:gd name="T7" fmla="*/ 80 h 194"/>
                    <a:gd name="T8" fmla="*/ 20 w 36"/>
                    <a:gd name="T9" fmla="*/ 132 h 194"/>
                    <a:gd name="T10" fmla="*/ 33 w 36"/>
                    <a:gd name="T11" fmla="*/ 185 h 194"/>
                    <a:gd name="T12" fmla="*/ 36 w 36"/>
                    <a:gd name="T13" fmla="*/ 194 h 194"/>
                    <a:gd name="T14" fmla="*/ 21 w 36"/>
                    <a:gd name="T15" fmla="*/ 161 h 194"/>
                    <a:gd name="T16" fmla="*/ 15 w 36"/>
                    <a:gd name="T17" fmla="*/ 145 h 194"/>
                    <a:gd name="T18" fmla="*/ 5 w 36"/>
                    <a:gd name="T19" fmla="*/ 81 h 194"/>
                    <a:gd name="T20" fmla="*/ 1 w 36"/>
                    <a:gd name="T21" fmla="*/ 41 h 194"/>
                    <a:gd name="T22" fmla="*/ 0 w 36"/>
                    <a:gd name="T23"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94">
                      <a:moveTo>
                        <a:pt x="0" y="0"/>
                      </a:moveTo>
                      <a:lnTo>
                        <a:pt x="6" y="16"/>
                      </a:lnTo>
                      <a:lnTo>
                        <a:pt x="7" y="19"/>
                      </a:lnTo>
                      <a:lnTo>
                        <a:pt x="11" y="80"/>
                      </a:lnTo>
                      <a:lnTo>
                        <a:pt x="20" y="132"/>
                      </a:lnTo>
                      <a:lnTo>
                        <a:pt x="33" y="185"/>
                      </a:lnTo>
                      <a:lnTo>
                        <a:pt x="36" y="194"/>
                      </a:lnTo>
                      <a:lnTo>
                        <a:pt x="21" y="161"/>
                      </a:lnTo>
                      <a:lnTo>
                        <a:pt x="15" y="145"/>
                      </a:lnTo>
                      <a:lnTo>
                        <a:pt x="5" y="81"/>
                      </a:lnTo>
                      <a:lnTo>
                        <a:pt x="1" y="41"/>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0" name="Forme libre 29"/>
                <p:cNvSpPr>
                  <a:spLocks/>
                </p:cNvSpPr>
                <p:nvPr/>
              </p:nvSpPr>
              <p:spPr bwMode="auto">
                <a:xfrm>
                  <a:off x="607787" y="7229650"/>
                  <a:ext cx="49213" cy="103188"/>
                </a:xfrm>
                <a:custGeom>
                  <a:avLst/>
                  <a:gdLst>
                    <a:gd name="T0" fmla="*/ 0 w 31"/>
                    <a:gd name="T1" fmla="*/ 0 h 65"/>
                    <a:gd name="T2" fmla="*/ 31 w 31"/>
                    <a:gd name="T3" fmla="*/ 65 h 65"/>
                    <a:gd name="T4" fmla="*/ 23 w 31"/>
                    <a:gd name="T5" fmla="*/ 65 h 65"/>
                    <a:gd name="T6" fmla="*/ 0 w 31"/>
                    <a:gd name="T7" fmla="*/ 0 h 65"/>
                  </a:gdLst>
                  <a:ahLst/>
                  <a:cxnLst>
                    <a:cxn ang="0">
                      <a:pos x="T0" y="T1"/>
                    </a:cxn>
                    <a:cxn ang="0">
                      <a:pos x="T2" y="T3"/>
                    </a:cxn>
                    <a:cxn ang="0">
                      <a:pos x="T4" y="T5"/>
                    </a:cxn>
                    <a:cxn ang="0">
                      <a:pos x="T6" y="T7"/>
                    </a:cxn>
                  </a:cxnLst>
                  <a:rect l="0" t="0" r="r" b="b"/>
                  <a:pathLst>
                    <a:path w="31" h="65">
                      <a:moveTo>
                        <a:pt x="0" y="0"/>
                      </a:moveTo>
                      <a:lnTo>
                        <a:pt x="31" y="65"/>
                      </a:lnTo>
                      <a:lnTo>
                        <a:pt x="23" y="6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1" name="Forme libre 30"/>
                <p:cNvSpPr>
                  <a:spLocks/>
                </p:cNvSpPr>
                <p:nvPr/>
              </p:nvSpPr>
              <p:spPr bwMode="auto">
                <a:xfrm>
                  <a:off x="563337" y="6878812"/>
                  <a:ext cx="11113" cy="66675"/>
                </a:xfrm>
                <a:custGeom>
                  <a:avLst/>
                  <a:gdLst>
                    <a:gd name="T0" fmla="*/ 0 w 7"/>
                    <a:gd name="T1" fmla="*/ 0 h 42"/>
                    <a:gd name="T2" fmla="*/ 6 w 7"/>
                    <a:gd name="T3" fmla="*/ 17 h 42"/>
                    <a:gd name="T4" fmla="*/ 7 w 7"/>
                    <a:gd name="T5" fmla="*/ 42 h 42"/>
                    <a:gd name="T6" fmla="*/ 6 w 7"/>
                    <a:gd name="T7" fmla="*/ 39 h 42"/>
                    <a:gd name="T8" fmla="*/ 0 w 7"/>
                    <a:gd name="T9" fmla="*/ 23 h 42"/>
                    <a:gd name="T10" fmla="*/ 0 w 7"/>
                    <a:gd name="T11" fmla="*/ 0 h 42"/>
                  </a:gdLst>
                  <a:ahLst/>
                  <a:cxnLst>
                    <a:cxn ang="0">
                      <a:pos x="T0" y="T1"/>
                    </a:cxn>
                    <a:cxn ang="0">
                      <a:pos x="T2" y="T3"/>
                    </a:cxn>
                    <a:cxn ang="0">
                      <a:pos x="T4" y="T5"/>
                    </a:cxn>
                    <a:cxn ang="0">
                      <a:pos x="T6" y="T7"/>
                    </a:cxn>
                    <a:cxn ang="0">
                      <a:pos x="T8" y="T9"/>
                    </a:cxn>
                    <a:cxn ang="0">
                      <a:pos x="T10" y="T11"/>
                    </a:cxn>
                  </a:cxnLst>
                  <a:rect l="0" t="0" r="r" b="b"/>
                  <a:pathLst>
                    <a:path w="7" h="42">
                      <a:moveTo>
                        <a:pt x="0" y="0"/>
                      </a:moveTo>
                      <a:lnTo>
                        <a:pt x="6" y="17"/>
                      </a:lnTo>
                      <a:lnTo>
                        <a:pt x="7" y="42"/>
                      </a:lnTo>
                      <a:lnTo>
                        <a:pt x="6" y="39"/>
                      </a:lnTo>
                      <a:lnTo>
                        <a:pt x="0" y="2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2" name="Forme libre 31"/>
                <p:cNvSpPr>
                  <a:spLocks/>
                </p:cNvSpPr>
                <p:nvPr/>
              </p:nvSpPr>
              <p:spPr bwMode="auto">
                <a:xfrm>
                  <a:off x="587149" y="7145512"/>
                  <a:ext cx="71438" cy="187325"/>
                </a:xfrm>
                <a:custGeom>
                  <a:avLst/>
                  <a:gdLst>
                    <a:gd name="T0" fmla="*/ 0 w 45"/>
                    <a:gd name="T1" fmla="*/ 0 h 118"/>
                    <a:gd name="T2" fmla="*/ 6 w 45"/>
                    <a:gd name="T3" fmla="*/ 16 h 118"/>
                    <a:gd name="T4" fmla="*/ 21 w 45"/>
                    <a:gd name="T5" fmla="*/ 49 h 118"/>
                    <a:gd name="T6" fmla="*/ 33 w 45"/>
                    <a:gd name="T7" fmla="*/ 84 h 118"/>
                    <a:gd name="T8" fmla="*/ 45 w 45"/>
                    <a:gd name="T9" fmla="*/ 118 h 118"/>
                    <a:gd name="T10" fmla="*/ 44 w 45"/>
                    <a:gd name="T11" fmla="*/ 118 h 118"/>
                    <a:gd name="T12" fmla="*/ 13 w 45"/>
                    <a:gd name="T13" fmla="*/ 53 h 118"/>
                    <a:gd name="T14" fmla="*/ 11 w 45"/>
                    <a:gd name="T15" fmla="*/ 42 h 118"/>
                    <a:gd name="T16" fmla="*/ 0 w 45"/>
                    <a:gd name="T1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8">
                      <a:moveTo>
                        <a:pt x="0" y="0"/>
                      </a:moveTo>
                      <a:lnTo>
                        <a:pt x="6" y="16"/>
                      </a:lnTo>
                      <a:lnTo>
                        <a:pt x="21" y="49"/>
                      </a:lnTo>
                      <a:lnTo>
                        <a:pt x="33" y="84"/>
                      </a:lnTo>
                      <a:lnTo>
                        <a:pt x="45" y="118"/>
                      </a:lnTo>
                      <a:lnTo>
                        <a:pt x="44" y="118"/>
                      </a:lnTo>
                      <a:lnTo>
                        <a:pt x="13" y="53"/>
                      </a:lnTo>
                      <a:lnTo>
                        <a:pt x="11" y="42"/>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nvGrpSpPr>
              <p:cNvPr id="9" name="Groupe 8"/>
              <p:cNvGrpSpPr>
                <a:grpSpLocks noChangeAspect="1"/>
              </p:cNvGrpSpPr>
              <p:nvPr/>
            </p:nvGrpSpPr>
            <p:grpSpPr>
              <a:xfrm>
                <a:off x="80645" y="4826975"/>
                <a:ext cx="1306273" cy="2505864"/>
                <a:chOff x="80645" y="4649964"/>
                <a:chExt cx="874712" cy="1677988"/>
              </a:xfrm>
            </p:grpSpPr>
            <p:sp>
              <p:nvSpPr>
                <p:cNvPr id="10" name="Forme libre 9"/>
                <p:cNvSpPr>
                  <a:spLocks/>
                </p:cNvSpPr>
                <p:nvPr/>
              </p:nvSpPr>
              <p:spPr bwMode="auto">
                <a:xfrm>
                  <a:off x="118745" y="5189714"/>
                  <a:ext cx="198438" cy="714375"/>
                </a:xfrm>
                <a:custGeom>
                  <a:avLst/>
                  <a:gdLst>
                    <a:gd name="T0" fmla="*/ 0 w 125"/>
                    <a:gd name="T1" fmla="*/ 0 h 450"/>
                    <a:gd name="T2" fmla="*/ 41 w 125"/>
                    <a:gd name="T3" fmla="*/ 155 h 450"/>
                    <a:gd name="T4" fmla="*/ 86 w 125"/>
                    <a:gd name="T5" fmla="*/ 309 h 450"/>
                    <a:gd name="T6" fmla="*/ 125 w 125"/>
                    <a:gd name="T7" fmla="*/ 425 h 450"/>
                    <a:gd name="T8" fmla="*/ 125 w 125"/>
                    <a:gd name="T9" fmla="*/ 450 h 450"/>
                    <a:gd name="T10" fmla="*/ 79 w 125"/>
                    <a:gd name="T11" fmla="*/ 311 h 450"/>
                    <a:gd name="T12" fmla="*/ 41 w 125"/>
                    <a:gd name="T13" fmla="*/ 183 h 450"/>
                    <a:gd name="T14" fmla="*/ 7 w 125"/>
                    <a:gd name="T15" fmla="*/ 54 h 450"/>
                    <a:gd name="T16" fmla="*/ 0 w 125"/>
                    <a:gd name="T17" fmla="*/ 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450">
                      <a:moveTo>
                        <a:pt x="0" y="0"/>
                      </a:moveTo>
                      <a:lnTo>
                        <a:pt x="41" y="155"/>
                      </a:lnTo>
                      <a:lnTo>
                        <a:pt x="86" y="309"/>
                      </a:lnTo>
                      <a:lnTo>
                        <a:pt x="125" y="425"/>
                      </a:lnTo>
                      <a:lnTo>
                        <a:pt x="125" y="450"/>
                      </a:lnTo>
                      <a:lnTo>
                        <a:pt x="79" y="311"/>
                      </a:lnTo>
                      <a:lnTo>
                        <a:pt x="41" y="183"/>
                      </a:lnTo>
                      <a:lnTo>
                        <a:pt x="7" y="5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1" name="Forme libre 10"/>
                <p:cNvSpPr>
                  <a:spLocks/>
                </p:cNvSpPr>
                <p:nvPr/>
              </p:nvSpPr>
              <p:spPr bwMode="auto">
                <a:xfrm>
                  <a:off x="328295" y="5891389"/>
                  <a:ext cx="187325" cy="436563"/>
                </a:xfrm>
                <a:custGeom>
                  <a:avLst/>
                  <a:gdLst>
                    <a:gd name="T0" fmla="*/ 0 w 118"/>
                    <a:gd name="T1" fmla="*/ 0 h 275"/>
                    <a:gd name="T2" fmla="*/ 8 w 118"/>
                    <a:gd name="T3" fmla="*/ 20 h 275"/>
                    <a:gd name="T4" fmla="*/ 37 w 118"/>
                    <a:gd name="T5" fmla="*/ 96 h 275"/>
                    <a:gd name="T6" fmla="*/ 69 w 118"/>
                    <a:gd name="T7" fmla="*/ 170 h 275"/>
                    <a:gd name="T8" fmla="*/ 118 w 118"/>
                    <a:gd name="T9" fmla="*/ 275 h 275"/>
                    <a:gd name="T10" fmla="*/ 109 w 118"/>
                    <a:gd name="T11" fmla="*/ 275 h 275"/>
                    <a:gd name="T12" fmla="*/ 61 w 118"/>
                    <a:gd name="T13" fmla="*/ 174 h 275"/>
                    <a:gd name="T14" fmla="*/ 30 w 118"/>
                    <a:gd name="T15" fmla="*/ 100 h 275"/>
                    <a:gd name="T16" fmla="*/ 0 w 118"/>
                    <a:gd name="T17" fmla="*/ 26 h 275"/>
                    <a:gd name="T18" fmla="*/ 0 w 118"/>
                    <a:gd name="T19"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275">
                      <a:moveTo>
                        <a:pt x="0" y="0"/>
                      </a:moveTo>
                      <a:lnTo>
                        <a:pt x="8" y="20"/>
                      </a:lnTo>
                      <a:lnTo>
                        <a:pt x="37" y="96"/>
                      </a:lnTo>
                      <a:lnTo>
                        <a:pt x="69" y="170"/>
                      </a:lnTo>
                      <a:lnTo>
                        <a:pt x="118" y="275"/>
                      </a:lnTo>
                      <a:lnTo>
                        <a:pt x="109" y="275"/>
                      </a:lnTo>
                      <a:lnTo>
                        <a:pt x="61" y="174"/>
                      </a:lnTo>
                      <a:lnTo>
                        <a:pt x="30" y="100"/>
                      </a:lnTo>
                      <a:lnTo>
                        <a:pt x="0" y="2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2" name="Forme libre 11"/>
                <p:cNvSpPr>
                  <a:spLocks/>
                </p:cNvSpPr>
                <p:nvPr/>
              </p:nvSpPr>
              <p:spPr bwMode="auto">
                <a:xfrm>
                  <a:off x="80645" y="5010327"/>
                  <a:ext cx="31750" cy="192088"/>
                </a:xfrm>
                <a:custGeom>
                  <a:avLst/>
                  <a:gdLst>
                    <a:gd name="T0" fmla="*/ 0 w 20"/>
                    <a:gd name="T1" fmla="*/ 0 h 121"/>
                    <a:gd name="T2" fmla="*/ 16 w 20"/>
                    <a:gd name="T3" fmla="*/ 72 h 121"/>
                    <a:gd name="T4" fmla="*/ 20 w 20"/>
                    <a:gd name="T5" fmla="*/ 121 h 121"/>
                    <a:gd name="T6" fmla="*/ 18 w 20"/>
                    <a:gd name="T7" fmla="*/ 112 h 121"/>
                    <a:gd name="T8" fmla="*/ 0 w 20"/>
                    <a:gd name="T9" fmla="*/ 31 h 121"/>
                    <a:gd name="T10" fmla="*/ 0 w 20"/>
                    <a:gd name="T11" fmla="*/ 0 h 121"/>
                  </a:gdLst>
                  <a:ahLst/>
                  <a:cxnLst>
                    <a:cxn ang="0">
                      <a:pos x="T0" y="T1"/>
                    </a:cxn>
                    <a:cxn ang="0">
                      <a:pos x="T2" y="T3"/>
                    </a:cxn>
                    <a:cxn ang="0">
                      <a:pos x="T4" y="T5"/>
                    </a:cxn>
                    <a:cxn ang="0">
                      <a:pos x="T6" y="T7"/>
                    </a:cxn>
                    <a:cxn ang="0">
                      <a:pos x="T8" y="T9"/>
                    </a:cxn>
                    <a:cxn ang="0">
                      <a:pos x="T10" y="T11"/>
                    </a:cxn>
                  </a:cxnLst>
                  <a:rect l="0" t="0" r="r" b="b"/>
                  <a:pathLst>
                    <a:path w="20" h="121">
                      <a:moveTo>
                        <a:pt x="0" y="0"/>
                      </a:moveTo>
                      <a:lnTo>
                        <a:pt x="16" y="72"/>
                      </a:lnTo>
                      <a:lnTo>
                        <a:pt x="20" y="121"/>
                      </a:lnTo>
                      <a:lnTo>
                        <a:pt x="18" y="112"/>
                      </a:lnTo>
                      <a:lnTo>
                        <a:pt x="0" y="31"/>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3" name="Forme libre 12"/>
                <p:cNvSpPr>
                  <a:spLocks/>
                </p:cNvSpPr>
                <p:nvPr/>
              </p:nvSpPr>
              <p:spPr bwMode="auto">
                <a:xfrm>
                  <a:off x="112395" y="5202414"/>
                  <a:ext cx="250825" cy="1020763"/>
                </a:xfrm>
                <a:custGeom>
                  <a:avLst/>
                  <a:gdLst>
                    <a:gd name="T0" fmla="*/ 0 w 158"/>
                    <a:gd name="T1" fmla="*/ 0 h 643"/>
                    <a:gd name="T2" fmla="*/ 11 w 158"/>
                    <a:gd name="T3" fmla="*/ 46 h 643"/>
                    <a:gd name="T4" fmla="*/ 22 w 158"/>
                    <a:gd name="T5" fmla="*/ 129 h 643"/>
                    <a:gd name="T6" fmla="*/ 36 w 158"/>
                    <a:gd name="T7" fmla="*/ 211 h 643"/>
                    <a:gd name="T8" fmla="*/ 55 w 158"/>
                    <a:gd name="T9" fmla="*/ 301 h 643"/>
                    <a:gd name="T10" fmla="*/ 76 w 158"/>
                    <a:gd name="T11" fmla="*/ 389 h 643"/>
                    <a:gd name="T12" fmla="*/ 103 w 158"/>
                    <a:gd name="T13" fmla="*/ 476 h 643"/>
                    <a:gd name="T14" fmla="*/ 123 w 158"/>
                    <a:gd name="T15" fmla="*/ 533 h 643"/>
                    <a:gd name="T16" fmla="*/ 144 w 158"/>
                    <a:gd name="T17" fmla="*/ 588 h 643"/>
                    <a:gd name="T18" fmla="*/ 155 w 158"/>
                    <a:gd name="T19" fmla="*/ 632 h 643"/>
                    <a:gd name="T20" fmla="*/ 158 w 158"/>
                    <a:gd name="T21" fmla="*/ 643 h 643"/>
                    <a:gd name="T22" fmla="*/ 142 w 158"/>
                    <a:gd name="T23" fmla="*/ 608 h 643"/>
                    <a:gd name="T24" fmla="*/ 118 w 158"/>
                    <a:gd name="T25" fmla="*/ 544 h 643"/>
                    <a:gd name="T26" fmla="*/ 95 w 158"/>
                    <a:gd name="T27" fmla="*/ 478 h 643"/>
                    <a:gd name="T28" fmla="*/ 69 w 158"/>
                    <a:gd name="T29" fmla="*/ 391 h 643"/>
                    <a:gd name="T30" fmla="*/ 47 w 158"/>
                    <a:gd name="T31" fmla="*/ 302 h 643"/>
                    <a:gd name="T32" fmla="*/ 29 w 158"/>
                    <a:gd name="T33" fmla="*/ 212 h 643"/>
                    <a:gd name="T34" fmla="*/ 13 w 158"/>
                    <a:gd name="T35" fmla="*/ 107 h 643"/>
                    <a:gd name="T36" fmla="*/ 0 w 158"/>
                    <a:gd name="T37" fmla="*/ 0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643">
                      <a:moveTo>
                        <a:pt x="0" y="0"/>
                      </a:moveTo>
                      <a:lnTo>
                        <a:pt x="11" y="46"/>
                      </a:lnTo>
                      <a:lnTo>
                        <a:pt x="22" y="129"/>
                      </a:lnTo>
                      <a:lnTo>
                        <a:pt x="36" y="211"/>
                      </a:lnTo>
                      <a:lnTo>
                        <a:pt x="55" y="301"/>
                      </a:lnTo>
                      <a:lnTo>
                        <a:pt x="76" y="389"/>
                      </a:lnTo>
                      <a:lnTo>
                        <a:pt x="103" y="476"/>
                      </a:lnTo>
                      <a:lnTo>
                        <a:pt x="123" y="533"/>
                      </a:lnTo>
                      <a:lnTo>
                        <a:pt x="144" y="588"/>
                      </a:lnTo>
                      <a:lnTo>
                        <a:pt x="155" y="632"/>
                      </a:lnTo>
                      <a:lnTo>
                        <a:pt x="158" y="643"/>
                      </a:lnTo>
                      <a:lnTo>
                        <a:pt x="142" y="608"/>
                      </a:lnTo>
                      <a:lnTo>
                        <a:pt x="118" y="544"/>
                      </a:lnTo>
                      <a:lnTo>
                        <a:pt x="95" y="478"/>
                      </a:lnTo>
                      <a:lnTo>
                        <a:pt x="69" y="391"/>
                      </a:lnTo>
                      <a:lnTo>
                        <a:pt x="47" y="302"/>
                      </a:lnTo>
                      <a:lnTo>
                        <a:pt x="29" y="212"/>
                      </a:lnTo>
                      <a:lnTo>
                        <a:pt x="13" y="107"/>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4" name="Forme libre 13"/>
                <p:cNvSpPr>
                  <a:spLocks/>
                </p:cNvSpPr>
                <p:nvPr/>
              </p:nvSpPr>
              <p:spPr bwMode="auto">
                <a:xfrm>
                  <a:off x="375920" y="6215239"/>
                  <a:ext cx="52388" cy="112713"/>
                </a:xfrm>
                <a:custGeom>
                  <a:avLst/>
                  <a:gdLst>
                    <a:gd name="T0" fmla="*/ 0 w 33"/>
                    <a:gd name="T1" fmla="*/ 0 h 71"/>
                    <a:gd name="T2" fmla="*/ 33 w 33"/>
                    <a:gd name="T3" fmla="*/ 71 h 71"/>
                    <a:gd name="T4" fmla="*/ 24 w 33"/>
                    <a:gd name="T5" fmla="*/ 71 h 71"/>
                    <a:gd name="T6" fmla="*/ 11 w 33"/>
                    <a:gd name="T7" fmla="*/ 36 h 71"/>
                    <a:gd name="T8" fmla="*/ 0 w 33"/>
                    <a:gd name="T9" fmla="*/ 0 h 71"/>
                  </a:gdLst>
                  <a:ahLst/>
                  <a:cxnLst>
                    <a:cxn ang="0">
                      <a:pos x="T0" y="T1"/>
                    </a:cxn>
                    <a:cxn ang="0">
                      <a:pos x="T2" y="T3"/>
                    </a:cxn>
                    <a:cxn ang="0">
                      <a:pos x="T4" y="T5"/>
                    </a:cxn>
                    <a:cxn ang="0">
                      <a:pos x="T6" y="T7"/>
                    </a:cxn>
                    <a:cxn ang="0">
                      <a:pos x="T8" y="T9"/>
                    </a:cxn>
                  </a:cxnLst>
                  <a:rect l="0" t="0" r="r" b="b"/>
                  <a:pathLst>
                    <a:path w="33" h="71">
                      <a:moveTo>
                        <a:pt x="0" y="0"/>
                      </a:moveTo>
                      <a:lnTo>
                        <a:pt x="33" y="71"/>
                      </a:lnTo>
                      <a:lnTo>
                        <a:pt x="24" y="71"/>
                      </a:lnTo>
                      <a:lnTo>
                        <a:pt x="11" y="3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5" name="Forme libre 14"/>
                <p:cNvSpPr>
                  <a:spLocks/>
                </p:cNvSpPr>
                <p:nvPr/>
              </p:nvSpPr>
              <p:spPr bwMode="auto">
                <a:xfrm>
                  <a:off x="106045" y="5124627"/>
                  <a:ext cx="23813" cy="150813"/>
                </a:xfrm>
                <a:custGeom>
                  <a:avLst/>
                  <a:gdLst>
                    <a:gd name="T0" fmla="*/ 0 w 15"/>
                    <a:gd name="T1" fmla="*/ 0 h 95"/>
                    <a:gd name="T2" fmla="*/ 8 w 15"/>
                    <a:gd name="T3" fmla="*/ 37 h 95"/>
                    <a:gd name="T4" fmla="*/ 8 w 15"/>
                    <a:gd name="T5" fmla="*/ 41 h 95"/>
                    <a:gd name="T6" fmla="*/ 15 w 15"/>
                    <a:gd name="T7" fmla="*/ 95 h 95"/>
                    <a:gd name="T8" fmla="*/ 4 w 15"/>
                    <a:gd name="T9" fmla="*/ 49 h 95"/>
                    <a:gd name="T10" fmla="*/ 0 w 15"/>
                    <a:gd name="T11" fmla="*/ 0 h 95"/>
                  </a:gdLst>
                  <a:ahLst/>
                  <a:cxnLst>
                    <a:cxn ang="0">
                      <a:pos x="T0" y="T1"/>
                    </a:cxn>
                    <a:cxn ang="0">
                      <a:pos x="T2" y="T3"/>
                    </a:cxn>
                    <a:cxn ang="0">
                      <a:pos x="T4" y="T5"/>
                    </a:cxn>
                    <a:cxn ang="0">
                      <a:pos x="T6" y="T7"/>
                    </a:cxn>
                    <a:cxn ang="0">
                      <a:pos x="T8" y="T9"/>
                    </a:cxn>
                    <a:cxn ang="0">
                      <a:pos x="T10" y="T11"/>
                    </a:cxn>
                  </a:cxnLst>
                  <a:rect l="0" t="0" r="r" b="b"/>
                  <a:pathLst>
                    <a:path w="15" h="95">
                      <a:moveTo>
                        <a:pt x="0" y="0"/>
                      </a:moveTo>
                      <a:lnTo>
                        <a:pt x="8" y="37"/>
                      </a:lnTo>
                      <a:lnTo>
                        <a:pt x="8" y="41"/>
                      </a:lnTo>
                      <a:lnTo>
                        <a:pt x="15" y="95"/>
                      </a:lnTo>
                      <a:lnTo>
                        <a:pt x="4" y="49"/>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6" name="Forme libre 15"/>
                <p:cNvSpPr>
                  <a:spLocks/>
                </p:cNvSpPr>
                <p:nvPr/>
              </p:nvSpPr>
              <p:spPr bwMode="auto">
                <a:xfrm>
                  <a:off x="317182" y="4649964"/>
                  <a:ext cx="638175" cy="1241425"/>
                </a:xfrm>
                <a:custGeom>
                  <a:avLst/>
                  <a:gdLst>
                    <a:gd name="T0" fmla="*/ 402 w 402"/>
                    <a:gd name="T1" fmla="*/ 0 h 782"/>
                    <a:gd name="T2" fmla="*/ 402 w 402"/>
                    <a:gd name="T3" fmla="*/ 1 h 782"/>
                    <a:gd name="T4" fmla="*/ 363 w 402"/>
                    <a:gd name="T5" fmla="*/ 39 h 782"/>
                    <a:gd name="T6" fmla="*/ 325 w 402"/>
                    <a:gd name="T7" fmla="*/ 79 h 782"/>
                    <a:gd name="T8" fmla="*/ 290 w 402"/>
                    <a:gd name="T9" fmla="*/ 121 h 782"/>
                    <a:gd name="T10" fmla="*/ 255 w 402"/>
                    <a:gd name="T11" fmla="*/ 164 h 782"/>
                    <a:gd name="T12" fmla="*/ 211 w 402"/>
                    <a:gd name="T13" fmla="*/ 222 h 782"/>
                    <a:gd name="T14" fmla="*/ 171 w 402"/>
                    <a:gd name="T15" fmla="*/ 284 h 782"/>
                    <a:gd name="T16" fmla="*/ 133 w 402"/>
                    <a:gd name="T17" fmla="*/ 346 h 782"/>
                    <a:gd name="T18" fmla="*/ 100 w 402"/>
                    <a:gd name="T19" fmla="*/ 411 h 782"/>
                    <a:gd name="T20" fmla="*/ 71 w 402"/>
                    <a:gd name="T21" fmla="*/ 478 h 782"/>
                    <a:gd name="T22" fmla="*/ 45 w 402"/>
                    <a:gd name="T23" fmla="*/ 546 h 782"/>
                    <a:gd name="T24" fmla="*/ 27 w 402"/>
                    <a:gd name="T25" fmla="*/ 617 h 782"/>
                    <a:gd name="T26" fmla="*/ 13 w 402"/>
                    <a:gd name="T27" fmla="*/ 689 h 782"/>
                    <a:gd name="T28" fmla="*/ 7 w 402"/>
                    <a:gd name="T29" fmla="*/ 761 h 782"/>
                    <a:gd name="T30" fmla="*/ 7 w 402"/>
                    <a:gd name="T31" fmla="*/ 782 h 782"/>
                    <a:gd name="T32" fmla="*/ 0 w 402"/>
                    <a:gd name="T33" fmla="*/ 765 h 782"/>
                    <a:gd name="T34" fmla="*/ 1 w 402"/>
                    <a:gd name="T35" fmla="*/ 761 h 782"/>
                    <a:gd name="T36" fmla="*/ 7 w 402"/>
                    <a:gd name="T37" fmla="*/ 688 h 782"/>
                    <a:gd name="T38" fmla="*/ 21 w 402"/>
                    <a:gd name="T39" fmla="*/ 616 h 782"/>
                    <a:gd name="T40" fmla="*/ 40 w 402"/>
                    <a:gd name="T41" fmla="*/ 545 h 782"/>
                    <a:gd name="T42" fmla="*/ 66 w 402"/>
                    <a:gd name="T43" fmla="*/ 475 h 782"/>
                    <a:gd name="T44" fmla="*/ 95 w 402"/>
                    <a:gd name="T45" fmla="*/ 409 h 782"/>
                    <a:gd name="T46" fmla="*/ 130 w 402"/>
                    <a:gd name="T47" fmla="*/ 343 h 782"/>
                    <a:gd name="T48" fmla="*/ 167 w 402"/>
                    <a:gd name="T49" fmla="*/ 281 h 782"/>
                    <a:gd name="T50" fmla="*/ 209 w 402"/>
                    <a:gd name="T51" fmla="*/ 220 h 782"/>
                    <a:gd name="T52" fmla="*/ 253 w 402"/>
                    <a:gd name="T53" fmla="*/ 163 h 782"/>
                    <a:gd name="T54" fmla="*/ 287 w 402"/>
                    <a:gd name="T55" fmla="*/ 120 h 782"/>
                    <a:gd name="T56" fmla="*/ 324 w 402"/>
                    <a:gd name="T57" fmla="*/ 78 h 782"/>
                    <a:gd name="T58" fmla="*/ 362 w 402"/>
                    <a:gd name="T59" fmla="*/ 38 h 782"/>
                    <a:gd name="T60" fmla="*/ 402 w 402"/>
                    <a:gd name="T61" fmla="*/ 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2" h="782">
                      <a:moveTo>
                        <a:pt x="402" y="0"/>
                      </a:moveTo>
                      <a:lnTo>
                        <a:pt x="402" y="1"/>
                      </a:lnTo>
                      <a:lnTo>
                        <a:pt x="363" y="39"/>
                      </a:lnTo>
                      <a:lnTo>
                        <a:pt x="325" y="79"/>
                      </a:lnTo>
                      <a:lnTo>
                        <a:pt x="290" y="121"/>
                      </a:lnTo>
                      <a:lnTo>
                        <a:pt x="255" y="164"/>
                      </a:lnTo>
                      <a:lnTo>
                        <a:pt x="211" y="222"/>
                      </a:lnTo>
                      <a:lnTo>
                        <a:pt x="171" y="284"/>
                      </a:lnTo>
                      <a:lnTo>
                        <a:pt x="133" y="346"/>
                      </a:lnTo>
                      <a:lnTo>
                        <a:pt x="100" y="411"/>
                      </a:lnTo>
                      <a:lnTo>
                        <a:pt x="71" y="478"/>
                      </a:lnTo>
                      <a:lnTo>
                        <a:pt x="45" y="546"/>
                      </a:lnTo>
                      <a:lnTo>
                        <a:pt x="27" y="617"/>
                      </a:lnTo>
                      <a:lnTo>
                        <a:pt x="13" y="689"/>
                      </a:lnTo>
                      <a:lnTo>
                        <a:pt x="7" y="761"/>
                      </a:lnTo>
                      <a:lnTo>
                        <a:pt x="7" y="782"/>
                      </a:lnTo>
                      <a:lnTo>
                        <a:pt x="0" y="765"/>
                      </a:lnTo>
                      <a:lnTo>
                        <a:pt x="1" y="761"/>
                      </a:lnTo>
                      <a:lnTo>
                        <a:pt x="7" y="688"/>
                      </a:lnTo>
                      <a:lnTo>
                        <a:pt x="21" y="616"/>
                      </a:lnTo>
                      <a:lnTo>
                        <a:pt x="40" y="545"/>
                      </a:lnTo>
                      <a:lnTo>
                        <a:pt x="66" y="475"/>
                      </a:lnTo>
                      <a:lnTo>
                        <a:pt x="95" y="409"/>
                      </a:lnTo>
                      <a:lnTo>
                        <a:pt x="130" y="343"/>
                      </a:lnTo>
                      <a:lnTo>
                        <a:pt x="167" y="281"/>
                      </a:lnTo>
                      <a:lnTo>
                        <a:pt x="209" y="220"/>
                      </a:lnTo>
                      <a:lnTo>
                        <a:pt x="253" y="163"/>
                      </a:lnTo>
                      <a:lnTo>
                        <a:pt x="287" y="120"/>
                      </a:lnTo>
                      <a:lnTo>
                        <a:pt x="324" y="78"/>
                      </a:lnTo>
                      <a:lnTo>
                        <a:pt x="362" y="38"/>
                      </a:lnTo>
                      <a:lnTo>
                        <a:pt x="402"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7" name="Forme libre 16"/>
                <p:cNvSpPr>
                  <a:spLocks/>
                </p:cNvSpPr>
                <p:nvPr/>
              </p:nvSpPr>
              <p:spPr bwMode="auto">
                <a:xfrm>
                  <a:off x="317182" y="5904089"/>
                  <a:ext cx="58738" cy="311150"/>
                </a:xfrm>
                <a:custGeom>
                  <a:avLst/>
                  <a:gdLst>
                    <a:gd name="T0" fmla="*/ 0 w 37"/>
                    <a:gd name="T1" fmla="*/ 0 h 196"/>
                    <a:gd name="T2" fmla="*/ 6 w 37"/>
                    <a:gd name="T3" fmla="*/ 15 h 196"/>
                    <a:gd name="T4" fmla="*/ 7 w 37"/>
                    <a:gd name="T5" fmla="*/ 18 h 196"/>
                    <a:gd name="T6" fmla="*/ 12 w 37"/>
                    <a:gd name="T7" fmla="*/ 80 h 196"/>
                    <a:gd name="T8" fmla="*/ 21 w 37"/>
                    <a:gd name="T9" fmla="*/ 134 h 196"/>
                    <a:gd name="T10" fmla="*/ 33 w 37"/>
                    <a:gd name="T11" fmla="*/ 188 h 196"/>
                    <a:gd name="T12" fmla="*/ 37 w 37"/>
                    <a:gd name="T13" fmla="*/ 196 h 196"/>
                    <a:gd name="T14" fmla="*/ 22 w 37"/>
                    <a:gd name="T15" fmla="*/ 162 h 196"/>
                    <a:gd name="T16" fmla="*/ 15 w 37"/>
                    <a:gd name="T17" fmla="*/ 146 h 196"/>
                    <a:gd name="T18" fmla="*/ 5 w 37"/>
                    <a:gd name="T19" fmla="*/ 81 h 196"/>
                    <a:gd name="T20" fmla="*/ 1 w 37"/>
                    <a:gd name="T21" fmla="*/ 40 h 196"/>
                    <a:gd name="T22" fmla="*/ 0 w 37"/>
                    <a:gd name="T23"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96">
                      <a:moveTo>
                        <a:pt x="0" y="0"/>
                      </a:moveTo>
                      <a:lnTo>
                        <a:pt x="6" y="15"/>
                      </a:lnTo>
                      <a:lnTo>
                        <a:pt x="7" y="18"/>
                      </a:lnTo>
                      <a:lnTo>
                        <a:pt x="12" y="80"/>
                      </a:lnTo>
                      <a:lnTo>
                        <a:pt x="21" y="134"/>
                      </a:lnTo>
                      <a:lnTo>
                        <a:pt x="33" y="188"/>
                      </a:lnTo>
                      <a:lnTo>
                        <a:pt x="37" y="196"/>
                      </a:lnTo>
                      <a:lnTo>
                        <a:pt x="22" y="162"/>
                      </a:lnTo>
                      <a:lnTo>
                        <a:pt x="15" y="146"/>
                      </a:lnTo>
                      <a:lnTo>
                        <a:pt x="5" y="81"/>
                      </a:lnTo>
                      <a:lnTo>
                        <a:pt x="1" y="40"/>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8" name="Forme libre 17"/>
                <p:cNvSpPr>
                  <a:spLocks/>
                </p:cNvSpPr>
                <p:nvPr/>
              </p:nvSpPr>
              <p:spPr bwMode="auto">
                <a:xfrm>
                  <a:off x="363220" y="6223177"/>
                  <a:ext cx="49213" cy="104775"/>
                </a:xfrm>
                <a:custGeom>
                  <a:avLst/>
                  <a:gdLst>
                    <a:gd name="T0" fmla="*/ 0 w 31"/>
                    <a:gd name="T1" fmla="*/ 0 h 66"/>
                    <a:gd name="T2" fmla="*/ 31 w 31"/>
                    <a:gd name="T3" fmla="*/ 66 h 66"/>
                    <a:gd name="T4" fmla="*/ 24 w 31"/>
                    <a:gd name="T5" fmla="*/ 66 h 66"/>
                    <a:gd name="T6" fmla="*/ 0 w 31"/>
                    <a:gd name="T7" fmla="*/ 0 h 66"/>
                  </a:gdLst>
                  <a:ahLst/>
                  <a:cxnLst>
                    <a:cxn ang="0">
                      <a:pos x="T0" y="T1"/>
                    </a:cxn>
                    <a:cxn ang="0">
                      <a:pos x="T2" y="T3"/>
                    </a:cxn>
                    <a:cxn ang="0">
                      <a:pos x="T4" y="T5"/>
                    </a:cxn>
                    <a:cxn ang="0">
                      <a:pos x="T6" y="T7"/>
                    </a:cxn>
                  </a:cxnLst>
                  <a:rect l="0" t="0" r="r" b="b"/>
                  <a:pathLst>
                    <a:path w="31" h="66">
                      <a:moveTo>
                        <a:pt x="0" y="0"/>
                      </a:moveTo>
                      <a:lnTo>
                        <a:pt x="31" y="66"/>
                      </a:lnTo>
                      <a:lnTo>
                        <a:pt x="24" y="6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9" name="Forme libre 18"/>
                <p:cNvSpPr>
                  <a:spLocks/>
                </p:cNvSpPr>
                <p:nvPr/>
              </p:nvSpPr>
              <p:spPr bwMode="auto">
                <a:xfrm>
                  <a:off x="317182" y="5864402"/>
                  <a:ext cx="11113" cy="68263"/>
                </a:xfrm>
                <a:custGeom>
                  <a:avLst/>
                  <a:gdLst>
                    <a:gd name="T0" fmla="*/ 0 w 7"/>
                    <a:gd name="T1" fmla="*/ 0 h 43"/>
                    <a:gd name="T2" fmla="*/ 7 w 7"/>
                    <a:gd name="T3" fmla="*/ 17 h 43"/>
                    <a:gd name="T4" fmla="*/ 7 w 7"/>
                    <a:gd name="T5" fmla="*/ 43 h 43"/>
                    <a:gd name="T6" fmla="*/ 6 w 7"/>
                    <a:gd name="T7" fmla="*/ 40 h 43"/>
                    <a:gd name="T8" fmla="*/ 0 w 7"/>
                    <a:gd name="T9" fmla="*/ 25 h 43"/>
                    <a:gd name="T10" fmla="*/ 0 w 7"/>
                    <a:gd name="T11" fmla="*/ 0 h 43"/>
                  </a:gdLst>
                  <a:ahLst/>
                  <a:cxnLst>
                    <a:cxn ang="0">
                      <a:pos x="T0" y="T1"/>
                    </a:cxn>
                    <a:cxn ang="0">
                      <a:pos x="T2" y="T3"/>
                    </a:cxn>
                    <a:cxn ang="0">
                      <a:pos x="T4" y="T5"/>
                    </a:cxn>
                    <a:cxn ang="0">
                      <a:pos x="T6" y="T7"/>
                    </a:cxn>
                    <a:cxn ang="0">
                      <a:pos x="T8" y="T9"/>
                    </a:cxn>
                    <a:cxn ang="0">
                      <a:pos x="T10" y="T11"/>
                    </a:cxn>
                  </a:cxnLst>
                  <a:rect l="0" t="0" r="r" b="b"/>
                  <a:pathLst>
                    <a:path w="7" h="43">
                      <a:moveTo>
                        <a:pt x="0" y="0"/>
                      </a:moveTo>
                      <a:lnTo>
                        <a:pt x="7" y="17"/>
                      </a:lnTo>
                      <a:lnTo>
                        <a:pt x="7" y="43"/>
                      </a:lnTo>
                      <a:lnTo>
                        <a:pt x="6" y="40"/>
                      </a:lnTo>
                      <a:lnTo>
                        <a:pt x="0" y="25"/>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0" name="Forme libre 19"/>
                <p:cNvSpPr>
                  <a:spLocks/>
                </p:cNvSpPr>
                <p:nvPr/>
              </p:nvSpPr>
              <p:spPr bwMode="auto">
                <a:xfrm>
                  <a:off x="340995" y="6135864"/>
                  <a:ext cx="73025" cy="192088"/>
                </a:xfrm>
                <a:custGeom>
                  <a:avLst/>
                  <a:gdLst>
                    <a:gd name="T0" fmla="*/ 0 w 46"/>
                    <a:gd name="T1" fmla="*/ 0 h 121"/>
                    <a:gd name="T2" fmla="*/ 7 w 46"/>
                    <a:gd name="T3" fmla="*/ 16 h 121"/>
                    <a:gd name="T4" fmla="*/ 22 w 46"/>
                    <a:gd name="T5" fmla="*/ 50 h 121"/>
                    <a:gd name="T6" fmla="*/ 33 w 46"/>
                    <a:gd name="T7" fmla="*/ 86 h 121"/>
                    <a:gd name="T8" fmla="*/ 46 w 46"/>
                    <a:gd name="T9" fmla="*/ 121 h 121"/>
                    <a:gd name="T10" fmla="*/ 45 w 46"/>
                    <a:gd name="T11" fmla="*/ 121 h 121"/>
                    <a:gd name="T12" fmla="*/ 14 w 46"/>
                    <a:gd name="T13" fmla="*/ 55 h 121"/>
                    <a:gd name="T14" fmla="*/ 11 w 46"/>
                    <a:gd name="T15" fmla="*/ 44 h 121"/>
                    <a:gd name="T16" fmla="*/ 0 w 46"/>
                    <a:gd name="T1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21">
                      <a:moveTo>
                        <a:pt x="0" y="0"/>
                      </a:moveTo>
                      <a:lnTo>
                        <a:pt x="7" y="16"/>
                      </a:lnTo>
                      <a:lnTo>
                        <a:pt x="22" y="50"/>
                      </a:lnTo>
                      <a:lnTo>
                        <a:pt x="33" y="86"/>
                      </a:lnTo>
                      <a:lnTo>
                        <a:pt x="46" y="121"/>
                      </a:lnTo>
                      <a:lnTo>
                        <a:pt x="45" y="121"/>
                      </a:lnTo>
                      <a:lnTo>
                        <a:pt x="14" y="55"/>
                      </a:lnTo>
                      <a:lnTo>
                        <a:pt x="11" y="4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grpSp>
      <p:pic>
        <p:nvPicPr>
          <p:cNvPr id="33" name="Image 32"/>
          <p:cNvPicPr/>
          <p:nvPr/>
        </p:nvPicPr>
        <p:blipFill>
          <a:blip r:embed="rId3">
            <a:extLst>
              <a:ext uri="{28A0092B-C50C-407E-A947-70E740481C1C}">
                <a14:useLocalDpi xmlns:a14="http://schemas.microsoft.com/office/drawing/2010/main" val="0"/>
              </a:ext>
            </a:extLst>
          </a:blip>
          <a:srcRect/>
          <a:stretch>
            <a:fillRect/>
          </a:stretch>
        </p:blipFill>
        <p:spPr bwMode="auto">
          <a:xfrm>
            <a:off x="11344275" y="5940860"/>
            <a:ext cx="847725" cy="913130"/>
          </a:xfrm>
          <a:prstGeom prst="rect">
            <a:avLst/>
          </a:prstGeom>
          <a:noFill/>
          <a:ln>
            <a:noFill/>
          </a:ln>
        </p:spPr>
      </p:pic>
      <p:pic>
        <p:nvPicPr>
          <p:cNvPr id="34" name="Image 33"/>
          <p:cNvPicPr/>
          <p:nvPr/>
        </p:nvPicPr>
        <p:blipFill>
          <a:blip r:embed="rId4" cstate="print">
            <a:extLst>
              <a:ext uri="{28A0092B-C50C-407E-A947-70E740481C1C}">
                <a14:useLocalDpi xmlns:a14="http://schemas.microsoft.com/office/drawing/2010/main" val="0"/>
              </a:ext>
            </a:extLst>
          </a:blip>
          <a:stretch>
            <a:fillRect/>
          </a:stretch>
        </p:blipFill>
        <p:spPr bwMode="auto">
          <a:xfrm>
            <a:off x="10287001" y="5863590"/>
            <a:ext cx="1905000" cy="994410"/>
          </a:xfrm>
          <a:prstGeom prst="rect">
            <a:avLst/>
          </a:prstGeom>
          <a:noFill/>
          <a:ln>
            <a:noFill/>
          </a:ln>
        </p:spPr>
      </p:pic>
      <p:sp>
        <p:nvSpPr>
          <p:cNvPr id="35" name="Espace réservé du contenu 34"/>
          <p:cNvSpPr>
            <a:spLocks noGrp="1"/>
          </p:cNvSpPr>
          <p:nvPr>
            <p:ph idx="1"/>
          </p:nvPr>
        </p:nvSpPr>
        <p:spPr>
          <a:xfrm>
            <a:off x="838200" y="1825625"/>
            <a:ext cx="4956810" cy="4351338"/>
          </a:xfrm>
        </p:spPr>
        <p:txBody>
          <a:bodyPr/>
          <a:lstStyle/>
          <a:p>
            <a:r>
              <a:rPr lang="fr-FR" dirty="0"/>
              <a:t>Réalisation des </a:t>
            </a:r>
            <a:r>
              <a:rPr lang="fr-FR" dirty="0" err="1"/>
              <a:t>Mock</a:t>
            </a:r>
            <a:r>
              <a:rPr lang="fr-FR" dirty="0"/>
              <a:t>-Up</a:t>
            </a:r>
          </a:p>
          <a:p>
            <a:pPr lvl="1"/>
            <a:endParaRPr lang="fr-FR" dirty="0"/>
          </a:p>
          <a:p>
            <a:pPr lvl="1"/>
            <a:r>
              <a:rPr lang="fr-FR" dirty="0"/>
              <a:t>Afin de créer une application cohérente, nous avons réalisé les </a:t>
            </a:r>
            <a:r>
              <a:rPr lang="fr-FR" dirty="0" err="1"/>
              <a:t>mock</a:t>
            </a:r>
            <a:r>
              <a:rPr lang="fr-FR" dirty="0"/>
              <a:t>-up en amont de la conception avec </a:t>
            </a:r>
            <a:r>
              <a:rPr lang="fr-FR" dirty="0" err="1"/>
              <a:t>Balsamiq</a:t>
            </a:r>
            <a:r>
              <a:rPr lang="fr-FR" dirty="0"/>
              <a:t>.</a:t>
            </a:r>
          </a:p>
        </p:txBody>
      </p:sp>
      <p:pic>
        <p:nvPicPr>
          <p:cNvPr id="3" name="Imag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42101" y="1690688"/>
            <a:ext cx="2409576" cy="3960000"/>
          </a:xfrm>
          <a:prstGeom prst="rect">
            <a:avLst/>
          </a:prstGeom>
        </p:spPr>
      </p:pic>
      <p:pic>
        <p:nvPicPr>
          <p:cNvPr id="6" name="Imag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70575" y="1666069"/>
            <a:ext cx="2173700" cy="3960792"/>
          </a:xfrm>
          <a:prstGeom prst="rect">
            <a:avLst/>
          </a:prstGeom>
        </p:spPr>
      </p:pic>
      <p:cxnSp>
        <p:nvCxnSpPr>
          <p:cNvPr id="37" name="Connecteur droit avec flèche 36"/>
          <p:cNvCxnSpPr/>
          <p:nvPr/>
        </p:nvCxnSpPr>
        <p:spPr>
          <a:xfrm>
            <a:off x="8355330" y="3520440"/>
            <a:ext cx="7315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559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t>Choix techniques</a:t>
            </a:r>
          </a:p>
        </p:txBody>
      </p:sp>
      <p:sp>
        <p:nvSpPr>
          <p:cNvPr id="3" name="Espace réservé du contenu 2"/>
          <p:cNvSpPr>
            <a:spLocks noGrp="1"/>
          </p:cNvSpPr>
          <p:nvPr>
            <p:ph idx="1"/>
          </p:nvPr>
        </p:nvSpPr>
        <p:spPr>
          <a:xfrm>
            <a:off x="2158341" y="1690688"/>
            <a:ext cx="9180317" cy="4172902"/>
          </a:xfrm>
        </p:spPr>
        <p:txBody>
          <a:bodyPr>
            <a:normAutofit/>
          </a:bodyPr>
          <a:lstStyle/>
          <a:p>
            <a:pPr marL="0" lvl="0" indent="0">
              <a:buNone/>
            </a:pPr>
            <a:endParaRPr lang="fr-FR" sz="2000" b="1" dirty="0"/>
          </a:p>
          <a:p>
            <a:pPr lvl="0"/>
            <a:r>
              <a:rPr lang="fr-FR" sz="2000" b="1" dirty="0"/>
              <a:t>Pour la partie client, nous avons choisi plusieurs technologies : </a:t>
            </a:r>
          </a:p>
          <a:p>
            <a:pPr lvl="0"/>
            <a:endParaRPr lang="fr-FR" sz="2000" b="1" dirty="0"/>
          </a:p>
          <a:p>
            <a:pPr lvl="1"/>
            <a:r>
              <a:rPr lang="fr-FR" sz="1600" b="1" dirty="0"/>
              <a:t>IONIC</a:t>
            </a:r>
          </a:p>
          <a:p>
            <a:pPr lvl="2"/>
            <a:r>
              <a:rPr lang="fr-FR" sz="1200" b="1" dirty="0"/>
              <a:t>Facilité de création des interfaces</a:t>
            </a:r>
          </a:p>
          <a:p>
            <a:pPr lvl="2"/>
            <a:r>
              <a:rPr lang="fr-FR" sz="1200" b="1" dirty="0"/>
              <a:t>Multiplateformes</a:t>
            </a:r>
          </a:p>
          <a:p>
            <a:pPr lvl="2"/>
            <a:endParaRPr lang="fr-FR" sz="1200" b="1" dirty="0"/>
          </a:p>
          <a:p>
            <a:pPr lvl="2"/>
            <a:endParaRPr lang="fr-FR" sz="1200" b="1" dirty="0"/>
          </a:p>
          <a:p>
            <a:pPr lvl="2"/>
            <a:endParaRPr lang="fr-FR" sz="1200" b="1" dirty="0"/>
          </a:p>
          <a:p>
            <a:pPr lvl="1"/>
            <a:r>
              <a:rPr lang="fr-FR" sz="1600" b="1" dirty="0"/>
              <a:t>ANGULARJS</a:t>
            </a:r>
          </a:p>
          <a:p>
            <a:pPr lvl="2"/>
            <a:r>
              <a:rPr lang="fr-FR" sz="1200" b="1" dirty="0"/>
              <a:t>Facilité de gestion</a:t>
            </a:r>
          </a:p>
          <a:p>
            <a:pPr lvl="2"/>
            <a:r>
              <a:rPr lang="fr-FR" sz="1200" b="1" dirty="0"/>
              <a:t>Architecture MVC</a:t>
            </a:r>
          </a:p>
          <a:p>
            <a:pPr marL="914400" lvl="2" indent="0">
              <a:buNone/>
            </a:pPr>
            <a:endParaRPr lang="fr-FR" sz="1200" b="1" dirty="0"/>
          </a:p>
          <a:p>
            <a:endParaRPr lang="fr-FR" sz="2000" dirty="0"/>
          </a:p>
          <a:p>
            <a:endParaRPr lang="fr-FR" sz="2000" dirty="0"/>
          </a:p>
          <a:p>
            <a:endParaRPr lang="fr-FR" sz="2000" dirty="0"/>
          </a:p>
        </p:txBody>
      </p:sp>
      <p:grpSp>
        <p:nvGrpSpPr>
          <p:cNvPr id="4" name="Groupe 3"/>
          <p:cNvGrpSpPr/>
          <p:nvPr/>
        </p:nvGrpSpPr>
        <p:grpSpPr>
          <a:xfrm>
            <a:off x="0" y="0"/>
            <a:ext cx="2418826" cy="6858000"/>
            <a:chOff x="0" y="0"/>
            <a:chExt cx="2133600" cy="9125712"/>
          </a:xfrm>
        </p:grpSpPr>
        <p:sp>
          <p:nvSpPr>
            <p:cNvPr id="5" name="Rectangle 4"/>
            <p:cNvSpPr/>
            <p:nvPr/>
          </p:nvSpPr>
          <p:spPr>
            <a:xfrm>
              <a:off x="0" y="0"/>
              <a:ext cx="194535" cy="91257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dirty="0"/>
            </a:p>
          </p:txBody>
        </p:sp>
        <p:grpSp>
          <p:nvGrpSpPr>
            <p:cNvPr id="7" name="Groupe 6"/>
            <p:cNvGrpSpPr/>
            <p:nvPr/>
          </p:nvGrpSpPr>
          <p:grpSpPr>
            <a:xfrm>
              <a:off x="76200" y="4210050"/>
              <a:ext cx="2057400" cy="4910329"/>
              <a:chOff x="80645" y="4211812"/>
              <a:chExt cx="1306273" cy="3121027"/>
            </a:xfrm>
          </p:grpSpPr>
          <p:grpSp>
            <p:nvGrpSpPr>
              <p:cNvPr id="8" name="Groupe 7"/>
              <p:cNvGrpSpPr>
                <a:grpSpLocks noChangeAspect="1"/>
              </p:cNvGrpSpPr>
              <p:nvPr/>
            </p:nvGrpSpPr>
            <p:grpSpPr>
              <a:xfrm>
                <a:off x="141062" y="4211812"/>
                <a:ext cx="1047750" cy="3121026"/>
                <a:chOff x="141062" y="4211812"/>
                <a:chExt cx="1047750" cy="3121026"/>
              </a:xfrm>
            </p:grpSpPr>
            <p:sp>
              <p:nvSpPr>
                <p:cNvPr id="21" name="Forme libre 20"/>
                <p:cNvSpPr>
                  <a:spLocks/>
                </p:cNvSpPr>
                <p:nvPr/>
              </p:nvSpPr>
              <p:spPr bwMode="auto">
                <a:xfrm>
                  <a:off x="369662" y="6216825"/>
                  <a:ext cx="193675" cy="698500"/>
                </a:xfrm>
                <a:custGeom>
                  <a:avLst/>
                  <a:gdLst>
                    <a:gd name="T0" fmla="*/ 0 w 122"/>
                    <a:gd name="T1" fmla="*/ 0 h 440"/>
                    <a:gd name="T2" fmla="*/ 39 w 122"/>
                    <a:gd name="T3" fmla="*/ 152 h 440"/>
                    <a:gd name="T4" fmla="*/ 84 w 122"/>
                    <a:gd name="T5" fmla="*/ 304 h 440"/>
                    <a:gd name="T6" fmla="*/ 122 w 122"/>
                    <a:gd name="T7" fmla="*/ 417 h 440"/>
                    <a:gd name="T8" fmla="*/ 122 w 122"/>
                    <a:gd name="T9" fmla="*/ 440 h 440"/>
                    <a:gd name="T10" fmla="*/ 76 w 122"/>
                    <a:gd name="T11" fmla="*/ 306 h 440"/>
                    <a:gd name="T12" fmla="*/ 39 w 122"/>
                    <a:gd name="T13" fmla="*/ 180 h 440"/>
                    <a:gd name="T14" fmla="*/ 6 w 122"/>
                    <a:gd name="T15" fmla="*/ 53 h 440"/>
                    <a:gd name="T16" fmla="*/ 0 w 122"/>
                    <a:gd name="T1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440">
                      <a:moveTo>
                        <a:pt x="0" y="0"/>
                      </a:moveTo>
                      <a:lnTo>
                        <a:pt x="39" y="152"/>
                      </a:lnTo>
                      <a:lnTo>
                        <a:pt x="84" y="304"/>
                      </a:lnTo>
                      <a:lnTo>
                        <a:pt x="122" y="417"/>
                      </a:lnTo>
                      <a:lnTo>
                        <a:pt x="122" y="440"/>
                      </a:lnTo>
                      <a:lnTo>
                        <a:pt x="76" y="306"/>
                      </a:lnTo>
                      <a:lnTo>
                        <a:pt x="39" y="180"/>
                      </a:lnTo>
                      <a:lnTo>
                        <a:pt x="6" y="5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2" name="Forme libre 21"/>
                <p:cNvSpPr>
                  <a:spLocks/>
                </p:cNvSpPr>
                <p:nvPr/>
              </p:nvSpPr>
              <p:spPr bwMode="auto">
                <a:xfrm>
                  <a:off x="572862" y="6905800"/>
                  <a:ext cx="184150" cy="427038"/>
                </a:xfrm>
                <a:custGeom>
                  <a:avLst/>
                  <a:gdLst>
                    <a:gd name="T0" fmla="*/ 0 w 116"/>
                    <a:gd name="T1" fmla="*/ 0 h 269"/>
                    <a:gd name="T2" fmla="*/ 8 w 116"/>
                    <a:gd name="T3" fmla="*/ 19 h 269"/>
                    <a:gd name="T4" fmla="*/ 37 w 116"/>
                    <a:gd name="T5" fmla="*/ 93 h 269"/>
                    <a:gd name="T6" fmla="*/ 67 w 116"/>
                    <a:gd name="T7" fmla="*/ 167 h 269"/>
                    <a:gd name="T8" fmla="*/ 116 w 116"/>
                    <a:gd name="T9" fmla="*/ 269 h 269"/>
                    <a:gd name="T10" fmla="*/ 108 w 116"/>
                    <a:gd name="T11" fmla="*/ 269 h 269"/>
                    <a:gd name="T12" fmla="*/ 60 w 116"/>
                    <a:gd name="T13" fmla="*/ 169 h 269"/>
                    <a:gd name="T14" fmla="*/ 30 w 116"/>
                    <a:gd name="T15" fmla="*/ 98 h 269"/>
                    <a:gd name="T16" fmla="*/ 1 w 116"/>
                    <a:gd name="T17" fmla="*/ 25 h 269"/>
                    <a:gd name="T18" fmla="*/ 0 w 116"/>
                    <a:gd name="T19"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269">
                      <a:moveTo>
                        <a:pt x="0" y="0"/>
                      </a:moveTo>
                      <a:lnTo>
                        <a:pt x="8" y="19"/>
                      </a:lnTo>
                      <a:lnTo>
                        <a:pt x="37" y="93"/>
                      </a:lnTo>
                      <a:lnTo>
                        <a:pt x="67" y="167"/>
                      </a:lnTo>
                      <a:lnTo>
                        <a:pt x="116" y="269"/>
                      </a:lnTo>
                      <a:lnTo>
                        <a:pt x="108" y="269"/>
                      </a:lnTo>
                      <a:lnTo>
                        <a:pt x="60" y="169"/>
                      </a:lnTo>
                      <a:lnTo>
                        <a:pt x="30" y="98"/>
                      </a:lnTo>
                      <a:lnTo>
                        <a:pt x="1" y="2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3" name="Forme libre 22"/>
                <p:cNvSpPr>
                  <a:spLocks/>
                </p:cNvSpPr>
                <p:nvPr/>
              </p:nvSpPr>
              <p:spPr bwMode="auto">
                <a:xfrm>
                  <a:off x="141062" y="4211812"/>
                  <a:ext cx="222250" cy="2019300"/>
                </a:xfrm>
                <a:custGeom>
                  <a:avLst/>
                  <a:gdLst>
                    <a:gd name="T0" fmla="*/ 0 w 140"/>
                    <a:gd name="T1" fmla="*/ 0 h 1272"/>
                    <a:gd name="T2" fmla="*/ 0 w 140"/>
                    <a:gd name="T3" fmla="*/ 0 h 1272"/>
                    <a:gd name="T4" fmla="*/ 1 w 140"/>
                    <a:gd name="T5" fmla="*/ 79 h 1272"/>
                    <a:gd name="T6" fmla="*/ 3 w 140"/>
                    <a:gd name="T7" fmla="*/ 159 h 1272"/>
                    <a:gd name="T8" fmla="*/ 12 w 140"/>
                    <a:gd name="T9" fmla="*/ 317 h 1272"/>
                    <a:gd name="T10" fmla="*/ 23 w 140"/>
                    <a:gd name="T11" fmla="*/ 476 h 1272"/>
                    <a:gd name="T12" fmla="*/ 39 w 140"/>
                    <a:gd name="T13" fmla="*/ 634 h 1272"/>
                    <a:gd name="T14" fmla="*/ 58 w 140"/>
                    <a:gd name="T15" fmla="*/ 792 h 1272"/>
                    <a:gd name="T16" fmla="*/ 83 w 140"/>
                    <a:gd name="T17" fmla="*/ 948 h 1272"/>
                    <a:gd name="T18" fmla="*/ 107 w 140"/>
                    <a:gd name="T19" fmla="*/ 1086 h 1272"/>
                    <a:gd name="T20" fmla="*/ 135 w 140"/>
                    <a:gd name="T21" fmla="*/ 1223 h 1272"/>
                    <a:gd name="T22" fmla="*/ 140 w 140"/>
                    <a:gd name="T23" fmla="*/ 1272 h 1272"/>
                    <a:gd name="T24" fmla="*/ 138 w 140"/>
                    <a:gd name="T25" fmla="*/ 1262 h 1272"/>
                    <a:gd name="T26" fmla="*/ 105 w 140"/>
                    <a:gd name="T27" fmla="*/ 1106 h 1272"/>
                    <a:gd name="T28" fmla="*/ 77 w 140"/>
                    <a:gd name="T29" fmla="*/ 949 h 1272"/>
                    <a:gd name="T30" fmla="*/ 53 w 140"/>
                    <a:gd name="T31" fmla="*/ 792 h 1272"/>
                    <a:gd name="T32" fmla="*/ 35 w 140"/>
                    <a:gd name="T33" fmla="*/ 634 h 1272"/>
                    <a:gd name="T34" fmla="*/ 20 w 140"/>
                    <a:gd name="T35" fmla="*/ 476 h 1272"/>
                    <a:gd name="T36" fmla="*/ 9 w 140"/>
                    <a:gd name="T37" fmla="*/ 317 h 1272"/>
                    <a:gd name="T38" fmla="*/ 2 w 140"/>
                    <a:gd name="T39" fmla="*/ 159 h 1272"/>
                    <a:gd name="T40" fmla="*/ 0 w 140"/>
                    <a:gd name="T41" fmla="*/ 79 h 1272"/>
                    <a:gd name="T42" fmla="*/ 0 w 140"/>
                    <a:gd name="T43" fmla="*/ 0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272">
                      <a:moveTo>
                        <a:pt x="0" y="0"/>
                      </a:moveTo>
                      <a:lnTo>
                        <a:pt x="0" y="0"/>
                      </a:lnTo>
                      <a:lnTo>
                        <a:pt x="1" y="79"/>
                      </a:lnTo>
                      <a:lnTo>
                        <a:pt x="3" y="159"/>
                      </a:lnTo>
                      <a:lnTo>
                        <a:pt x="12" y="317"/>
                      </a:lnTo>
                      <a:lnTo>
                        <a:pt x="23" y="476"/>
                      </a:lnTo>
                      <a:lnTo>
                        <a:pt x="39" y="634"/>
                      </a:lnTo>
                      <a:lnTo>
                        <a:pt x="58" y="792"/>
                      </a:lnTo>
                      <a:lnTo>
                        <a:pt x="83" y="948"/>
                      </a:lnTo>
                      <a:lnTo>
                        <a:pt x="107" y="1086"/>
                      </a:lnTo>
                      <a:lnTo>
                        <a:pt x="135" y="1223"/>
                      </a:lnTo>
                      <a:lnTo>
                        <a:pt x="140" y="1272"/>
                      </a:lnTo>
                      <a:lnTo>
                        <a:pt x="138" y="1262"/>
                      </a:lnTo>
                      <a:lnTo>
                        <a:pt x="105" y="1106"/>
                      </a:lnTo>
                      <a:lnTo>
                        <a:pt x="77" y="949"/>
                      </a:lnTo>
                      <a:lnTo>
                        <a:pt x="53" y="792"/>
                      </a:lnTo>
                      <a:lnTo>
                        <a:pt x="35" y="634"/>
                      </a:lnTo>
                      <a:lnTo>
                        <a:pt x="20" y="476"/>
                      </a:lnTo>
                      <a:lnTo>
                        <a:pt x="9" y="317"/>
                      </a:lnTo>
                      <a:lnTo>
                        <a:pt x="2" y="159"/>
                      </a:lnTo>
                      <a:lnTo>
                        <a:pt x="0" y="7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4" name="Forme libre 23"/>
                <p:cNvSpPr>
                  <a:spLocks/>
                </p:cNvSpPr>
                <p:nvPr/>
              </p:nvSpPr>
              <p:spPr bwMode="auto">
                <a:xfrm>
                  <a:off x="341087" y="4861100"/>
                  <a:ext cx="71438" cy="1355725"/>
                </a:xfrm>
                <a:custGeom>
                  <a:avLst/>
                  <a:gdLst>
                    <a:gd name="T0" fmla="*/ 45 w 45"/>
                    <a:gd name="T1" fmla="*/ 0 h 854"/>
                    <a:gd name="T2" fmla="*/ 45 w 45"/>
                    <a:gd name="T3" fmla="*/ 0 h 854"/>
                    <a:gd name="T4" fmla="*/ 35 w 45"/>
                    <a:gd name="T5" fmla="*/ 66 h 854"/>
                    <a:gd name="T6" fmla="*/ 26 w 45"/>
                    <a:gd name="T7" fmla="*/ 133 h 854"/>
                    <a:gd name="T8" fmla="*/ 14 w 45"/>
                    <a:gd name="T9" fmla="*/ 267 h 854"/>
                    <a:gd name="T10" fmla="*/ 6 w 45"/>
                    <a:gd name="T11" fmla="*/ 401 h 854"/>
                    <a:gd name="T12" fmla="*/ 3 w 45"/>
                    <a:gd name="T13" fmla="*/ 534 h 854"/>
                    <a:gd name="T14" fmla="*/ 6 w 45"/>
                    <a:gd name="T15" fmla="*/ 669 h 854"/>
                    <a:gd name="T16" fmla="*/ 14 w 45"/>
                    <a:gd name="T17" fmla="*/ 803 h 854"/>
                    <a:gd name="T18" fmla="*/ 18 w 45"/>
                    <a:gd name="T19" fmla="*/ 854 h 854"/>
                    <a:gd name="T20" fmla="*/ 18 w 45"/>
                    <a:gd name="T21" fmla="*/ 851 h 854"/>
                    <a:gd name="T22" fmla="*/ 9 w 45"/>
                    <a:gd name="T23" fmla="*/ 814 h 854"/>
                    <a:gd name="T24" fmla="*/ 8 w 45"/>
                    <a:gd name="T25" fmla="*/ 803 h 854"/>
                    <a:gd name="T26" fmla="*/ 1 w 45"/>
                    <a:gd name="T27" fmla="*/ 669 h 854"/>
                    <a:gd name="T28" fmla="*/ 0 w 45"/>
                    <a:gd name="T29" fmla="*/ 534 h 854"/>
                    <a:gd name="T30" fmla="*/ 3 w 45"/>
                    <a:gd name="T31" fmla="*/ 401 h 854"/>
                    <a:gd name="T32" fmla="*/ 12 w 45"/>
                    <a:gd name="T33" fmla="*/ 267 h 854"/>
                    <a:gd name="T34" fmla="*/ 25 w 45"/>
                    <a:gd name="T35" fmla="*/ 132 h 854"/>
                    <a:gd name="T36" fmla="*/ 34 w 45"/>
                    <a:gd name="T37" fmla="*/ 66 h 854"/>
                    <a:gd name="T38" fmla="*/ 45 w 45"/>
                    <a:gd name="T39" fmla="*/ 0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854">
                      <a:moveTo>
                        <a:pt x="45" y="0"/>
                      </a:moveTo>
                      <a:lnTo>
                        <a:pt x="45" y="0"/>
                      </a:lnTo>
                      <a:lnTo>
                        <a:pt x="35" y="66"/>
                      </a:lnTo>
                      <a:lnTo>
                        <a:pt x="26" y="133"/>
                      </a:lnTo>
                      <a:lnTo>
                        <a:pt x="14" y="267"/>
                      </a:lnTo>
                      <a:lnTo>
                        <a:pt x="6" y="401"/>
                      </a:lnTo>
                      <a:lnTo>
                        <a:pt x="3" y="534"/>
                      </a:lnTo>
                      <a:lnTo>
                        <a:pt x="6" y="669"/>
                      </a:lnTo>
                      <a:lnTo>
                        <a:pt x="14" y="803"/>
                      </a:lnTo>
                      <a:lnTo>
                        <a:pt x="18" y="854"/>
                      </a:lnTo>
                      <a:lnTo>
                        <a:pt x="18" y="851"/>
                      </a:lnTo>
                      <a:lnTo>
                        <a:pt x="9" y="814"/>
                      </a:lnTo>
                      <a:lnTo>
                        <a:pt x="8" y="803"/>
                      </a:lnTo>
                      <a:lnTo>
                        <a:pt x="1" y="669"/>
                      </a:lnTo>
                      <a:lnTo>
                        <a:pt x="0" y="534"/>
                      </a:lnTo>
                      <a:lnTo>
                        <a:pt x="3" y="401"/>
                      </a:lnTo>
                      <a:lnTo>
                        <a:pt x="12" y="267"/>
                      </a:lnTo>
                      <a:lnTo>
                        <a:pt x="25" y="132"/>
                      </a:lnTo>
                      <a:lnTo>
                        <a:pt x="34" y="66"/>
                      </a:lnTo>
                      <a:lnTo>
                        <a:pt x="45"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5" name="Forme libre 24"/>
                <p:cNvSpPr>
                  <a:spLocks/>
                </p:cNvSpPr>
                <p:nvPr/>
              </p:nvSpPr>
              <p:spPr bwMode="auto">
                <a:xfrm>
                  <a:off x="363312" y="6231112"/>
                  <a:ext cx="244475" cy="998538"/>
                </a:xfrm>
                <a:custGeom>
                  <a:avLst/>
                  <a:gdLst>
                    <a:gd name="T0" fmla="*/ 0 w 154"/>
                    <a:gd name="T1" fmla="*/ 0 h 629"/>
                    <a:gd name="T2" fmla="*/ 10 w 154"/>
                    <a:gd name="T3" fmla="*/ 44 h 629"/>
                    <a:gd name="T4" fmla="*/ 21 w 154"/>
                    <a:gd name="T5" fmla="*/ 126 h 629"/>
                    <a:gd name="T6" fmla="*/ 34 w 154"/>
                    <a:gd name="T7" fmla="*/ 207 h 629"/>
                    <a:gd name="T8" fmla="*/ 53 w 154"/>
                    <a:gd name="T9" fmla="*/ 293 h 629"/>
                    <a:gd name="T10" fmla="*/ 75 w 154"/>
                    <a:gd name="T11" fmla="*/ 380 h 629"/>
                    <a:gd name="T12" fmla="*/ 100 w 154"/>
                    <a:gd name="T13" fmla="*/ 466 h 629"/>
                    <a:gd name="T14" fmla="*/ 120 w 154"/>
                    <a:gd name="T15" fmla="*/ 521 h 629"/>
                    <a:gd name="T16" fmla="*/ 141 w 154"/>
                    <a:gd name="T17" fmla="*/ 576 h 629"/>
                    <a:gd name="T18" fmla="*/ 152 w 154"/>
                    <a:gd name="T19" fmla="*/ 618 h 629"/>
                    <a:gd name="T20" fmla="*/ 154 w 154"/>
                    <a:gd name="T21" fmla="*/ 629 h 629"/>
                    <a:gd name="T22" fmla="*/ 140 w 154"/>
                    <a:gd name="T23" fmla="*/ 595 h 629"/>
                    <a:gd name="T24" fmla="*/ 115 w 154"/>
                    <a:gd name="T25" fmla="*/ 532 h 629"/>
                    <a:gd name="T26" fmla="*/ 93 w 154"/>
                    <a:gd name="T27" fmla="*/ 468 h 629"/>
                    <a:gd name="T28" fmla="*/ 67 w 154"/>
                    <a:gd name="T29" fmla="*/ 383 h 629"/>
                    <a:gd name="T30" fmla="*/ 47 w 154"/>
                    <a:gd name="T31" fmla="*/ 295 h 629"/>
                    <a:gd name="T32" fmla="*/ 28 w 154"/>
                    <a:gd name="T33" fmla="*/ 207 h 629"/>
                    <a:gd name="T34" fmla="*/ 12 w 154"/>
                    <a:gd name="T35" fmla="*/ 104 h 629"/>
                    <a:gd name="T36" fmla="*/ 0 w 154"/>
                    <a:gd name="T37"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629">
                      <a:moveTo>
                        <a:pt x="0" y="0"/>
                      </a:moveTo>
                      <a:lnTo>
                        <a:pt x="10" y="44"/>
                      </a:lnTo>
                      <a:lnTo>
                        <a:pt x="21" y="126"/>
                      </a:lnTo>
                      <a:lnTo>
                        <a:pt x="34" y="207"/>
                      </a:lnTo>
                      <a:lnTo>
                        <a:pt x="53" y="293"/>
                      </a:lnTo>
                      <a:lnTo>
                        <a:pt x="75" y="380"/>
                      </a:lnTo>
                      <a:lnTo>
                        <a:pt x="100" y="466"/>
                      </a:lnTo>
                      <a:lnTo>
                        <a:pt x="120" y="521"/>
                      </a:lnTo>
                      <a:lnTo>
                        <a:pt x="141" y="576"/>
                      </a:lnTo>
                      <a:lnTo>
                        <a:pt x="152" y="618"/>
                      </a:lnTo>
                      <a:lnTo>
                        <a:pt x="154" y="629"/>
                      </a:lnTo>
                      <a:lnTo>
                        <a:pt x="140" y="595"/>
                      </a:lnTo>
                      <a:lnTo>
                        <a:pt x="115" y="532"/>
                      </a:lnTo>
                      <a:lnTo>
                        <a:pt x="93" y="468"/>
                      </a:lnTo>
                      <a:lnTo>
                        <a:pt x="67" y="383"/>
                      </a:lnTo>
                      <a:lnTo>
                        <a:pt x="47" y="295"/>
                      </a:lnTo>
                      <a:lnTo>
                        <a:pt x="28" y="207"/>
                      </a:lnTo>
                      <a:lnTo>
                        <a:pt x="12" y="104"/>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6" name="Forme libre 25"/>
                <p:cNvSpPr>
                  <a:spLocks/>
                </p:cNvSpPr>
                <p:nvPr/>
              </p:nvSpPr>
              <p:spPr bwMode="auto">
                <a:xfrm>
                  <a:off x="620487" y="7223300"/>
                  <a:ext cx="52388" cy="109538"/>
                </a:xfrm>
                <a:custGeom>
                  <a:avLst/>
                  <a:gdLst>
                    <a:gd name="T0" fmla="*/ 0 w 33"/>
                    <a:gd name="T1" fmla="*/ 0 h 69"/>
                    <a:gd name="T2" fmla="*/ 33 w 33"/>
                    <a:gd name="T3" fmla="*/ 69 h 69"/>
                    <a:gd name="T4" fmla="*/ 24 w 33"/>
                    <a:gd name="T5" fmla="*/ 69 h 69"/>
                    <a:gd name="T6" fmla="*/ 12 w 33"/>
                    <a:gd name="T7" fmla="*/ 35 h 69"/>
                    <a:gd name="T8" fmla="*/ 0 w 33"/>
                    <a:gd name="T9" fmla="*/ 0 h 69"/>
                  </a:gdLst>
                  <a:ahLst/>
                  <a:cxnLst>
                    <a:cxn ang="0">
                      <a:pos x="T0" y="T1"/>
                    </a:cxn>
                    <a:cxn ang="0">
                      <a:pos x="T2" y="T3"/>
                    </a:cxn>
                    <a:cxn ang="0">
                      <a:pos x="T4" y="T5"/>
                    </a:cxn>
                    <a:cxn ang="0">
                      <a:pos x="T6" y="T7"/>
                    </a:cxn>
                    <a:cxn ang="0">
                      <a:pos x="T8" y="T9"/>
                    </a:cxn>
                  </a:cxnLst>
                  <a:rect l="0" t="0" r="r" b="b"/>
                  <a:pathLst>
                    <a:path w="33" h="69">
                      <a:moveTo>
                        <a:pt x="0" y="0"/>
                      </a:moveTo>
                      <a:lnTo>
                        <a:pt x="33" y="69"/>
                      </a:lnTo>
                      <a:lnTo>
                        <a:pt x="24" y="69"/>
                      </a:lnTo>
                      <a:lnTo>
                        <a:pt x="12" y="3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7" name="Forme libre 26"/>
                <p:cNvSpPr>
                  <a:spLocks/>
                </p:cNvSpPr>
                <p:nvPr/>
              </p:nvSpPr>
              <p:spPr bwMode="auto">
                <a:xfrm>
                  <a:off x="355374" y="6153325"/>
                  <a:ext cx="23813" cy="147638"/>
                </a:xfrm>
                <a:custGeom>
                  <a:avLst/>
                  <a:gdLst>
                    <a:gd name="T0" fmla="*/ 0 w 15"/>
                    <a:gd name="T1" fmla="*/ 0 h 93"/>
                    <a:gd name="T2" fmla="*/ 9 w 15"/>
                    <a:gd name="T3" fmla="*/ 37 h 93"/>
                    <a:gd name="T4" fmla="*/ 9 w 15"/>
                    <a:gd name="T5" fmla="*/ 40 h 93"/>
                    <a:gd name="T6" fmla="*/ 15 w 15"/>
                    <a:gd name="T7" fmla="*/ 93 h 93"/>
                    <a:gd name="T8" fmla="*/ 5 w 15"/>
                    <a:gd name="T9" fmla="*/ 49 h 93"/>
                    <a:gd name="T10" fmla="*/ 0 w 15"/>
                    <a:gd name="T11" fmla="*/ 0 h 93"/>
                  </a:gdLst>
                  <a:ahLst/>
                  <a:cxnLst>
                    <a:cxn ang="0">
                      <a:pos x="T0" y="T1"/>
                    </a:cxn>
                    <a:cxn ang="0">
                      <a:pos x="T2" y="T3"/>
                    </a:cxn>
                    <a:cxn ang="0">
                      <a:pos x="T4" y="T5"/>
                    </a:cxn>
                    <a:cxn ang="0">
                      <a:pos x="T6" y="T7"/>
                    </a:cxn>
                    <a:cxn ang="0">
                      <a:pos x="T8" y="T9"/>
                    </a:cxn>
                    <a:cxn ang="0">
                      <a:pos x="T10" y="T11"/>
                    </a:cxn>
                  </a:cxnLst>
                  <a:rect l="0" t="0" r="r" b="b"/>
                  <a:pathLst>
                    <a:path w="15" h="93">
                      <a:moveTo>
                        <a:pt x="0" y="0"/>
                      </a:moveTo>
                      <a:lnTo>
                        <a:pt x="9" y="37"/>
                      </a:lnTo>
                      <a:lnTo>
                        <a:pt x="9" y="40"/>
                      </a:lnTo>
                      <a:lnTo>
                        <a:pt x="15" y="93"/>
                      </a:lnTo>
                      <a:lnTo>
                        <a:pt x="5" y="4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8" name="Forme libre 27"/>
                <p:cNvSpPr>
                  <a:spLocks/>
                </p:cNvSpPr>
                <p:nvPr/>
              </p:nvSpPr>
              <p:spPr bwMode="auto">
                <a:xfrm>
                  <a:off x="563337" y="5689775"/>
                  <a:ext cx="625475" cy="1216025"/>
                </a:xfrm>
                <a:custGeom>
                  <a:avLst/>
                  <a:gdLst>
                    <a:gd name="T0" fmla="*/ 394 w 394"/>
                    <a:gd name="T1" fmla="*/ 0 h 766"/>
                    <a:gd name="T2" fmla="*/ 394 w 394"/>
                    <a:gd name="T3" fmla="*/ 0 h 766"/>
                    <a:gd name="T4" fmla="*/ 356 w 394"/>
                    <a:gd name="T5" fmla="*/ 38 h 766"/>
                    <a:gd name="T6" fmla="*/ 319 w 394"/>
                    <a:gd name="T7" fmla="*/ 77 h 766"/>
                    <a:gd name="T8" fmla="*/ 284 w 394"/>
                    <a:gd name="T9" fmla="*/ 117 h 766"/>
                    <a:gd name="T10" fmla="*/ 249 w 394"/>
                    <a:gd name="T11" fmla="*/ 160 h 766"/>
                    <a:gd name="T12" fmla="*/ 207 w 394"/>
                    <a:gd name="T13" fmla="*/ 218 h 766"/>
                    <a:gd name="T14" fmla="*/ 168 w 394"/>
                    <a:gd name="T15" fmla="*/ 276 h 766"/>
                    <a:gd name="T16" fmla="*/ 131 w 394"/>
                    <a:gd name="T17" fmla="*/ 339 h 766"/>
                    <a:gd name="T18" fmla="*/ 98 w 394"/>
                    <a:gd name="T19" fmla="*/ 402 h 766"/>
                    <a:gd name="T20" fmla="*/ 69 w 394"/>
                    <a:gd name="T21" fmla="*/ 467 h 766"/>
                    <a:gd name="T22" fmla="*/ 45 w 394"/>
                    <a:gd name="T23" fmla="*/ 535 h 766"/>
                    <a:gd name="T24" fmla="*/ 26 w 394"/>
                    <a:gd name="T25" fmla="*/ 604 h 766"/>
                    <a:gd name="T26" fmla="*/ 14 w 394"/>
                    <a:gd name="T27" fmla="*/ 673 h 766"/>
                    <a:gd name="T28" fmla="*/ 7 w 394"/>
                    <a:gd name="T29" fmla="*/ 746 h 766"/>
                    <a:gd name="T30" fmla="*/ 6 w 394"/>
                    <a:gd name="T31" fmla="*/ 766 h 766"/>
                    <a:gd name="T32" fmla="*/ 0 w 394"/>
                    <a:gd name="T33" fmla="*/ 749 h 766"/>
                    <a:gd name="T34" fmla="*/ 1 w 394"/>
                    <a:gd name="T35" fmla="*/ 744 h 766"/>
                    <a:gd name="T36" fmla="*/ 7 w 394"/>
                    <a:gd name="T37" fmla="*/ 673 h 766"/>
                    <a:gd name="T38" fmla="*/ 21 w 394"/>
                    <a:gd name="T39" fmla="*/ 603 h 766"/>
                    <a:gd name="T40" fmla="*/ 40 w 394"/>
                    <a:gd name="T41" fmla="*/ 533 h 766"/>
                    <a:gd name="T42" fmla="*/ 65 w 394"/>
                    <a:gd name="T43" fmla="*/ 466 h 766"/>
                    <a:gd name="T44" fmla="*/ 94 w 394"/>
                    <a:gd name="T45" fmla="*/ 400 h 766"/>
                    <a:gd name="T46" fmla="*/ 127 w 394"/>
                    <a:gd name="T47" fmla="*/ 336 h 766"/>
                    <a:gd name="T48" fmla="*/ 164 w 394"/>
                    <a:gd name="T49" fmla="*/ 275 h 766"/>
                    <a:gd name="T50" fmla="*/ 204 w 394"/>
                    <a:gd name="T51" fmla="*/ 215 h 766"/>
                    <a:gd name="T52" fmla="*/ 248 w 394"/>
                    <a:gd name="T53" fmla="*/ 158 h 766"/>
                    <a:gd name="T54" fmla="*/ 282 w 394"/>
                    <a:gd name="T55" fmla="*/ 116 h 766"/>
                    <a:gd name="T56" fmla="*/ 318 w 394"/>
                    <a:gd name="T57" fmla="*/ 76 h 766"/>
                    <a:gd name="T58" fmla="*/ 354 w 394"/>
                    <a:gd name="T59" fmla="*/ 37 h 766"/>
                    <a:gd name="T60" fmla="*/ 394 w 394"/>
                    <a:gd name="T61" fmla="*/ 0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4" h="766">
                      <a:moveTo>
                        <a:pt x="394" y="0"/>
                      </a:moveTo>
                      <a:lnTo>
                        <a:pt x="394" y="0"/>
                      </a:lnTo>
                      <a:lnTo>
                        <a:pt x="356" y="38"/>
                      </a:lnTo>
                      <a:lnTo>
                        <a:pt x="319" y="77"/>
                      </a:lnTo>
                      <a:lnTo>
                        <a:pt x="284" y="117"/>
                      </a:lnTo>
                      <a:lnTo>
                        <a:pt x="249" y="160"/>
                      </a:lnTo>
                      <a:lnTo>
                        <a:pt x="207" y="218"/>
                      </a:lnTo>
                      <a:lnTo>
                        <a:pt x="168" y="276"/>
                      </a:lnTo>
                      <a:lnTo>
                        <a:pt x="131" y="339"/>
                      </a:lnTo>
                      <a:lnTo>
                        <a:pt x="98" y="402"/>
                      </a:lnTo>
                      <a:lnTo>
                        <a:pt x="69" y="467"/>
                      </a:lnTo>
                      <a:lnTo>
                        <a:pt x="45" y="535"/>
                      </a:lnTo>
                      <a:lnTo>
                        <a:pt x="26" y="604"/>
                      </a:lnTo>
                      <a:lnTo>
                        <a:pt x="14" y="673"/>
                      </a:lnTo>
                      <a:lnTo>
                        <a:pt x="7" y="746"/>
                      </a:lnTo>
                      <a:lnTo>
                        <a:pt x="6" y="766"/>
                      </a:lnTo>
                      <a:lnTo>
                        <a:pt x="0" y="749"/>
                      </a:lnTo>
                      <a:lnTo>
                        <a:pt x="1" y="744"/>
                      </a:lnTo>
                      <a:lnTo>
                        <a:pt x="7" y="673"/>
                      </a:lnTo>
                      <a:lnTo>
                        <a:pt x="21" y="603"/>
                      </a:lnTo>
                      <a:lnTo>
                        <a:pt x="40" y="533"/>
                      </a:lnTo>
                      <a:lnTo>
                        <a:pt x="65" y="466"/>
                      </a:lnTo>
                      <a:lnTo>
                        <a:pt x="94" y="400"/>
                      </a:lnTo>
                      <a:lnTo>
                        <a:pt x="127" y="336"/>
                      </a:lnTo>
                      <a:lnTo>
                        <a:pt x="164" y="275"/>
                      </a:lnTo>
                      <a:lnTo>
                        <a:pt x="204" y="215"/>
                      </a:lnTo>
                      <a:lnTo>
                        <a:pt x="248" y="158"/>
                      </a:lnTo>
                      <a:lnTo>
                        <a:pt x="282" y="116"/>
                      </a:lnTo>
                      <a:lnTo>
                        <a:pt x="318" y="76"/>
                      </a:lnTo>
                      <a:lnTo>
                        <a:pt x="354" y="37"/>
                      </a:lnTo>
                      <a:lnTo>
                        <a:pt x="394"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9" name="Forme libre 28"/>
                <p:cNvSpPr>
                  <a:spLocks/>
                </p:cNvSpPr>
                <p:nvPr/>
              </p:nvSpPr>
              <p:spPr bwMode="auto">
                <a:xfrm>
                  <a:off x="563337" y="6915325"/>
                  <a:ext cx="57150" cy="307975"/>
                </a:xfrm>
                <a:custGeom>
                  <a:avLst/>
                  <a:gdLst>
                    <a:gd name="T0" fmla="*/ 0 w 36"/>
                    <a:gd name="T1" fmla="*/ 0 h 194"/>
                    <a:gd name="T2" fmla="*/ 6 w 36"/>
                    <a:gd name="T3" fmla="*/ 16 h 194"/>
                    <a:gd name="T4" fmla="*/ 7 w 36"/>
                    <a:gd name="T5" fmla="*/ 19 h 194"/>
                    <a:gd name="T6" fmla="*/ 11 w 36"/>
                    <a:gd name="T7" fmla="*/ 80 h 194"/>
                    <a:gd name="T8" fmla="*/ 20 w 36"/>
                    <a:gd name="T9" fmla="*/ 132 h 194"/>
                    <a:gd name="T10" fmla="*/ 33 w 36"/>
                    <a:gd name="T11" fmla="*/ 185 h 194"/>
                    <a:gd name="T12" fmla="*/ 36 w 36"/>
                    <a:gd name="T13" fmla="*/ 194 h 194"/>
                    <a:gd name="T14" fmla="*/ 21 w 36"/>
                    <a:gd name="T15" fmla="*/ 161 h 194"/>
                    <a:gd name="T16" fmla="*/ 15 w 36"/>
                    <a:gd name="T17" fmla="*/ 145 h 194"/>
                    <a:gd name="T18" fmla="*/ 5 w 36"/>
                    <a:gd name="T19" fmla="*/ 81 h 194"/>
                    <a:gd name="T20" fmla="*/ 1 w 36"/>
                    <a:gd name="T21" fmla="*/ 41 h 194"/>
                    <a:gd name="T22" fmla="*/ 0 w 36"/>
                    <a:gd name="T23"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94">
                      <a:moveTo>
                        <a:pt x="0" y="0"/>
                      </a:moveTo>
                      <a:lnTo>
                        <a:pt x="6" y="16"/>
                      </a:lnTo>
                      <a:lnTo>
                        <a:pt x="7" y="19"/>
                      </a:lnTo>
                      <a:lnTo>
                        <a:pt x="11" y="80"/>
                      </a:lnTo>
                      <a:lnTo>
                        <a:pt x="20" y="132"/>
                      </a:lnTo>
                      <a:lnTo>
                        <a:pt x="33" y="185"/>
                      </a:lnTo>
                      <a:lnTo>
                        <a:pt x="36" y="194"/>
                      </a:lnTo>
                      <a:lnTo>
                        <a:pt x="21" y="161"/>
                      </a:lnTo>
                      <a:lnTo>
                        <a:pt x="15" y="145"/>
                      </a:lnTo>
                      <a:lnTo>
                        <a:pt x="5" y="81"/>
                      </a:lnTo>
                      <a:lnTo>
                        <a:pt x="1" y="41"/>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0" name="Forme libre 29"/>
                <p:cNvSpPr>
                  <a:spLocks/>
                </p:cNvSpPr>
                <p:nvPr/>
              </p:nvSpPr>
              <p:spPr bwMode="auto">
                <a:xfrm>
                  <a:off x="607787" y="7229650"/>
                  <a:ext cx="49213" cy="103188"/>
                </a:xfrm>
                <a:custGeom>
                  <a:avLst/>
                  <a:gdLst>
                    <a:gd name="T0" fmla="*/ 0 w 31"/>
                    <a:gd name="T1" fmla="*/ 0 h 65"/>
                    <a:gd name="T2" fmla="*/ 31 w 31"/>
                    <a:gd name="T3" fmla="*/ 65 h 65"/>
                    <a:gd name="T4" fmla="*/ 23 w 31"/>
                    <a:gd name="T5" fmla="*/ 65 h 65"/>
                    <a:gd name="T6" fmla="*/ 0 w 31"/>
                    <a:gd name="T7" fmla="*/ 0 h 65"/>
                  </a:gdLst>
                  <a:ahLst/>
                  <a:cxnLst>
                    <a:cxn ang="0">
                      <a:pos x="T0" y="T1"/>
                    </a:cxn>
                    <a:cxn ang="0">
                      <a:pos x="T2" y="T3"/>
                    </a:cxn>
                    <a:cxn ang="0">
                      <a:pos x="T4" y="T5"/>
                    </a:cxn>
                    <a:cxn ang="0">
                      <a:pos x="T6" y="T7"/>
                    </a:cxn>
                  </a:cxnLst>
                  <a:rect l="0" t="0" r="r" b="b"/>
                  <a:pathLst>
                    <a:path w="31" h="65">
                      <a:moveTo>
                        <a:pt x="0" y="0"/>
                      </a:moveTo>
                      <a:lnTo>
                        <a:pt x="31" y="65"/>
                      </a:lnTo>
                      <a:lnTo>
                        <a:pt x="23" y="6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1" name="Forme libre 30"/>
                <p:cNvSpPr>
                  <a:spLocks/>
                </p:cNvSpPr>
                <p:nvPr/>
              </p:nvSpPr>
              <p:spPr bwMode="auto">
                <a:xfrm>
                  <a:off x="563337" y="6878812"/>
                  <a:ext cx="11113" cy="66675"/>
                </a:xfrm>
                <a:custGeom>
                  <a:avLst/>
                  <a:gdLst>
                    <a:gd name="T0" fmla="*/ 0 w 7"/>
                    <a:gd name="T1" fmla="*/ 0 h 42"/>
                    <a:gd name="T2" fmla="*/ 6 w 7"/>
                    <a:gd name="T3" fmla="*/ 17 h 42"/>
                    <a:gd name="T4" fmla="*/ 7 w 7"/>
                    <a:gd name="T5" fmla="*/ 42 h 42"/>
                    <a:gd name="T6" fmla="*/ 6 w 7"/>
                    <a:gd name="T7" fmla="*/ 39 h 42"/>
                    <a:gd name="T8" fmla="*/ 0 w 7"/>
                    <a:gd name="T9" fmla="*/ 23 h 42"/>
                    <a:gd name="T10" fmla="*/ 0 w 7"/>
                    <a:gd name="T11" fmla="*/ 0 h 42"/>
                  </a:gdLst>
                  <a:ahLst/>
                  <a:cxnLst>
                    <a:cxn ang="0">
                      <a:pos x="T0" y="T1"/>
                    </a:cxn>
                    <a:cxn ang="0">
                      <a:pos x="T2" y="T3"/>
                    </a:cxn>
                    <a:cxn ang="0">
                      <a:pos x="T4" y="T5"/>
                    </a:cxn>
                    <a:cxn ang="0">
                      <a:pos x="T6" y="T7"/>
                    </a:cxn>
                    <a:cxn ang="0">
                      <a:pos x="T8" y="T9"/>
                    </a:cxn>
                    <a:cxn ang="0">
                      <a:pos x="T10" y="T11"/>
                    </a:cxn>
                  </a:cxnLst>
                  <a:rect l="0" t="0" r="r" b="b"/>
                  <a:pathLst>
                    <a:path w="7" h="42">
                      <a:moveTo>
                        <a:pt x="0" y="0"/>
                      </a:moveTo>
                      <a:lnTo>
                        <a:pt x="6" y="17"/>
                      </a:lnTo>
                      <a:lnTo>
                        <a:pt x="7" y="42"/>
                      </a:lnTo>
                      <a:lnTo>
                        <a:pt x="6" y="39"/>
                      </a:lnTo>
                      <a:lnTo>
                        <a:pt x="0" y="2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2" name="Forme libre 31"/>
                <p:cNvSpPr>
                  <a:spLocks/>
                </p:cNvSpPr>
                <p:nvPr/>
              </p:nvSpPr>
              <p:spPr bwMode="auto">
                <a:xfrm>
                  <a:off x="587149" y="7145512"/>
                  <a:ext cx="71438" cy="187325"/>
                </a:xfrm>
                <a:custGeom>
                  <a:avLst/>
                  <a:gdLst>
                    <a:gd name="T0" fmla="*/ 0 w 45"/>
                    <a:gd name="T1" fmla="*/ 0 h 118"/>
                    <a:gd name="T2" fmla="*/ 6 w 45"/>
                    <a:gd name="T3" fmla="*/ 16 h 118"/>
                    <a:gd name="T4" fmla="*/ 21 w 45"/>
                    <a:gd name="T5" fmla="*/ 49 h 118"/>
                    <a:gd name="T6" fmla="*/ 33 w 45"/>
                    <a:gd name="T7" fmla="*/ 84 h 118"/>
                    <a:gd name="T8" fmla="*/ 45 w 45"/>
                    <a:gd name="T9" fmla="*/ 118 h 118"/>
                    <a:gd name="T10" fmla="*/ 44 w 45"/>
                    <a:gd name="T11" fmla="*/ 118 h 118"/>
                    <a:gd name="T12" fmla="*/ 13 w 45"/>
                    <a:gd name="T13" fmla="*/ 53 h 118"/>
                    <a:gd name="T14" fmla="*/ 11 w 45"/>
                    <a:gd name="T15" fmla="*/ 42 h 118"/>
                    <a:gd name="T16" fmla="*/ 0 w 45"/>
                    <a:gd name="T1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8">
                      <a:moveTo>
                        <a:pt x="0" y="0"/>
                      </a:moveTo>
                      <a:lnTo>
                        <a:pt x="6" y="16"/>
                      </a:lnTo>
                      <a:lnTo>
                        <a:pt x="21" y="49"/>
                      </a:lnTo>
                      <a:lnTo>
                        <a:pt x="33" y="84"/>
                      </a:lnTo>
                      <a:lnTo>
                        <a:pt x="45" y="118"/>
                      </a:lnTo>
                      <a:lnTo>
                        <a:pt x="44" y="118"/>
                      </a:lnTo>
                      <a:lnTo>
                        <a:pt x="13" y="53"/>
                      </a:lnTo>
                      <a:lnTo>
                        <a:pt x="11" y="42"/>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nvGrpSpPr>
              <p:cNvPr id="9" name="Groupe 8"/>
              <p:cNvGrpSpPr>
                <a:grpSpLocks noChangeAspect="1"/>
              </p:cNvGrpSpPr>
              <p:nvPr/>
            </p:nvGrpSpPr>
            <p:grpSpPr>
              <a:xfrm>
                <a:off x="80645" y="4826975"/>
                <a:ext cx="1306273" cy="2505864"/>
                <a:chOff x="80645" y="4649964"/>
                <a:chExt cx="874712" cy="1677988"/>
              </a:xfrm>
            </p:grpSpPr>
            <p:sp>
              <p:nvSpPr>
                <p:cNvPr id="10" name="Forme libre 9"/>
                <p:cNvSpPr>
                  <a:spLocks/>
                </p:cNvSpPr>
                <p:nvPr/>
              </p:nvSpPr>
              <p:spPr bwMode="auto">
                <a:xfrm>
                  <a:off x="118745" y="5189714"/>
                  <a:ext cx="198438" cy="714375"/>
                </a:xfrm>
                <a:custGeom>
                  <a:avLst/>
                  <a:gdLst>
                    <a:gd name="T0" fmla="*/ 0 w 125"/>
                    <a:gd name="T1" fmla="*/ 0 h 450"/>
                    <a:gd name="T2" fmla="*/ 41 w 125"/>
                    <a:gd name="T3" fmla="*/ 155 h 450"/>
                    <a:gd name="T4" fmla="*/ 86 w 125"/>
                    <a:gd name="T5" fmla="*/ 309 h 450"/>
                    <a:gd name="T6" fmla="*/ 125 w 125"/>
                    <a:gd name="T7" fmla="*/ 425 h 450"/>
                    <a:gd name="T8" fmla="*/ 125 w 125"/>
                    <a:gd name="T9" fmla="*/ 450 h 450"/>
                    <a:gd name="T10" fmla="*/ 79 w 125"/>
                    <a:gd name="T11" fmla="*/ 311 h 450"/>
                    <a:gd name="T12" fmla="*/ 41 w 125"/>
                    <a:gd name="T13" fmla="*/ 183 h 450"/>
                    <a:gd name="T14" fmla="*/ 7 w 125"/>
                    <a:gd name="T15" fmla="*/ 54 h 450"/>
                    <a:gd name="T16" fmla="*/ 0 w 125"/>
                    <a:gd name="T17" fmla="*/ 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450">
                      <a:moveTo>
                        <a:pt x="0" y="0"/>
                      </a:moveTo>
                      <a:lnTo>
                        <a:pt x="41" y="155"/>
                      </a:lnTo>
                      <a:lnTo>
                        <a:pt x="86" y="309"/>
                      </a:lnTo>
                      <a:lnTo>
                        <a:pt x="125" y="425"/>
                      </a:lnTo>
                      <a:lnTo>
                        <a:pt x="125" y="450"/>
                      </a:lnTo>
                      <a:lnTo>
                        <a:pt x="79" y="311"/>
                      </a:lnTo>
                      <a:lnTo>
                        <a:pt x="41" y="183"/>
                      </a:lnTo>
                      <a:lnTo>
                        <a:pt x="7" y="5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1" name="Forme libre 10"/>
                <p:cNvSpPr>
                  <a:spLocks/>
                </p:cNvSpPr>
                <p:nvPr/>
              </p:nvSpPr>
              <p:spPr bwMode="auto">
                <a:xfrm>
                  <a:off x="328295" y="5891389"/>
                  <a:ext cx="187325" cy="436563"/>
                </a:xfrm>
                <a:custGeom>
                  <a:avLst/>
                  <a:gdLst>
                    <a:gd name="T0" fmla="*/ 0 w 118"/>
                    <a:gd name="T1" fmla="*/ 0 h 275"/>
                    <a:gd name="T2" fmla="*/ 8 w 118"/>
                    <a:gd name="T3" fmla="*/ 20 h 275"/>
                    <a:gd name="T4" fmla="*/ 37 w 118"/>
                    <a:gd name="T5" fmla="*/ 96 h 275"/>
                    <a:gd name="T6" fmla="*/ 69 w 118"/>
                    <a:gd name="T7" fmla="*/ 170 h 275"/>
                    <a:gd name="T8" fmla="*/ 118 w 118"/>
                    <a:gd name="T9" fmla="*/ 275 h 275"/>
                    <a:gd name="T10" fmla="*/ 109 w 118"/>
                    <a:gd name="T11" fmla="*/ 275 h 275"/>
                    <a:gd name="T12" fmla="*/ 61 w 118"/>
                    <a:gd name="T13" fmla="*/ 174 h 275"/>
                    <a:gd name="T14" fmla="*/ 30 w 118"/>
                    <a:gd name="T15" fmla="*/ 100 h 275"/>
                    <a:gd name="T16" fmla="*/ 0 w 118"/>
                    <a:gd name="T17" fmla="*/ 26 h 275"/>
                    <a:gd name="T18" fmla="*/ 0 w 118"/>
                    <a:gd name="T19"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275">
                      <a:moveTo>
                        <a:pt x="0" y="0"/>
                      </a:moveTo>
                      <a:lnTo>
                        <a:pt x="8" y="20"/>
                      </a:lnTo>
                      <a:lnTo>
                        <a:pt x="37" y="96"/>
                      </a:lnTo>
                      <a:lnTo>
                        <a:pt x="69" y="170"/>
                      </a:lnTo>
                      <a:lnTo>
                        <a:pt x="118" y="275"/>
                      </a:lnTo>
                      <a:lnTo>
                        <a:pt x="109" y="275"/>
                      </a:lnTo>
                      <a:lnTo>
                        <a:pt x="61" y="174"/>
                      </a:lnTo>
                      <a:lnTo>
                        <a:pt x="30" y="100"/>
                      </a:lnTo>
                      <a:lnTo>
                        <a:pt x="0" y="2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2" name="Forme libre 11"/>
                <p:cNvSpPr>
                  <a:spLocks/>
                </p:cNvSpPr>
                <p:nvPr/>
              </p:nvSpPr>
              <p:spPr bwMode="auto">
                <a:xfrm>
                  <a:off x="80645" y="5010327"/>
                  <a:ext cx="31750" cy="192088"/>
                </a:xfrm>
                <a:custGeom>
                  <a:avLst/>
                  <a:gdLst>
                    <a:gd name="T0" fmla="*/ 0 w 20"/>
                    <a:gd name="T1" fmla="*/ 0 h 121"/>
                    <a:gd name="T2" fmla="*/ 16 w 20"/>
                    <a:gd name="T3" fmla="*/ 72 h 121"/>
                    <a:gd name="T4" fmla="*/ 20 w 20"/>
                    <a:gd name="T5" fmla="*/ 121 h 121"/>
                    <a:gd name="T6" fmla="*/ 18 w 20"/>
                    <a:gd name="T7" fmla="*/ 112 h 121"/>
                    <a:gd name="T8" fmla="*/ 0 w 20"/>
                    <a:gd name="T9" fmla="*/ 31 h 121"/>
                    <a:gd name="T10" fmla="*/ 0 w 20"/>
                    <a:gd name="T11" fmla="*/ 0 h 121"/>
                  </a:gdLst>
                  <a:ahLst/>
                  <a:cxnLst>
                    <a:cxn ang="0">
                      <a:pos x="T0" y="T1"/>
                    </a:cxn>
                    <a:cxn ang="0">
                      <a:pos x="T2" y="T3"/>
                    </a:cxn>
                    <a:cxn ang="0">
                      <a:pos x="T4" y="T5"/>
                    </a:cxn>
                    <a:cxn ang="0">
                      <a:pos x="T6" y="T7"/>
                    </a:cxn>
                    <a:cxn ang="0">
                      <a:pos x="T8" y="T9"/>
                    </a:cxn>
                    <a:cxn ang="0">
                      <a:pos x="T10" y="T11"/>
                    </a:cxn>
                  </a:cxnLst>
                  <a:rect l="0" t="0" r="r" b="b"/>
                  <a:pathLst>
                    <a:path w="20" h="121">
                      <a:moveTo>
                        <a:pt x="0" y="0"/>
                      </a:moveTo>
                      <a:lnTo>
                        <a:pt x="16" y="72"/>
                      </a:lnTo>
                      <a:lnTo>
                        <a:pt x="20" y="121"/>
                      </a:lnTo>
                      <a:lnTo>
                        <a:pt x="18" y="112"/>
                      </a:lnTo>
                      <a:lnTo>
                        <a:pt x="0" y="31"/>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3" name="Forme libre 12"/>
                <p:cNvSpPr>
                  <a:spLocks/>
                </p:cNvSpPr>
                <p:nvPr/>
              </p:nvSpPr>
              <p:spPr bwMode="auto">
                <a:xfrm>
                  <a:off x="112395" y="5202414"/>
                  <a:ext cx="250825" cy="1020763"/>
                </a:xfrm>
                <a:custGeom>
                  <a:avLst/>
                  <a:gdLst>
                    <a:gd name="T0" fmla="*/ 0 w 158"/>
                    <a:gd name="T1" fmla="*/ 0 h 643"/>
                    <a:gd name="T2" fmla="*/ 11 w 158"/>
                    <a:gd name="T3" fmla="*/ 46 h 643"/>
                    <a:gd name="T4" fmla="*/ 22 w 158"/>
                    <a:gd name="T5" fmla="*/ 129 h 643"/>
                    <a:gd name="T6" fmla="*/ 36 w 158"/>
                    <a:gd name="T7" fmla="*/ 211 h 643"/>
                    <a:gd name="T8" fmla="*/ 55 w 158"/>
                    <a:gd name="T9" fmla="*/ 301 h 643"/>
                    <a:gd name="T10" fmla="*/ 76 w 158"/>
                    <a:gd name="T11" fmla="*/ 389 h 643"/>
                    <a:gd name="T12" fmla="*/ 103 w 158"/>
                    <a:gd name="T13" fmla="*/ 476 h 643"/>
                    <a:gd name="T14" fmla="*/ 123 w 158"/>
                    <a:gd name="T15" fmla="*/ 533 h 643"/>
                    <a:gd name="T16" fmla="*/ 144 w 158"/>
                    <a:gd name="T17" fmla="*/ 588 h 643"/>
                    <a:gd name="T18" fmla="*/ 155 w 158"/>
                    <a:gd name="T19" fmla="*/ 632 h 643"/>
                    <a:gd name="T20" fmla="*/ 158 w 158"/>
                    <a:gd name="T21" fmla="*/ 643 h 643"/>
                    <a:gd name="T22" fmla="*/ 142 w 158"/>
                    <a:gd name="T23" fmla="*/ 608 h 643"/>
                    <a:gd name="T24" fmla="*/ 118 w 158"/>
                    <a:gd name="T25" fmla="*/ 544 h 643"/>
                    <a:gd name="T26" fmla="*/ 95 w 158"/>
                    <a:gd name="T27" fmla="*/ 478 h 643"/>
                    <a:gd name="T28" fmla="*/ 69 w 158"/>
                    <a:gd name="T29" fmla="*/ 391 h 643"/>
                    <a:gd name="T30" fmla="*/ 47 w 158"/>
                    <a:gd name="T31" fmla="*/ 302 h 643"/>
                    <a:gd name="T32" fmla="*/ 29 w 158"/>
                    <a:gd name="T33" fmla="*/ 212 h 643"/>
                    <a:gd name="T34" fmla="*/ 13 w 158"/>
                    <a:gd name="T35" fmla="*/ 107 h 643"/>
                    <a:gd name="T36" fmla="*/ 0 w 158"/>
                    <a:gd name="T37" fmla="*/ 0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643">
                      <a:moveTo>
                        <a:pt x="0" y="0"/>
                      </a:moveTo>
                      <a:lnTo>
                        <a:pt x="11" y="46"/>
                      </a:lnTo>
                      <a:lnTo>
                        <a:pt x="22" y="129"/>
                      </a:lnTo>
                      <a:lnTo>
                        <a:pt x="36" y="211"/>
                      </a:lnTo>
                      <a:lnTo>
                        <a:pt x="55" y="301"/>
                      </a:lnTo>
                      <a:lnTo>
                        <a:pt x="76" y="389"/>
                      </a:lnTo>
                      <a:lnTo>
                        <a:pt x="103" y="476"/>
                      </a:lnTo>
                      <a:lnTo>
                        <a:pt x="123" y="533"/>
                      </a:lnTo>
                      <a:lnTo>
                        <a:pt x="144" y="588"/>
                      </a:lnTo>
                      <a:lnTo>
                        <a:pt x="155" y="632"/>
                      </a:lnTo>
                      <a:lnTo>
                        <a:pt x="158" y="643"/>
                      </a:lnTo>
                      <a:lnTo>
                        <a:pt x="142" y="608"/>
                      </a:lnTo>
                      <a:lnTo>
                        <a:pt x="118" y="544"/>
                      </a:lnTo>
                      <a:lnTo>
                        <a:pt x="95" y="478"/>
                      </a:lnTo>
                      <a:lnTo>
                        <a:pt x="69" y="391"/>
                      </a:lnTo>
                      <a:lnTo>
                        <a:pt x="47" y="302"/>
                      </a:lnTo>
                      <a:lnTo>
                        <a:pt x="29" y="212"/>
                      </a:lnTo>
                      <a:lnTo>
                        <a:pt x="13" y="107"/>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4" name="Forme libre 13"/>
                <p:cNvSpPr>
                  <a:spLocks/>
                </p:cNvSpPr>
                <p:nvPr/>
              </p:nvSpPr>
              <p:spPr bwMode="auto">
                <a:xfrm>
                  <a:off x="375920" y="6215239"/>
                  <a:ext cx="52388" cy="112713"/>
                </a:xfrm>
                <a:custGeom>
                  <a:avLst/>
                  <a:gdLst>
                    <a:gd name="T0" fmla="*/ 0 w 33"/>
                    <a:gd name="T1" fmla="*/ 0 h 71"/>
                    <a:gd name="T2" fmla="*/ 33 w 33"/>
                    <a:gd name="T3" fmla="*/ 71 h 71"/>
                    <a:gd name="T4" fmla="*/ 24 w 33"/>
                    <a:gd name="T5" fmla="*/ 71 h 71"/>
                    <a:gd name="T6" fmla="*/ 11 w 33"/>
                    <a:gd name="T7" fmla="*/ 36 h 71"/>
                    <a:gd name="T8" fmla="*/ 0 w 33"/>
                    <a:gd name="T9" fmla="*/ 0 h 71"/>
                  </a:gdLst>
                  <a:ahLst/>
                  <a:cxnLst>
                    <a:cxn ang="0">
                      <a:pos x="T0" y="T1"/>
                    </a:cxn>
                    <a:cxn ang="0">
                      <a:pos x="T2" y="T3"/>
                    </a:cxn>
                    <a:cxn ang="0">
                      <a:pos x="T4" y="T5"/>
                    </a:cxn>
                    <a:cxn ang="0">
                      <a:pos x="T6" y="T7"/>
                    </a:cxn>
                    <a:cxn ang="0">
                      <a:pos x="T8" y="T9"/>
                    </a:cxn>
                  </a:cxnLst>
                  <a:rect l="0" t="0" r="r" b="b"/>
                  <a:pathLst>
                    <a:path w="33" h="71">
                      <a:moveTo>
                        <a:pt x="0" y="0"/>
                      </a:moveTo>
                      <a:lnTo>
                        <a:pt x="33" y="71"/>
                      </a:lnTo>
                      <a:lnTo>
                        <a:pt x="24" y="71"/>
                      </a:lnTo>
                      <a:lnTo>
                        <a:pt x="11" y="3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5" name="Forme libre 14"/>
                <p:cNvSpPr>
                  <a:spLocks/>
                </p:cNvSpPr>
                <p:nvPr/>
              </p:nvSpPr>
              <p:spPr bwMode="auto">
                <a:xfrm>
                  <a:off x="106045" y="5124627"/>
                  <a:ext cx="23813" cy="150813"/>
                </a:xfrm>
                <a:custGeom>
                  <a:avLst/>
                  <a:gdLst>
                    <a:gd name="T0" fmla="*/ 0 w 15"/>
                    <a:gd name="T1" fmla="*/ 0 h 95"/>
                    <a:gd name="T2" fmla="*/ 8 w 15"/>
                    <a:gd name="T3" fmla="*/ 37 h 95"/>
                    <a:gd name="T4" fmla="*/ 8 w 15"/>
                    <a:gd name="T5" fmla="*/ 41 h 95"/>
                    <a:gd name="T6" fmla="*/ 15 w 15"/>
                    <a:gd name="T7" fmla="*/ 95 h 95"/>
                    <a:gd name="T8" fmla="*/ 4 w 15"/>
                    <a:gd name="T9" fmla="*/ 49 h 95"/>
                    <a:gd name="T10" fmla="*/ 0 w 15"/>
                    <a:gd name="T11" fmla="*/ 0 h 95"/>
                  </a:gdLst>
                  <a:ahLst/>
                  <a:cxnLst>
                    <a:cxn ang="0">
                      <a:pos x="T0" y="T1"/>
                    </a:cxn>
                    <a:cxn ang="0">
                      <a:pos x="T2" y="T3"/>
                    </a:cxn>
                    <a:cxn ang="0">
                      <a:pos x="T4" y="T5"/>
                    </a:cxn>
                    <a:cxn ang="0">
                      <a:pos x="T6" y="T7"/>
                    </a:cxn>
                    <a:cxn ang="0">
                      <a:pos x="T8" y="T9"/>
                    </a:cxn>
                    <a:cxn ang="0">
                      <a:pos x="T10" y="T11"/>
                    </a:cxn>
                  </a:cxnLst>
                  <a:rect l="0" t="0" r="r" b="b"/>
                  <a:pathLst>
                    <a:path w="15" h="95">
                      <a:moveTo>
                        <a:pt x="0" y="0"/>
                      </a:moveTo>
                      <a:lnTo>
                        <a:pt x="8" y="37"/>
                      </a:lnTo>
                      <a:lnTo>
                        <a:pt x="8" y="41"/>
                      </a:lnTo>
                      <a:lnTo>
                        <a:pt x="15" y="95"/>
                      </a:lnTo>
                      <a:lnTo>
                        <a:pt x="4" y="49"/>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6" name="Forme libre 15"/>
                <p:cNvSpPr>
                  <a:spLocks/>
                </p:cNvSpPr>
                <p:nvPr/>
              </p:nvSpPr>
              <p:spPr bwMode="auto">
                <a:xfrm>
                  <a:off x="317182" y="4649964"/>
                  <a:ext cx="638175" cy="1241425"/>
                </a:xfrm>
                <a:custGeom>
                  <a:avLst/>
                  <a:gdLst>
                    <a:gd name="T0" fmla="*/ 402 w 402"/>
                    <a:gd name="T1" fmla="*/ 0 h 782"/>
                    <a:gd name="T2" fmla="*/ 402 w 402"/>
                    <a:gd name="T3" fmla="*/ 1 h 782"/>
                    <a:gd name="T4" fmla="*/ 363 w 402"/>
                    <a:gd name="T5" fmla="*/ 39 h 782"/>
                    <a:gd name="T6" fmla="*/ 325 w 402"/>
                    <a:gd name="T7" fmla="*/ 79 h 782"/>
                    <a:gd name="T8" fmla="*/ 290 w 402"/>
                    <a:gd name="T9" fmla="*/ 121 h 782"/>
                    <a:gd name="T10" fmla="*/ 255 w 402"/>
                    <a:gd name="T11" fmla="*/ 164 h 782"/>
                    <a:gd name="T12" fmla="*/ 211 w 402"/>
                    <a:gd name="T13" fmla="*/ 222 h 782"/>
                    <a:gd name="T14" fmla="*/ 171 w 402"/>
                    <a:gd name="T15" fmla="*/ 284 h 782"/>
                    <a:gd name="T16" fmla="*/ 133 w 402"/>
                    <a:gd name="T17" fmla="*/ 346 h 782"/>
                    <a:gd name="T18" fmla="*/ 100 w 402"/>
                    <a:gd name="T19" fmla="*/ 411 h 782"/>
                    <a:gd name="T20" fmla="*/ 71 w 402"/>
                    <a:gd name="T21" fmla="*/ 478 h 782"/>
                    <a:gd name="T22" fmla="*/ 45 w 402"/>
                    <a:gd name="T23" fmla="*/ 546 h 782"/>
                    <a:gd name="T24" fmla="*/ 27 w 402"/>
                    <a:gd name="T25" fmla="*/ 617 h 782"/>
                    <a:gd name="T26" fmla="*/ 13 w 402"/>
                    <a:gd name="T27" fmla="*/ 689 h 782"/>
                    <a:gd name="T28" fmla="*/ 7 w 402"/>
                    <a:gd name="T29" fmla="*/ 761 h 782"/>
                    <a:gd name="T30" fmla="*/ 7 w 402"/>
                    <a:gd name="T31" fmla="*/ 782 h 782"/>
                    <a:gd name="T32" fmla="*/ 0 w 402"/>
                    <a:gd name="T33" fmla="*/ 765 h 782"/>
                    <a:gd name="T34" fmla="*/ 1 w 402"/>
                    <a:gd name="T35" fmla="*/ 761 h 782"/>
                    <a:gd name="T36" fmla="*/ 7 w 402"/>
                    <a:gd name="T37" fmla="*/ 688 h 782"/>
                    <a:gd name="T38" fmla="*/ 21 w 402"/>
                    <a:gd name="T39" fmla="*/ 616 h 782"/>
                    <a:gd name="T40" fmla="*/ 40 w 402"/>
                    <a:gd name="T41" fmla="*/ 545 h 782"/>
                    <a:gd name="T42" fmla="*/ 66 w 402"/>
                    <a:gd name="T43" fmla="*/ 475 h 782"/>
                    <a:gd name="T44" fmla="*/ 95 w 402"/>
                    <a:gd name="T45" fmla="*/ 409 h 782"/>
                    <a:gd name="T46" fmla="*/ 130 w 402"/>
                    <a:gd name="T47" fmla="*/ 343 h 782"/>
                    <a:gd name="T48" fmla="*/ 167 w 402"/>
                    <a:gd name="T49" fmla="*/ 281 h 782"/>
                    <a:gd name="T50" fmla="*/ 209 w 402"/>
                    <a:gd name="T51" fmla="*/ 220 h 782"/>
                    <a:gd name="T52" fmla="*/ 253 w 402"/>
                    <a:gd name="T53" fmla="*/ 163 h 782"/>
                    <a:gd name="T54" fmla="*/ 287 w 402"/>
                    <a:gd name="T55" fmla="*/ 120 h 782"/>
                    <a:gd name="T56" fmla="*/ 324 w 402"/>
                    <a:gd name="T57" fmla="*/ 78 h 782"/>
                    <a:gd name="T58" fmla="*/ 362 w 402"/>
                    <a:gd name="T59" fmla="*/ 38 h 782"/>
                    <a:gd name="T60" fmla="*/ 402 w 402"/>
                    <a:gd name="T61" fmla="*/ 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2" h="782">
                      <a:moveTo>
                        <a:pt x="402" y="0"/>
                      </a:moveTo>
                      <a:lnTo>
                        <a:pt x="402" y="1"/>
                      </a:lnTo>
                      <a:lnTo>
                        <a:pt x="363" y="39"/>
                      </a:lnTo>
                      <a:lnTo>
                        <a:pt x="325" y="79"/>
                      </a:lnTo>
                      <a:lnTo>
                        <a:pt x="290" y="121"/>
                      </a:lnTo>
                      <a:lnTo>
                        <a:pt x="255" y="164"/>
                      </a:lnTo>
                      <a:lnTo>
                        <a:pt x="211" y="222"/>
                      </a:lnTo>
                      <a:lnTo>
                        <a:pt x="171" y="284"/>
                      </a:lnTo>
                      <a:lnTo>
                        <a:pt x="133" y="346"/>
                      </a:lnTo>
                      <a:lnTo>
                        <a:pt x="100" y="411"/>
                      </a:lnTo>
                      <a:lnTo>
                        <a:pt x="71" y="478"/>
                      </a:lnTo>
                      <a:lnTo>
                        <a:pt x="45" y="546"/>
                      </a:lnTo>
                      <a:lnTo>
                        <a:pt x="27" y="617"/>
                      </a:lnTo>
                      <a:lnTo>
                        <a:pt x="13" y="689"/>
                      </a:lnTo>
                      <a:lnTo>
                        <a:pt x="7" y="761"/>
                      </a:lnTo>
                      <a:lnTo>
                        <a:pt x="7" y="782"/>
                      </a:lnTo>
                      <a:lnTo>
                        <a:pt x="0" y="765"/>
                      </a:lnTo>
                      <a:lnTo>
                        <a:pt x="1" y="761"/>
                      </a:lnTo>
                      <a:lnTo>
                        <a:pt x="7" y="688"/>
                      </a:lnTo>
                      <a:lnTo>
                        <a:pt x="21" y="616"/>
                      </a:lnTo>
                      <a:lnTo>
                        <a:pt x="40" y="545"/>
                      </a:lnTo>
                      <a:lnTo>
                        <a:pt x="66" y="475"/>
                      </a:lnTo>
                      <a:lnTo>
                        <a:pt x="95" y="409"/>
                      </a:lnTo>
                      <a:lnTo>
                        <a:pt x="130" y="343"/>
                      </a:lnTo>
                      <a:lnTo>
                        <a:pt x="167" y="281"/>
                      </a:lnTo>
                      <a:lnTo>
                        <a:pt x="209" y="220"/>
                      </a:lnTo>
                      <a:lnTo>
                        <a:pt x="253" y="163"/>
                      </a:lnTo>
                      <a:lnTo>
                        <a:pt x="287" y="120"/>
                      </a:lnTo>
                      <a:lnTo>
                        <a:pt x="324" y="78"/>
                      </a:lnTo>
                      <a:lnTo>
                        <a:pt x="362" y="38"/>
                      </a:lnTo>
                      <a:lnTo>
                        <a:pt x="402"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7" name="Forme libre 16"/>
                <p:cNvSpPr>
                  <a:spLocks/>
                </p:cNvSpPr>
                <p:nvPr/>
              </p:nvSpPr>
              <p:spPr bwMode="auto">
                <a:xfrm>
                  <a:off x="317182" y="5904089"/>
                  <a:ext cx="58738" cy="311150"/>
                </a:xfrm>
                <a:custGeom>
                  <a:avLst/>
                  <a:gdLst>
                    <a:gd name="T0" fmla="*/ 0 w 37"/>
                    <a:gd name="T1" fmla="*/ 0 h 196"/>
                    <a:gd name="T2" fmla="*/ 6 w 37"/>
                    <a:gd name="T3" fmla="*/ 15 h 196"/>
                    <a:gd name="T4" fmla="*/ 7 w 37"/>
                    <a:gd name="T5" fmla="*/ 18 h 196"/>
                    <a:gd name="T6" fmla="*/ 12 w 37"/>
                    <a:gd name="T7" fmla="*/ 80 h 196"/>
                    <a:gd name="T8" fmla="*/ 21 w 37"/>
                    <a:gd name="T9" fmla="*/ 134 h 196"/>
                    <a:gd name="T10" fmla="*/ 33 w 37"/>
                    <a:gd name="T11" fmla="*/ 188 h 196"/>
                    <a:gd name="T12" fmla="*/ 37 w 37"/>
                    <a:gd name="T13" fmla="*/ 196 h 196"/>
                    <a:gd name="T14" fmla="*/ 22 w 37"/>
                    <a:gd name="T15" fmla="*/ 162 h 196"/>
                    <a:gd name="T16" fmla="*/ 15 w 37"/>
                    <a:gd name="T17" fmla="*/ 146 h 196"/>
                    <a:gd name="T18" fmla="*/ 5 w 37"/>
                    <a:gd name="T19" fmla="*/ 81 h 196"/>
                    <a:gd name="T20" fmla="*/ 1 w 37"/>
                    <a:gd name="T21" fmla="*/ 40 h 196"/>
                    <a:gd name="T22" fmla="*/ 0 w 37"/>
                    <a:gd name="T23"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96">
                      <a:moveTo>
                        <a:pt x="0" y="0"/>
                      </a:moveTo>
                      <a:lnTo>
                        <a:pt x="6" y="15"/>
                      </a:lnTo>
                      <a:lnTo>
                        <a:pt x="7" y="18"/>
                      </a:lnTo>
                      <a:lnTo>
                        <a:pt x="12" y="80"/>
                      </a:lnTo>
                      <a:lnTo>
                        <a:pt x="21" y="134"/>
                      </a:lnTo>
                      <a:lnTo>
                        <a:pt x="33" y="188"/>
                      </a:lnTo>
                      <a:lnTo>
                        <a:pt x="37" y="196"/>
                      </a:lnTo>
                      <a:lnTo>
                        <a:pt x="22" y="162"/>
                      </a:lnTo>
                      <a:lnTo>
                        <a:pt x="15" y="146"/>
                      </a:lnTo>
                      <a:lnTo>
                        <a:pt x="5" y="81"/>
                      </a:lnTo>
                      <a:lnTo>
                        <a:pt x="1" y="40"/>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8" name="Forme libre 17"/>
                <p:cNvSpPr>
                  <a:spLocks/>
                </p:cNvSpPr>
                <p:nvPr/>
              </p:nvSpPr>
              <p:spPr bwMode="auto">
                <a:xfrm>
                  <a:off x="363220" y="6223177"/>
                  <a:ext cx="49213" cy="104775"/>
                </a:xfrm>
                <a:custGeom>
                  <a:avLst/>
                  <a:gdLst>
                    <a:gd name="T0" fmla="*/ 0 w 31"/>
                    <a:gd name="T1" fmla="*/ 0 h 66"/>
                    <a:gd name="T2" fmla="*/ 31 w 31"/>
                    <a:gd name="T3" fmla="*/ 66 h 66"/>
                    <a:gd name="T4" fmla="*/ 24 w 31"/>
                    <a:gd name="T5" fmla="*/ 66 h 66"/>
                    <a:gd name="T6" fmla="*/ 0 w 31"/>
                    <a:gd name="T7" fmla="*/ 0 h 66"/>
                  </a:gdLst>
                  <a:ahLst/>
                  <a:cxnLst>
                    <a:cxn ang="0">
                      <a:pos x="T0" y="T1"/>
                    </a:cxn>
                    <a:cxn ang="0">
                      <a:pos x="T2" y="T3"/>
                    </a:cxn>
                    <a:cxn ang="0">
                      <a:pos x="T4" y="T5"/>
                    </a:cxn>
                    <a:cxn ang="0">
                      <a:pos x="T6" y="T7"/>
                    </a:cxn>
                  </a:cxnLst>
                  <a:rect l="0" t="0" r="r" b="b"/>
                  <a:pathLst>
                    <a:path w="31" h="66">
                      <a:moveTo>
                        <a:pt x="0" y="0"/>
                      </a:moveTo>
                      <a:lnTo>
                        <a:pt x="31" y="66"/>
                      </a:lnTo>
                      <a:lnTo>
                        <a:pt x="24" y="6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9" name="Forme libre 18"/>
                <p:cNvSpPr>
                  <a:spLocks/>
                </p:cNvSpPr>
                <p:nvPr/>
              </p:nvSpPr>
              <p:spPr bwMode="auto">
                <a:xfrm>
                  <a:off x="317182" y="5864402"/>
                  <a:ext cx="11113" cy="68263"/>
                </a:xfrm>
                <a:custGeom>
                  <a:avLst/>
                  <a:gdLst>
                    <a:gd name="T0" fmla="*/ 0 w 7"/>
                    <a:gd name="T1" fmla="*/ 0 h 43"/>
                    <a:gd name="T2" fmla="*/ 7 w 7"/>
                    <a:gd name="T3" fmla="*/ 17 h 43"/>
                    <a:gd name="T4" fmla="*/ 7 w 7"/>
                    <a:gd name="T5" fmla="*/ 43 h 43"/>
                    <a:gd name="T6" fmla="*/ 6 w 7"/>
                    <a:gd name="T7" fmla="*/ 40 h 43"/>
                    <a:gd name="T8" fmla="*/ 0 w 7"/>
                    <a:gd name="T9" fmla="*/ 25 h 43"/>
                    <a:gd name="T10" fmla="*/ 0 w 7"/>
                    <a:gd name="T11" fmla="*/ 0 h 43"/>
                  </a:gdLst>
                  <a:ahLst/>
                  <a:cxnLst>
                    <a:cxn ang="0">
                      <a:pos x="T0" y="T1"/>
                    </a:cxn>
                    <a:cxn ang="0">
                      <a:pos x="T2" y="T3"/>
                    </a:cxn>
                    <a:cxn ang="0">
                      <a:pos x="T4" y="T5"/>
                    </a:cxn>
                    <a:cxn ang="0">
                      <a:pos x="T6" y="T7"/>
                    </a:cxn>
                    <a:cxn ang="0">
                      <a:pos x="T8" y="T9"/>
                    </a:cxn>
                    <a:cxn ang="0">
                      <a:pos x="T10" y="T11"/>
                    </a:cxn>
                  </a:cxnLst>
                  <a:rect l="0" t="0" r="r" b="b"/>
                  <a:pathLst>
                    <a:path w="7" h="43">
                      <a:moveTo>
                        <a:pt x="0" y="0"/>
                      </a:moveTo>
                      <a:lnTo>
                        <a:pt x="7" y="17"/>
                      </a:lnTo>
                      <a:lnTo>
                        <a:pt x="7" y="43"/>
                      </a:lnTo>
                      <a:lnTo>
                        <a:pt x="6" y="40"/>
                      </a:lnTo>
                      <a:lnTo>
                        <a:pt x="0" y="25"/>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0" name="Forme libre 19"/>
                <p:cNvSpPr>
                  <a:spLocks/>
                </p:cNvSpPr>
                <p:nvPr/>
              </p:nvSpPr>
              <p:spPr bwMode="auto">
                <a:xfrm>
                  <a:off x="340995" y="6135864"/>
                  <a:ext cx="73025" cy="192088"/>
                </a:xfrm>
                <a:custGeom>
                  <a:avLst/>
                  <a:gdLst>
                    <a:gd name="T0" fmla="*/ 0 w 46"/>
                    <a:gd name="T1" fmla="*/ 0 h 121"/>
                    <a:gd name="T2" fmla="*/ 7 w 46"/>
                    <a:gd name="T3" fmla="*/ 16 h 121"/>
                    <a:gd name="T4" fmla="*/ 22 w 46"/>
                    <a:gd name="T5" fmla="*/ 50 h 121"/>
                    <a:gd name="T6" fmla="*/ 33 w 46"/>
                    <a:gd name="T7" fmla="*/ 86 h 121"/>
                    <a:gd name="T8" fmla="*/ 46 w 46"/>
                    <a:gd name="T9" fmla="*/ 121 h 121"/>
                    <a:gd name="T10" fmla="*/ 45 w 46"/>
                    <a:gd name="T11" fmla="*/ 121 h 121"/>
                    <a:gd name="T12" fmla="*/ 14 w 46"/>
                    <a:gd name="T13" fmla="*/ 55 h 121"/>
                    <a:gd name="T14" fmla="*/ 11 w 46"/>
                    <a:gd name="T15" fmla="*/ 44 h 121"/>
                    <a:gd name="T16" fmla="*/ 0 w 46"/>
                    <a:gd name="T1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21">
                      <a:moveTo>
                        <a:pt x="0" y="0"/>
                      </a:moveTo>
                      <a:lnTo>
                        <a:pt x="7" y="16"/>
                      </a:lnTo>
                      <a:lnTo>
                        <a:pt x="22" y="50"/>
                      </a:lnTo>
                      <a:lnTo>
                        <a:pt x="33" y="86"/>
                      </a:lnTo>
                      <a:lnTo>
                        <a:pt x="46" y="121"/>
                      </a:lnTo>
                      <a:lnTo>
                        <a:pt x="45" y="121"/>
                      </a:lnTo>
                      <a:lnTo>
                        <a:pt x="14" y="55"/>
                      </a:lnTo>
                      <a:lnTo>
                        <a:pt x="11" y="4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grpSp>
      <p:pic>
        <p:nvPicPr>
          <p:cNvPr id="33" name="Image 32"/>
          <p:cNvPicPr/>
          <p:nvPr/>
        </p:nvPicPr>
        <p:blipFill>
          <a:blip r:embed="rId3">
            <a:extLst>
              <a:ext uri="{28A0092B-C50C-407E-A947-70E740481C1C}">
                <a14:useLocalDpi xmlns:a14="http://schemas.microsoft.com/office/drawing/2010/main" val="0"/>
              </a:ext>
            </a:extLst>
          </a:blip>
          <a:srcRect/>
          <a:stretch>
            <a:fillRect/>
          </a:stretch>
        </p:blipFill>
        <p:spPr bwMode="auto">
          <a:xfrm>
            <a:off x="11344275" y="5940860"/>
            <a:ext cx="847725" cy="913130"/>
          </a:xfrm>
          <a:prstGeom prst="rect">
            <a:avLst/>
          </a:prstGeom>
          <a:noFill/>
          <a:ln>
            <a:noFill/>
          </a:ln>
        </p:spPr>
      </p:pic>
      <p:pic>
        <p:nvPicPr>
          <p:cNvPr id="34" name="Image 33"/>
          <p:cNvPicPr/>
          <p:nvPr/>
        </p:nvPicPr>
        <p:blipFill>
          <a:blip r:embed="rId4" cstate="print">
            <a:extLst>
              <a:ext uri="{28A0092B-C50C-407E-A947-70E740481C1C}">
                <a14:useLocalDpi xmlns:a14="http://schemas.microsoft.com/office/drawing/2010/main" val="0"/>
              </a:ext>
            </a:extLst>
          </a:blip>
          <a:stretch>
            <a:fillRect/>
          </a:stretch>
        </p:blipFill>
        <p:spPr bwMode="auto">
          <a:xfrm>
            <a:off x="10287001" y="5863590"/>
            <a:ext cx="1905000" cy="994410"/>
          </a:xfrm>
          <a:prstGeom prst="rect">
            <a:avLst/>
          </a:prstGeom>
          <a:noFill/>
          <a:ln>
            <a:noFill/>
          </a:ln>
        </p:spPr>
      </p:pic>
      <p:pic>
        <p:nvPicPr>
          <p:cNvPr id="6" name="Imag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44211" y="2897558"/>
            <a:ext cx="2365095" cy="1759162"/>
          </a:xfrm>
          <a:prstGeom prst="rect">
            <a:avLst/>
          </a:prstGeom>
        </p:spPr>
      </p:pic>
    </p:spTree>
    <p:extLst>
      <p:ext uri="{BB962C8B-B14F-4D97-AF65-F5344CB8AC3E}">
        <p14:creationId xmlns:p14="http://schemas.microsoft.com/office/powerpoint/2010/main" val="606558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t>Choix techniques</a:t>
            </a:r>
          </a:p>
        </p:txBody>
      </p:sp>
      <p:sp>
        <p:nvSpPr>
          <p:cNvPr id="3" name="Espace réservé du contenu 2"/>
          <p:cNvSpPr>
            <a:spLocks noGrp="1"/>
          </p:cNvSpPr>
          <p:nvPr>
            <p:ph idx="1"/>
          </p:nvPr>
        </p:nvSpPr>
        <p:spPr>
          <a:xfrm>
            <a:off x="2158341" y="1690688"/>
            <a:ext cx="9180317" cy="4172902"/>
          </a:xfrm>
        </p:spPr>
        <p:txBody>
          <a:bodyPr>
            <a:normAutofit/>
          </a:bodyPr>
          <a:lstStyle/>
          <a:p>
            <a:pPr marL="0" lvl="0" indent="0">
              <a:buNone/>
            </a:pPr>
            <a:endParaRPr lang="fr-FR" sz="2000" b="1" dirty="0"/>
          </a:p>
          <a:p>
            <a:pPr lvl="0"/>
            <a:r>
              <a:rPr lang="fr-FR" sz="2000" b="1" dirty="0"/>
              <a:t>Pour la partie client, nous avons choisi plusieurs technologies : </a:t>
            </a:r>
          </a:p>
          <a:p>
            <a:pPr marL="914400" lvl="2" indent="0">
              <a:buNone/>
            </a:pPr>
            <a:endParaRPr lang="fr-FR" sz="1200" b="1" dirty="0"/>
          </a:p>
          <a:p>
            <a:pPr marL="914400" lvl="2" indent="0">
              <a:buNone/>
            </a:pPr>
            <a:endParaRPr lang="fr-FR" sz="1200" b="1" dirty="0"/>
          </a:p>
          <a:p>
            <a:pPr lvl="1"/>
            <a:r>
              <a:rPr lang="fr-FR" sz="1600" b="1" dirty="0"/>
              <a:t>GOOGLE MAPS</a:t>
            </a:r>
          </a:p>
          <a:p>
            <a:pPr lvl="2"/>
            <a:r>
              <a:rPr lang="fr-FR" sz="1200" b="1" dirty="0"/>
              <a:t>Complet et documenté</a:t>
            </a:r>
          </a:p>
          <a:p>
            <a:pPr lvl="2"/>
            <a:r>
              <a:rPr lang="fr-FR" sz="1200" b="1" dirty="0"/>
              <a:t>Multifonctionnalités</a:t>
            </a:r>
          </a:p>
          <a:p>
            <a:pPr lvl="2"/>
            <a:endParaRPr lang="fr-FR" sz="1200" b="1" dirty="0"/>
          </a:p>
          <a:p>
            <a:pPr lvl="2"/>
            <a:endParaRPr lang="fr-FR" sz="1200" b="1" dirty="0"/>
          </a:p>
          <a:p>
            <a:pPr lvl="2"/>
            <a:endParaRPr lang="fr-FR" sz="1200" b="1" dirty="0"/>
          </a:p>
          <a:p>
            <a:pPr lvl="1"/>
            <a:r>
              <a:rPr lang="fr-FR" sz="1600" b="1" dirty="0"/>
              <a:t>APACHE CORDOVA</a:t>
            </a:r>
          </a:p>
          <a:p>
            <a:pPr lvl="2"/>
            <a:r>
              <a:rPr lang="fr-FR" sz="1200" b="1" dirty="0"/>
              <a:t>Open source</a:t>
            </a:r>
          </a:p>
          <a:p>
            <a:pPr lvl="2"/>
            <a:r>
              <a:rPr lang="fr-FR" sz="1200" b="1" dirty="0"/>
              <a:t>Composant géolocalisation</a:t>
            </a:r>
          </a:p>
          <a:p>
            <a:pPr lvl="2"/>
            <a:r>
              <a:rPr lang="fr-FR" sz="1200" b="1" dirty="0"/>
              <a:t>Multiplateformes</a:t>
            </a:r>
          </a:p>
          <a:p>
            <a:pPr lvl="2"/>
            <a:endParaRPr lang="fr-FR" sz="1200" b="1" dirty="0"/>
          </a:p>
          <a:p>
            <a:endParaRPr lang="fr-FR" sz="2000" dirty="0"/>
          </a:p>
          <a:p>
            <a:endParaRPr lang="fr-FR" sz="2000" dirty="0"/>
          </a:p>
          <a:p>
            <a:endParaRPr lang="fr-FR" sz="2000" dirty="0"/>
          </a:p>
        </p:txBody>
      </p:sp>
      <p:grpSp>
        <p:nvGrpSpPr>
          <p:cNvPr id="4" name="Groupe 3"/>
          <p:cNvGrpSpPr/>
          <p:nvPr/>
        </p:nvGrpSpPr>
        <p:grpSpPr>
          <a:xfrm>
            <a:off x="0" y="0"/>
            <a:ext cx="2418826" cy="6858000"/>
            <a:chOff x="0" y="0"/>
            <a:chExt cx="2133600" cy="9125712"/>
          </a:xfrm>
        </p:grpSpPr>
        <p:sp>
          <p:nvSpPr>
            <p:cNvPr id="5" name="Rectangle 4"/>
            <p:cNvSpPr/>
            <p:nvPr/>
          </p:nvSpPr>
          <p:spPr>
            <a:xfrm>
              <a:off x="0" y="0"/>
              <a:ext cx="194535" cy="91257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dirty="0"/>
            </a:p>
          </p:txBody>
        </p:sp>
        <p:grpSp>
          <p:nvGrpSpPr>
            <p:cNvPr id="7" name="Groupe 6"/>
            <p:cNvGrpSpPr/>
            <p:nvPr/>
          </p:nvGrpSpPr>
          <p:grpSpPr>
            <a:xfrm>
              <a:off x="76200" y="4210050"/>
              <a:ext cx="2057400" cy="4910329"/>
              <a:chOff x="80645" y="4211812"/>
              <a:chExt cx="1306273" cy="3121027"/>
            </a:xfrm>
          </p:grpSpPr>
          <p:grpSp>
            <p:nvGrpSpPr>
              <p:cNvPr id="8" name="Groupe 7"/>
              <p:cNvGrpSpPr>
                <a:grpSpLocks noChangeAspect="1"/>
              </p:cNvGrpSpPr>
              <p:nvPr/>
            </p:nvGrpSpPr>
            <p:grpSpPr>
              <a:xfrm>
                <a:off x="141062" y="4211812"/>
                <a:ext cx="1047750" cy="3121026"/>
                <a:chOff x="141062" y="4211812"/>
                <a:chExt cx="1047750" cy="3121026"/>
              </a:xfrm>
            </p:grpSpPr>
            <p:sp>
              <p:nvSpPr>
                <p:cNvPr id="21" name="Forme libre 20"/>
                <p:cNvSpPr>
                  <a:spLocks/>
                </p:cNvSpPr>
                <p:nvPr/>
              </p:nvSpPr>
              <p:spPr bwMode="auto">
                <a:xfrm>
                  <a:off x="369662" y="6216825"/>
                  <a:ext cx="193675" cy="698500"/>
                </a:xfrm>
                <a:custGeom>
                  <a:avLst/>
                  <a:gdLst>
                    <a:gd name="T0" fmla="*/ 0 w 122"/>
                    <a:gd name="T1" fmla="*/ 0 h 440"/>
                    <a:gd name="T2" fmla="*/ 39 w 122"/>
                    <a:gd name="T3" fmla="*/ 152 h 440"/>
                    <a:gd name="T4" fmla="*/ 84 w 122"/>
                    <a:gd name="T5" fmla="*/ 304 h 440"/>
                    <a:gd name="T6" fmla="*/ 122 w 122"/>
                    <a:gd name="T7" fmla="*/ 417 h 440"/>
                    <a:gd name="T8" fmla="*/ 122 w 122"/>
                    <a:gd name="T9" fmla="*/ 440 h 440"/>
                    <a:gd name="T10" fmla="*/ 76 w 122"/>
                    <a:gd name="T11" fmla="*/ 306 h 440"/>
                    <a:gd name="T12" fmla="*/ 39 w 122"/>
                    <a:gd name="T13" fmla="*/ 180 h 440"/>
                    <a:gd name="T14" fmla="*/ 6 w 122"/>
                    <a:gd name="T15" fmla="*/ 53 h 440"/>
                    <a:gd name="T16" fmla="*/ 0 w 122"/>
                    <a:gd name="T1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440">
                      <a:moveTo>
                        <a:pt x="0" y="0"/>
                      </a:moveTo>
                      <a:lnTo>
                        <a:pt x="39" y="152"/>
                      </a:lnTo>
                      <a:lnTo>
                        <a:pt x="84" y="304"/>
                      </a:lnTo>
                      <a:lnTo>
                        <a:pt x="122" y="417"/>
                      </a:lnTo>
                      <a:lnTo>
                        <a:pt x="122" y="440"/>
                      </a:lnTo>
                      <a:lnTo>
                        <a:pt x="76" y="306"/>
                      </a:lnTo>
                      <a:lnTo>
                        <a:pt x="39" y="180"/>
                      </a:lnTo>
                      <a:lnTo>
                        <a:pt x="6" y="5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2" name="Forme libre 21"/>
                <p:cNvSpPr>
                  <a:spLocks/>
                </p:cNvSpPr>
                <p:nvPr/>
              </p:nvSpPr>
              <p:spPr bwMode="auto">
                <a:xfrm>
                  <a:off x="572862" y="6905800"/>
                  <a:ext cx="184150" cy="427038"/>
                </a:xfrm>
                <a:custGeom>
                  <a:avLst/>
                  <a:gdLst>
                    <a:gd name="T0" fmla="*/ 0 w 116"/>
                    <a:gd name="T1" fmla="*/ 0 h 269"/>
                    <a:gd name="T2" fmla="*/ 8 w 116"/>
                    <a:gd name="T3" fmla="*/ 19 h 269"/>
                    <a:gd name="T4" fmla="*/ 37 w 116"/>
                    <a:gd name="T5" fmla="*/ 93 h 269"/>
                    <a:gd name="T6" fmla="*/ 67 w 116"/>
                    <a:gd name="T7" fmla="*/ 167 h 269"/>
                    <a:gd name="T8" fmla="*/ 116 w 116"/>
                    <a:gd name="T9" fmla="*/ 269 h 269"/>
                    <a:gd name="T10" fmla="*/ 108 w 116"/>
                    <a:gd name="T11" fmla="*/ 269 h 269"/>
                    <a:gd name="T12" fmla="*/ 60 w 116"/>
                    <a:gd name="T13" fmla="*/ 169 h 269"/>
                    <a:gd name="T14" fmla="*/ 30 w 116"/>
                    <a:gd name="T15" fmla="*/ 98 h 269"/>
                    <a:gd name="T16" fmla="*/ 1 w 116"/>
                    <a:gd name="T17" fmla="*/ 25 h 269"/>
                    <a:gd name="T18" fmla="*/ 0 w 116"/>
                    <a:gd name="T19"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269">
                      <a:moveTo>
                        <a:pt x="0" y="0"/>
                      </a:moveTo>
                      <a:lnTo>
                        <a:pt x="8" y="19"/>
                      </a:lnTo>
                      <a:lnTo>
                        <a:pt x="37" y="93"/>
                      </a:lnTo>
                      <a:lnTo>
                        <a:pt x="67" y="167"/>
                      </a:lnTo>
                      <a:lnTo>
                        <a:pt x="116" y="269"/>
                      </a:lnTo>
                      <a:lnTo>
                        <a:pt x="108" y="269"/>
                      </a:lnTo>
                      <a:lnTo>
                        <a:pt x="60" y="169"/>
                      </a:lnTo>
                      <a:lnTo>
                        <a:pt x="30" y="98"/>
                      </a:lnTo>
                      <a:lnTo>
                        <a:pt x="1" y="2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3" name="Forme libre 22"/>
                <p:cNvSpPr>
                  <a:spLocks/>
                </p:cNvSpPr>
                <p:nvPr/>
              </p:nvSpPr>
              <p:spPr bwMode="auto">
                <a:xfrm>
                  <a:off x="141062" y="4211812"/>
                  <a:ext cx="222250" cy="2019300"/>
                </a:xfrm>
                <a:custGeom>
                  <a:avLst/>
                  <a:gdLst>
                    <a:gd name="T0" fmla="*/ 0 w 140"/>
                    <a:gd name="T1" fmla="*/ 0 h 1272"/>
                    <a:gd name="T2" fmla="*/ 0 w 140"/>
                    <a:gd name="T3" fmla="*/ 0 h 1272"/>
                    <a:gd name="T4" fmla="*/ 1 w 140"/>
                    <a:gd name="T5" fmla="*/ 79 h 1272"/>
                    <a:gd name="T6" fmla="*/ 3 w 140"/>
                    <a:gd name="T7" fmla="*/ 159 h 1272"/>
                    <a:gd name="T8" fmla="*/ 12 w 140"/>
                    <a:gd name="T9" fmla="*/ 317 h 1272"/>
                    <a:gd name="T10" fmla="*/ 23 w 140"/>
                    <a:gd name="T11" fmla="*/ 476 h 1272"/>
                    <a:gd name="T12" fmla="*/ 39 w 140"/>
                    <a:gd name="T13" fmla="*/ 634 h 1272"/>
                    <a:gd name="T14" fmla="*/ 58 w 140"/>
                    <a:gd name="T15" fmla="*/ 792 h 1272"/>
                    <a:gd name="T16" fmla="*/ 83 w 140"/>
                    <a:gd name="T17" fmla="*/ 948 h 1272"/>
                    <a:gd name="T18" fmla="*/ 107 w 140"/>
                    <a:gd name="T19" fmla="*/ 1086 h 1272"/>
                    <a:gd name="T20" fmla="*/ 135 w 140"/>
                    <a:gd name="T21" fmla="*/ 1223 h 1272"/>
                    <a:gd name="T22" fmla="*/ 140 w 140"/>
                    <a:gd name="T23" fmla="*/ 1272 h 1272"/>
                    <a:gd name="T24" fmla="*/ 138 w 140"/>
                    <a:gd name="T25" fmla="*/ 1262 h 1272"/>
                    <a:gd name="T26" fmla="*/ 105 w 140"/>
                    <a:gd name="T27" fmla="*/ 1106 h 1272"/>
                    <a:gd name="T28" fmla="*/ 77 w 140"/>
                    <a:gd name="T29" fmla="*/ 949 h 1272"/>
                    <a:gd name="T30" fmla="*/ 53 w 140"/>
                    <a:gd name="T31" fmla="*/ 792 h 1272"/>
                    <a:gd name="T32" fmla="*/ 35 w 140"/>
                    <a:gd name="T33" fmla="*/ 634 h 1272"/>
                    <a:gd name="T34" fmla="*/ 20 w 140"/>
                    <a:gd name="T35" fmla="*/ 476 h 1272"/>
                    <a:gd name="T36" fmla="*/ 9 w 140"/>
                    <a:gd name="T37" fmla="*/ 317 h 1272"/>
                    <a:gd name="T38" fmla="*/ 2 w 140"/>
                    <a:gd name="T39" fmla="*/ 159 h 1272"/>
                    <a:gd name="T40" fmla="*/ 0 w 140"/>
                    <a:gd name="T41" fmla="*/ 79 h 1272"/>
                    <a:gd name="T42" fmla="*/ 0 w 140"/>
                    <a:gd name="T43" fmla="*/ 0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272">
                      <a:moveTo>
                        <a:pt x="0" y="0"/>
                      </a:moveTo>
                      <a:lnTo>
                        <a:pt x="0" y="0"/>
                      </a:lnTo>
                      <a:lnTo>
                        <a:pt x="1" y="79"/>
                      </a:lnTo>
                      <a:lnTo>
                        <a:pt x="3" y="159"/>
                      </a:lnTo>
                      <a:lnTo>
                        <a:pt x="12" y="317"/>
                      </a:lnTo>
                      <a:lnTo>
                        <a:pt x="23" y="476"/>
                      </a:lnTo>
                      <a:lnTo>
                        <a:pt x="39" y="634"/>
                      </a:lnTo>
                      <a:lnTo>
                        <a:pt x="58" y="792"/>
                      </a:lnTo>
                      <a:lnTo>
                        <a:pt x="83" y="948"/>
                      </a:lnTo>
                      <a:lnTo>
                        <a:pt x="107" y="1086"/>
                      </a:lnTo>
                      <a:lnTo>
                        <a:pt x="135" y="1223"/>
                      </a:lnTo>
                      <a:lnTo>
                        <a:pt x="140" y="1272"/>
                      </a:lnTo>
                      <a:lnTo>
                        <a:pt x="138" y="1262"/>
                      </a:lnTo>
                      <a:lnTo>
                        <a:pt x="105" y="1106"/>
                      </a:lnTo>
                      <a:lnTo>
                        <a:pt x="77" y="949"/>
                      </a:lnTo>
                      <a:lnTo>
                        <a:pt x="53" y="792"/>
                      </a:lnTo>
                      <a:lnTo>
                        <a:pt x="35" y="634"/>
                      </a:lnTo>
                      <a:lnTo>
                        <a:pt x="20" y="476"/>
                      </a:lnTo>
                      <a:lnTo>
                        <a:pt x="9" y="317"/>
                      </a:lnTo>
                      <a:lnTo>
                        <a:pt x="2" y="159"/>
                      </a:lnTo>
                      <a:lnTo>
                        <a:pt x="0" y="7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4" name="Forme libre 23"/>
                <p:cNvSpPr>
                  <a:spLocks/>
                </p:cNvSpPr>
                <p:nvPr/>
              </p:nvSpPr>
              <p:spPr bwMode="auto">
                <a:xfrm>
                  <a:off x="341087" y="4861100"/>
                  <a:ext cx="71438" cy="1355725"/>
                </a:xfrm>
                <a:custGeom>
                  <a:avLst/>
                  <a:gdLst>
                    <a:gd name="T0" fmla="*/ 45 w 45"/>
                    <a:gd name="T1" fmla="*/ 0 h 854"/>
                    <a:gd name="T2" fmla="*/ 45 w 45"/>
                    <a:gd name="T3" fmla="*/ 0 h 854"/>
                    <a:gd name="T4" fmla="*/ 35 w 45"/>
                    <a:gd name="T5" fmla="*/ 66 h 854"/>
                    <a:gd name="T6" fmla="*/ 26 w 45"/>
                    <a:gd name="T7" fmla="*/ 133 h 854"/>
                    <a:gd name="T8" fmla="*/ 14 w 45"/>
                    <a:gd name="T9" fmla="*/ 267 h 854"/>
                    <a:gd name="T10" fmla="*/ 6 w 45"/>
                    <a:gd name="T11" fmla="*/ 401 h 854"/>
                    <a:gd name="T12" fmla="*/ 3 w 45"/>
                    <a:gd name="T13" fmla="*/ 534 h 854"/>
                    <a:gd name="T14" fmla="*/ 6 w 45"/>
                    <a:gd name="T15" fmla="*/ 669 h 854"/>
                    <a:gd name="T16" fmla="*/ 14 w 45"/>
                    <a:gd name="T17" fmla="*/ 803 h 854"/>
                    <a:gd name="T18" fmla="*/ 18 w 45"/>
                    <a:gd name="T19" fmla="*/ 854 h 854"/>
                    <a:gd name="T20" fmla="*/ 18 w 45"/>
                    <a:gd name="T21" fmla="*/ 851 h 854"/>
                    <a:gd name="T22" fmla="*/ 9 w 45"/>
                    <a:gd name="T23" fmla="*/ 814 h 854"/>
                    <a:gd name="T24" fmla="*/ 8 w 45"/>
                    <a:gd name="T25" fmla="*/ 803 h 854"/>
                    <a:gd name="T26" fmla="*/ 1 w 45"/>
                    <a:gd name="T27" fmla="*/ 669 h 854"/>
                    <a:gd name="T28" fmla="*/ 0 w 45"/>
                    <a:gd name="T29" fmla="*/ 534 h 854"/>
                    <a:gd name="T30" fmla="*/ 3 w 45"/>
                    <a:gd name="T31" fmla="*/ 401 h 854"/>
                    <a:gd name="T32" fmla="*/ 12 w 45"/>
                    <a:gd name="T33" fmla="*/ 267 h 854"/>
                    <a:gd name="T34" fmla="*/ 25 w 45"/>
                    <a:gd name="T35" fmla="*/ 132 h 854"/>
                    <a:gd name="T36" fmla="*/ 34 w 45"/>
                    <a:gd name="T37" fmla="*/ 66 h 854"/>
                    <a:gd name="T38" fmla="*/ 45 w 45"/>
                    <a:gd name="T39" fmla="*/ 0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854">
                      <a:moveTo>
                        <a:pt x="45" y="0"/>
                      </a:moveTo>
                      <a:lnTo>
                        <a:pt x="45" y="0"/>
                      </a:lnTo>
                      <a:lnTo>
                        <a:pt x="35" y="66"/>
                      </a:lnTo>
                      <a:lnTo>
                        <a:pt x="26" y="133"/>
                      </a:lnTo>
                      <a:lnTo>
                        <a:pt x="14" y="267"/>
                      </a:lnTo>
                      <a:lnTo>
                        <a:pt x="6" y="401"/>
                      </a:lnTo>
                      <a:lnTo>
                        <a:pt x="3" y="534"/>
                      </a:lnTo>
                      <a:lnTo>
                        <a:pt x="6" y="669"/>
                      </a:lnTo>
                      <a:lnTo>
                        <a:pt x="14" y="803"/>
                      </a:lnTo>
                      <a:lnTo>
                        <a:pt x="18" y="854"/>
                      </a:lnTo>
                      <a:lnTo>
                        <a:pt x="18" y="851"/>
                      </a:lnTo>
                      <a:lnTo>
                        <a:pt x="9" y="814"/>
                      </a:lnTo>
                      <a:lnTo>
                        <a:pt x="8" y="803"/>
                      </a:lnTo>
                      <a:lnTo>
                        <a:pt x="1" y="669"/>
                      </a:lnTo>
                      <a:lnTo>
                        <a:pt x="0" y="534"/>
                      </a:lnTo>
                      <a:lnTo>
                        <a:pt x="3" y="401"/>
                      </a:lnTo>
                      <a:lnTo>
                        <a:pt x="12" y="267"/>
                      </a:lnTo>
                      <a:lnTo>
                        <a:pt x="25" y="132"/>
                      </a:lnTo>
                      <a:lnTo>
                        <a:pt x="34" y="66"/>
                      </a:lnTo>
                      <a:lnTo>
                        <a:pt x="45"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5" name="Forme libre 24"/>
                <p:cNvSpPr>
                  <a:spLocks/>
                </p:cNvSpPr>
                <p:nvPr/>
              </p:nvSpPr>
              <p:spPr bwMode="auto">
                <a:xfrm>
                  <a:off x="363312" y="6231112"/>
                  <a:ext cx="244475" cy="998538"/>
                </a:xfrm>
                <a:custGeom>
                  <a:avLst/>
                  <a:gdLst>
                    <a:gd name="T0" fmla="*/ 0 w 154"/>
                    <a:gd name="T1" fmla="*/ 0 h 629"/>
                    <a:gd name="T2" fmla="*/ 10 w 154"/>
                    <a:gd name="T3" fmla="*/ 44 h 629"/>
                    <a:gd name="T4" fmla="*/ 21 w 154"/>
                    <a:gd name="T5" fmla="*/ 126 h 629"/>
                    <a:gd name="T6" fmla="*/ 34 w 154"/>
                    <a:gd name="T7" fmla="*/ 207 h 629"/>
                    <a:gd name="T8" fmla="*/ 53 w 154"/>
                    <a:gd name="T9" fmla="*/ 293 h 629"/>
                    <a:gd name="T10" fmla="*/ 75 w 154"/>
                    <a:gd name="T11" fmla="*/ 380 h 629"/>
                    <a:gd name="T12" fmla="*/ 100 w 154"/>
                    <a:gd name="T13" fmla="*/ 466 h 629"/>
                    <a:gd name="T14" fmla="*/ 120 w 154"/>
                    <a:gd name="T15" fmla="*/ 521 h 629"/>
                    <a:gd name="T16" fmla="*/ 141 w 154"/>
                    <a:gd name="T17" fmla="*/ 576 h 629"/>
                    <a:gd name="T18" fmla="*/ 152 w 154"/>
                    <a:gd name="T19" fmla="*/ 618 h 629"/>
                    <a:gd name="T20" fmla="*/ 154 w 154"/>
                    <a:gd name="T21" fmla="*/ 629 h 629"/>
                    <a:gd name="T22" fmla="*/ 140 w 154"/>
                    <a:gd name="T23" fmla="*/ 595 h 629"/>
                    <a:gd name="T24" fmla="*/ 115 w 154"/>
                    <a:gd name="T25" fmla="*/ 532 h 629"/>
                    <a:gd name="T26" fmla="*/ 93 w 154"/>
                    <a:gd name="T27" fmla="*/ 468 h 629"/>
                    <a:gd name="T28" fmla="*/ 67 w 154"/>
                    <a:gd name="T29" fmla="*/ 383 h 629"/>
                    <a:gd name="T30" fmla="*/ 47 w 154"/>
                    <a:gd name="T31" fmla="*/ 295 h 629"/>
                    <a:gd name="T32" fmla="*/ 28 w 154"/>
                    <a:gd name="T33" fmla="*/ 207 h 629"/>
                    <a:gd name="T34" fmla="*/ 12 w 154"/>
                    <a:gd name="T35" fmla="*/ 104 h 629"/>
                    <a:gd name="T36" fmla="*/ 0 w 154"/>
                    <a:gd name="T37"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629">
                      <a:moveTo>
                        <a:pt x="0" y="0"/>
                      </a:moveTo>
                      <a:lnTo>
                        <a:pt x="10" y="44"/>
                      </a:lnTo>
                      <a:lnTo>
                        <a:pt x="21" y="126"/>
                      </a:lnTo>
                      <a:lnTo>
                        <a:pt x="34" y="207"/>
                      </a:lnTo>
                      <a:lnTo>
                        <a:pt x="53" y="293"/>
                      </a:lnTo>
                      <a:lnTo>
                        <a:pt x="75" y="380"/>
                      </a:lnTo>
                      <a:lnTo>
                        <a:pt x="100" y="466"/>
                      </a:lnTo>
                      <a:lnTo>
                        <a:pt x="120" y="521"/>
                      </a:lnTo>
                      <a:lnTo>
                        <a:pt x="141" y="576"/>
                      </a:lnTo>
                      <a:lnTo>
                        <a:pt x="152" y="618"/>
                      </a:lnTo>
                      <a:lnTo>
                        <a:pt x="154" y="629"/>
                      </a:lnTo>
                      <a:lnTo>
                        <a:pt x="140" y="595"/>
                      </a:lnTo>
                      <a:lnTo>
                        <a:pt x="115" y="532"/>
                      </a:lnTo>
                      <a:lnTo>
                        <a:pt x="93" y="468"/>
                      </a:lnTo>
                      <a:lnTo>
                        <a:pt x="67" y="383"/>
                      </a:lnTo>
                      <a:lnTo>
                        <a:pt x="47" y="295"/>
                      </a:lnTo>
                      <a:lnTo>
                        <a:pt x="28" y="207"/>
                      </a:lnTo>
                      <a:lnTo>
                        <a:pt x="12" y="104"/>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6" name="Forme libre 25"/>
                <p:cNvSpPr>
                  <a:spLocks/>
                </p:cNvSpPr>
                <p:nvPr/>
              </p:nvSpPr>
              <p:spPr bwMode="auto">
                <a:xfrm>
                  <a:off x="620487" y="7223300"/>
                  <a:ext cx="52388" cy="109538"/>
                </a:xfrm>
                <a:custGeom>
                  <a:avLst/>
                  <a:gdLst>
                    <a:gd name="T0" fmla="*/ 0 w 33"/>
                    <a:gd name="T1" fmla="*/ 0 h 69"/>
                    <a:gd name="T2" fmla="*/ 33 w 33"/>
                    <a:gd name="T3" fmla="*/ 69 h 69"/>
                    <a:gd name="T4" fmla="*/ 24 w 33"/>
                    <a:gd name="T5" fmla="*/ 69 h 69"/>
                    <a:gd name="T6" fmla="*/ 12 w 33"/>
                    <a:gd name="T7" fmla="*/ 35 h 69"/>
                    <a:gd name="T8" fmla="*/ 0 w 33"/>
                    <a:gd name="T9" fmla="*/ 0 h 69"/>
                  </a:gdLst>
                  <a:ahLst/>
                  <a:cxnLst>
                    <a:cxn ang="0">
                      <a:pos x="T0" y="T1"/>
                    </a:cxn>
                    <a:cxn ang="0">
                      <a:pos x="T2" y="T3"/>
                    </a:cxn>
                    <a:cxn ang="0">
                      <a:pos x="T4" y="T5"/>
                    </a:cxn>
                    <a:cxn ang="0">
                      <a:pos x="T6" y="T7"/>
                    </a:cxn>
                    <a:cxn ang="0">
                      <a:pos x="T8" y="T9"/>
                    </a:cxn>
                  </a:cxnLst>
                  <a:rect l="0" t="0" r="r" b="b"/>
                  <a:pathLst>
                    <a:path w="33" h="69">
                      <a:moveTo>
                        <a:pt x="0" y="0"/>
                      </a:moveTo>
                      <a:lnTo>
                        <a:pt x="33" y="69"/>
                      </a:lnTo>
                      <a:lnTo>
                        <a:pt x="24" y="69"/>
                      </a:lnTo>
                      <a:lnTo>
                        <a:pt x="12" y="3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7" name="Forme libre 26"/>
                <p:cNvSpPr>
                  <a:spLocks/>
                </p:cNvSpPr>
                <p:nvPr/>
              </p:nvSpPr>
              <p:spPr bwMode="auto">
                <a:xfrm>
                  <a:off x="355374" y="6153325"/>
                  <a:ext cx="23813" cy="147638"/>
                </a:xfrm>
                <a:custGeom>
                  <a:avLst/>
                  <a:gdLst>
                    <a:gd name="T0" fmla="*/ 0 w 15"/>
                    <a:gd name="T1" fmla="*/ 0 h 93"/>
                    <a:gd name="T2" fmla="*/ 9 w 15"/>
                    <a:gd name="T3" fmla="*/ 37 h 93"/>
                    <a:gd name="T4" fmla="*/ 9 w 15"/>
                    <a:gd name="T5" fmla="*/ 40 h 93"/>
                    <a:gd name="T6" fmla="*/ 15 w 15"/>
                    <a:gd name="T7" fmla="*/ 93 h 93"/>
                    <a:gd name="T8" fmla="*/ 5 w 15"/>
                    <a:gd name="T9" fmla="*/ 49 h 93"/>
                    <a:gd name="T10" fmla="*/ 0 w 15"/>
                    <a:gd name="T11" fmla="*/ 0 h 93"/>
                  </a:gdLst>
                  <a:ahLst/>
                  <a:cxnLst>
                    <a:cxn ang="0">
                      <a:pos x="T0" y="T1"/>
                    </a:cxn>
                    <a:cxn ang="0">
                      <a:pos x="T2" y="T3"/>
                    </a:cxn>
                    <a:cxn ang="0">
                      <a:pos x="T4" y="T5"/>
                    </a:cxn>
                    <a:cxn ang="0">
                      <a:pos x="T6" y="T7"/>
                    </a:cxn>
                    <a:cxn ang="0">
                      <a:pos x="T8" y="T9"/>
                    </a:cxn>
                    <a:cxn ang="0">
                      <a:pos x="T10" y="T11"/>
                    </a:cxn>
                  </a:cxnLst>
                  <a:rect l="0" t="0" r="r" b="b"/>
                  <a:pathLst>
                    <a:path w="15" h="93">
                      <a:moveTo>
                        <a:pt x="0" y="0"/>
                      </a:moveTo>
                      <a:lnTo>
                        <a:pt x="9" y="37"/>
                      </a:lnTo>
                      <a:lnTo>
                        <a:pt x="9" y="40"/>
                      </a:lnTo>
                      <a:lnTo>
                        <a:pt x="15" y="93"/>
                      </a:lnTo>
                      <a:lnTo>
                        <a:pt x="5" y="4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8" name="Forme libre 27"/>
                <p:cNvSpPr>
                  <a:spLocks/>
                </p:cNvSpPr>
                <p:nvPr/>
              </p:nvSpPr>
              <p:spPr bwMode="auto">
                <a:xfrm>
                  <a:off x="563337" y="5689775"/>
                  <a:ext cx="625475" cy="1216025"/>
                </a:xfrm>
                <a:custGeom>
                  <a:avLst/>
                  <a:gdLst>
                    <a:gd name="T0" fmla="*/ 394 w 394"/>
                    <a:gd name="T1" fmla="*/ 0 h 766"/>
                    <a:gd name="T2" fmla="*/ 394 w 394"/>
                    <a:gd name="T3" fmla="*/ 0 h 766"/>
                    <a:gd name="T4" fmla="*/ 356 w 394"/>
                    <a:gd name="T5" fmla="*/ 38 h 766"/>
                    <a:gd name="T6" fmla="*/ 319 w 394"/>
                    <a:gd name="T7" fmla="*/ 77 h 766"/>
                    <a:gd name="T8" fmla="*/ 284 w 394"/>
                    <a:gd name="T9" fmla="*/ 117 h 766"/>
                    <a:gd name="T10" fmla="*/ 249 w 394"/>
                    <a:gd name="T11" fmla="*/ 160 h 766"/>
                    <a:gd name="T12" fmla="*/ 207 w 394"/>
                    <a:gd name="T13" fmla="*/ 218 h 766"/>
                    <a:gd name="T14" fmla="*/ 168 w 394"/>
                    <a:gd name="T15" fmla="*/ 276 h 766"/>
                    <a:gd name="T16" fmla="*/ 131 w 394"/>
                    <a:gd name="T17" fmla="*/ 339 h 766"/>
                    <a:gd name="T18" fmla="*/ 98 w 394"/>
                    <a:gd name="T19" fmla="*/ 402 h 766"/>
                    <a:gd name="T20" fmla="*/ 69 w 394"/>
                    <a:gd name="T21" fmla="*/ 467 h 766"/>
                    <a:gd name="T22" fmla="*/ 45 w 394"/>
                    <a:gd name="T23" fmla="*/ 535 h 766"/>
                    <a:gd name="T24" fmla="*/ 26 w 394"/>
                    <a:gd name="T25" fmla="*/ 604 h 766"/>
                    <a:gd name="T26" fmla="*/ 14 w 394"/>
                    <a:gd name="T27" fmla="*/ 673 h 766"/>
                    <a:gd name="T28" fmla="*/ 7 w 394"/>
                    <a:gd name="T29" fmla="*/ 746 h 766"/>
                    <a:gd name="T30" fmla="*/ 6 w 394"/>
                    <a:gd name="T31" fmla="*/ 766 h 766"/>
                    <a:gd name="T32" fmla="*/ 0 w 394"/>
                    <a:gd name="T33" fmla="*/ 749 h 766"/>
                    <a:gd name="T34" fmla="*/ 1 w 394"/>
                    <a:gd name="T35" fmla="*/ 744 h 766"/>
                    <a:gd name="T36" fmla="*/ 7 w 394"/>
                    <a:gd name="T37" fmla="*/ 673 h 766"/>
                    <a:gd name="T38" fmla="*/ 21 w 394"/>
                    <a:gd name="T39" fmla="*/ 603 h 766"/>
                    <a:gd name="T40" fmla="*/ 40 w 394"/>
                    <a:gd name="T41" fmla="*/ 533 h 766"/>
                    <a:gd name="T42" fmla="*/ 65 w 394"/>
                    <a:gd name="T43" fmla="*/ 466 h 766"/>
                    <a:gd name="T44" fmla="*/ 94 w 394"/>
                    <a:gd name="T45" fmla="*/ 400 h 766"/>
                    <a:gd name="T46" fmla="*/ 127 w 394"/>
                    <a:gd name="T47" fmla="*/ 336 h 766"/>
                    <a:gd name="T48" fmla="*/ 164 w 394"/>
                    <a:gd name="T49" fmla="*/ 275 h 766"/>
                    <a:gd name="T50" fmla="*/ 204 w 394"/>
                    <a:gd name="T51" fmla="*/ 215 h 766"/>
                    <a:gd name="T52" fmla="*/ 248 w 394"/>
                    <a:gd name="T53" fmla="*/ 158 h 766"/>
                    <a:gd name="T54" fmla="*/ 282 w 394"/>
                    <a:gd name="T55" fmla="*/ 116 h 766"/>
                    <a:gd name="T56" fmla="*/ 318 w 394"/>
                    <a:gd name="T57" fmla="*/ 76 h 766"/>
                    <a:gd name="T58" fmla="*/ 354 w 394"/>
                    <a:gd name="T59" fmla="*/ 37 h 766"/>
                    <a:gd name="T60" fmla="*/ 394 w 394"/>
                    <a:gd name="T61" fmla="*/ 0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4" h="766">
                      <a:moveTo>
                        <a:pt x="394" y="0"/>
                      </a:moveTo>
                      <a:lnTo>
                        <a:pt x="394" y="0"/>
                      </a:lnTo>
                      <a:lnTo>
                        <a:pt x="356" y="38"/>
                      </a:lnTo>
                      <a:lnTo>
                        <a:pt x="319" y="77"/>
                      </a:lnTo>
                      <a:lnTo>
                        <a:pt x="284" y="117"/>
                      </a:lnTo>
                      <a:lnTo>
                        <a:pt x="249" y="160"/>
                      </a:lnTo>
                      <a:lnTo>
                        <a:pt x="207" y="218"/>
                      </a:lnTo>
                      <a:lnTo>
                        <a:pt x="168" y="276"/>
                      </a:lnTo>
                      <a:lnTo>
                        <a:pt x="131" y="339"/>
                      </a:lnTo>
                      <a:lnTo>
                        <a:pt x="98" y="402"/>
                      </a:lnTo>
                      <a:lnTo>
                        <a:pt x="69" y="467"/>
                      </a:lnTo>
                      <a:lnTo>
                        <a:pt x="45" y="535"/>
                      </a:lnTo>
                      <a:lnTo>
                        <a:pt x="26" y="604"/>
                      </a:lnTo>
                      <a:lnTo>
                        <a:pt x="14" y="673"/>
                      </a:lnTo>
                      <a:lnTo>
                        <a:pt x="7" y="746"/>
                      </a:lnTo>
                      <a:lnTo>
                        <a:pt x="6" y="766"/>
                      </a:lnTo>
                      <a:lnTo>
                        <a:pt x="0" y="749"/>
                      </a:lnTo>
                      <a:lnTo>
                        <a:pt x="1" y="744"/>
                      </a:lnTo>
                      <a:lnTo>
                        <a:pt x="7" y="673"/>
                      </a:lnTo>
                      <a:lnTo>
                        <a:pt x="21" y="603"/>
                      </a:lnTo>
                      <a:lnTo>
                        <a:pt x="40" y="533"/>
                      </a:lnTo>
                      <a:lnTo>
                        <a:pt x="65" y="466"/>
                      </a:lnTo>
                      <a:lnTo>
                        <a:pt x="94" y="400"/>
                      </a:lnTo>
                      <a:lnTo>
                        <a:pt x="127" y="336"/>
                      </a:lnTo>
                      <a:lnTo>
                        <a:pt x="164" y="275"/>
                      </a:lnTo>
                      <a:lnTo>
                        <a:pt x="204" y="215"/>
                      </a:lnTo>
                      <a:lnTo>
                        <a:pt x="248" y="158"/>
                      </a:lnTo>
                      <a:lnTo>
                        <a:pt x="282" y="116"/>
                      </a:lnTo>
                      <a:lnTo>
                        <a:pt x="318" y="76"/>
                      </a:lnTo>
                      <a:lnTo>
                        <a:pt x="354" y="37"/>
                      </a:lnTo>
                      <a:lnTo>
                        <a:pt x="394"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9" name="Forme libre 28"/>
                <p:cNvSpPr>
                  <a:spLocks/>
                </p:cNvSpPr>
                <p:nvPr/>
              </p:nvSpPr>
              <p:spPr bwMode="auto">
                <a:xfrm>
                  <a:off x="563337" y="6915325"/>
                  <a:ext cx="57150" cy="307975"/>
                </a:xfrm>
                <a:custGeom>
                  <a:avLst/>
                  <a:gdLst>
                    <a:gd name="T0" fmla="*/ 0 w 36"/>
                    <a:gd name="T1" fmla="*/ 0 h 194"/>
                    <a:gd name="T2" fmla="*/ 6 w 36"/>
                    <a:gd name="T3" fmla="*/ 16 h 194"/>
                    <a:gd name="T4" fmla="*/ 7 w 36"/>
                    <a:gd name="T5" fmla="*/ 19 h 194"/>
                    <a:gd name="T6" fmla="*/ 11 w 36"/>
                    <a:gd name="T7" fmla="*/ 80 h 194"/>
                    <a:gd name="T8" fmla="*/ 20 w 36"/>
                    <a:gd name="T9" fmla="*/ 132 h 194"/>
                    <a:gd name="T10" fmla="*/ 33 w 36"/>
                    <a:gd name="T11" fmla="*/ 185 h 194"/>
                    <a:gd name="T12" fmla="*/ 36 w 36"/>
                    <a:gd name="T13" fmla="*/ 194 h 194"/>
                    <a:gd name="T14" fmla="*/ 21 w 36"/>
                    <a:gd name="T15" fmla="*/ 161 h 194"/>
                    <a:gd name="T16" fmla="*/ 15 w 36"/>
                    <a:gd name="T17" fmla="*/ 145 h 194"/>
                    <a:gd name="T18" fmla="*/ 5 w 36"/>
                    <a:gd name="T19" fmla="*/ 81 h 194"/>
                    <a:gd name="T20" fmla="*/ 1 w 36"/>
                    <a:gd name="T21" fmla="*/ 41 h 194"/>
                    <a:gd name="T22" fmla="*/ 0 w 36"/>
                    <a:gd name="T23"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94">
                      <a:moveTo>
                        <a:pt x="0" y="0"/>
                      </a:moveTo>
                      <a:lnTo>
                        <a:pt x="6" y="16"/>
                      </a:lnTo>
                      <a:lnTo>
                        <a:pt x="7" y="19"/>
                      </a:lnTo>
                      <a:lnTo>
                        <a:pt x="11" y="80"/>
                      </a:lnTo>
                      <a:lnTo>
                        <a:pt x="20" y="132"/>
                      </a:lnTo>
                      <a:lnTo>
                        <a:pt x="33" y="185"/>
                      </a:lnTo>
                      <a:lnTo>
                        <a:pt x="36" y="194"/>
                      </a:lnTo>
                      <a:lnTo>
                        <a:pt x="21" y="161"/>
                      </a:lnTo>
                      <a:lnTo>
                        <a:pt x="15" y="145"/>
                      </a:lnTo>
                      <a:lnTo>
                        <a:pt x="5" y="81"/>
                      </a:lnTo>
                      <a:lnTo>
                        <a:pt x="1" y="41"/>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0" name="Forme libre 29"/>
                <p:cNvSpPr>
                  <a:spLocks/>
                </p:cNvSpPr>
                <p:nvPr/>
              </p:nvSpPr>
              <p:spPr bwMode="auto">
                <a:xfrm>
                  <a:off x="607787" y="7229650"/>
                  <a:ext cx="49213" cy="103188"/>
                </a:xfrm>
                <a:custGeom>
                  <a:avLst/>
                  <a:gdLst>
                    <a:gd name="T0" fmla="*/ 0 w 31"/>
                    <a:gd name="T1" fmla="*/ 0 h 65"/>
                    <a:gd name="T2" fmla="*/ 31 w 31"/>
                    <a:gd name="T3" fmla="*/ 65 h 65"/>
                    <a:gd name="T4" fmla="*/ 23 w 31"/>
                    <a:gd name="T5" fmla="*/ 65 h 65"/>
                    <a:gd name="T6" fmla="*/ 0 w 31"/>
                    <a:gd name="T7" fmla="*/ 0 h 65"/>
                  </a:gdLst>
                  <a:ahLst/>
                  <a:cxnLst>
                    <a:cxn ang="0">
                      <a:pos x="T0" y="T1"/>
                    </a:cxn>
                    <a:cxn ang="0">
                      <a:pos x="T2" y="T3"/>
                    </a:cxn>
                    <a:cxn ang="0">
                      <a:pos x="T4" y="T5"/>
                    </a:cxn>
                    <a:cxn ang="0">
                      <a:pos x="T6" y="T7"/>
                    </a:cxn>
                  </a:cxnLst>
                  <a:rect l="0" t="0" r="r" b="b"/>
                  <a:pathLst>
                    <a:path w="31" h="65">
                      <a:moveTo>
                        <a:pt x="0" y="0"/>
                      </a:moveTo>
                      <a:lnTo>
                        <a:pt x="31" y="65"/>
                      </a:lnTo>
                      <a:lnTo>
                        <a:pt x="23" y="6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1" name="Forme libre 30"/>
                <p:cNvSpPr>
                  <a:spLocks/>
                </p:cNvSpPr>
                <p:nvPr/>
              </p:nvSpPr>
              <p:spPr bwMode="auto">
                <a:xfrm>
                  <a:off x="563337" y="6878812"/>
                  <a:ext cx="11113" cy="66675"/>
                </a:xfrm>
                <a:custGeom>
                  <a:avLst/>
                  <a:gdLst>
                    <a:gd name="T0" fmla="*/ 0 w 7"/>
                    <a:gd name="T1" fmla="*/ 0 h 42"/>
                    <a:gd name="T2" fmla="*/ 6 w 7"/>
                    <a:gd name="T3" fmla="*/ 17 h 42"/>
                    <a:gd name="T4" fmla="*/ 7 w 7"/>
                    <a:gd name="T5" fmla="*/ 42 h 42"/>
                    <a:gd name="T6" fmla="*/ 6 w 7"/>
                    <a:gd name="T7" fmla="*/ 39 h 42"/>
                    <a:gd name="T8" fmla="*/ 0 w 7"/>
                    <a:gd name="T9" fmla="*/ 23 h 42"/>
                    <a:gd name="T10" fmla="*/ 0 w 7"/>
                    <a:gd name="T11" fmla="*/ 0 h 42"/>
                  </a:gdLst>
                  <a:ahLst/>
                  <a:cxnLst>
                    <a:cxn ang="0">
                      <a:pos x="T0" y="T1"/>
                    </a:cxn>
                    <a:cxn ang="0">
                      <a:pos x="T2" y="T3"/>
                    </a:cxn>
                    <a:cxn ang="0">
                      <a:pos x="T4" y="T5"/>
                    </a:cxn>
                    <a:cxn ang="0">
                      <a:pos x="T6" y="T7"/>
                    </a:cxn>
                    <a:cxn ang="0">
                      <a:pos x="T8" y="T9"/>
                    </a:cxn>
                    <a:cxn ang="0">
                      <a:pos x="T10" y="T11"/>
                    </a:cxn>
                  </a:cxnLst>
                  <a:rect l="0" t="0" r="r" b="b"/>
                  <a:pathLst>
                    <a:path w="7" h="42">
                      <a:moveTo>
                        <a:pt x="0" y="0"/>
                      </a:moveTo>
                      <a:lnTo>
                        <a:pt x="6" y="17"/>
                      </a:lnTo>
                      <a:lnTo>
                        <a:pt x="7" y="42"/>
                      </a:lnTo>
                      <a:lnTo>
                        <a:pt x="6" y="39"/>
                      </a:lnTo>
                      <a:lnTo>
                        <a:pt x="0" y="2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2" name="Forme libre 31"/>
                <p:cNvSpPr>
                  <a:spLocks/>
                </p:cNvSpPr>
                <p:nvPr/>
              </p:nvSpPr>
              <p:spPr bwMode="auto">
                <a:xfrm>
                  <a:off x="587149" y="7145512"/>
                  <a:ext cx="71438" cy="187325"/>
                </a:xfrm>
                <a:custGeom>
                  <a:avLst/>
                  <a:gdLst>
                    <a:gd name="T0" fmla="*/ 0 w 45"/>
                    <a:gd name="T1" fmla="*/ 0 h 118"/>
                    <a:gd name="T2" fmla="*/ 6 w 45"/>
                    <a:gd name="T3" fmla="*/ 16 h 118"/>
                    <a:gd name="T4" fmla="*/ 21 w 45"/>
                    <a:gd name="T5" fmla="*/ 49 h 118"/>
                    <a:gd name="T6" fmla="*/ 33 w 45"/>
                    <a:gd name="T7" fmla="*/ 84 h 118"/>
                    <a:gd name="T8" fmla="*/ 45 w 45"/>
                    <a:gd name="T9" fmla="*/ 118 h 118"/>
                    <a:gd name="T10" fmla="*/ 44 w 45"/>
                    <a:gd name="T11" fmla="*/ 118 h 118"/>
                    <a:gd name="T12" fmla="*/ 13 w 45"/>
                    <a:gd name="T13" fmla="*/ 53 h 118"/>
                    <a:gd name="T14" fmla="*/ 11 w 45"/>
                    <a:gd name="T15" fmla="*/ 42 h 118"/>
                    <a:gd name="T16" fmla="*/ 0 w 45"/>
                    <a:gd name="T1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8">
                      <a:moveTo>
                        <a:pt x="0" y="0"/>
                      </a:moveTo>
                      <a:lnTo>
                        <a:pt x="6" y="16"/>
                      </a:lnTo>
                      <a:lnTo>
                        <a:pt x="21" y="49"/>
                      </a:lnTo>
                      <a:lnTo>
                        <a:pt x="33" y="84"/>
                      </a:lnTo>
                      <a:lnTo>
                        <a:pt x="45" y="118"/>
                      </a:lnTo>
                      <a:lnTo>
                        <a:pt x="44" y="118"/>
                      </a:lnTo>
                      <a:lnTo>
                        <a:pt x="13" y="53"/>
                      </a:lnTo>
                      <a:lnTo>
                        <a:pt x="11" y="42"/>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nvGrpSpPr>
              <p:cNvPr id="9" name="Groupe 8"/>
              <p:cNvGrpSpPr>
                <a:grpSpLocks noChangeAspect="1"/>
              </p:cNvGrpSpPr>
              <p:nvPr/>
            </p:nvGrpSpPr>
            <p:grpSpPr>
              <a:xfrm>
                <a:off x="80645" y="4826975"/>
                <a:ext cx="1306273" cy="2505864"/>
                <a:chOff x="80645" y="4649964"/>
                <a:chExt cx="874712" cy="1677988"/>
              </a:xfrm>
            </p:grpSpPr>
            <p:sp>
              <p:nvSpPr>
                <p:cNvPr id="10" name="Forme libre 9"/>
                <p:cNvSpPr>
                  <a:spLocks/>
                </p:cNvSpPr>
                <p:nvPr/>
              </p:nvSpPr>
              <p:spPr bwMode="auto">
                <a:xfrm>
                  <a:off x="118745" y="5189714"/>
                  <a:ext cx="198438" cy="714375"/>
                </a:xfrm>
                <a:custGeom>
                  <a:avLst/>
                  <a:gdLst>
                    <a:gd name="T0" fmla="*/ 0 w 125"/>
                    <a:gd name="T1" fmla="*/ 0 h 450"/>
                    <a:gd name="T2" fmla="*/ 41 w 125"/>
                    <a:gd name="T3" fmla="*/ 155 h 450"/>
                    <a:gd name="T4" fmla="*/ 86 w 125"/>
                    <a:gd name="T5" fmla="*/ 309 h 450"/>
                    <a:gd name="T6" fmla="*/ 125 w 125"/>
                    <a:gd name="T7" fmla="*/ 425 h 450"/>
                    <a:gd name="T8" fmla="*/ 125 w 125"/>
                    <a:gd name="T9" fmla="*/ 450 h 450"/>
                    <a:gd name="T10" fmla="*/ 79 w 125"/>
                    <a:gd name="T11" fmla="*/ 311 h 450"/>
                    <a:gd name="T12" fmla="*/ 41 w 125"/>
                    <a:gd name="T13" fmla="*/ 183 h 450"/>
                    <a:gd name="T14" fmla="*/ 7 w 125"/>
                    <a:gd name="T15" fmla="*/ 54 h 450"/>
                    <a:gd name="T16" fmla="*/ 0 w 125"/>
                    <a:gd name="T17" fmla="*/ 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450">
                      <a:moveTo>
                        <a:pt x="0" y="0"/>
                      </a:moveTo>
                      <a:lnTo>
                        <a:pt x="41" y="155"/>
                      </a:lnTo>
                      <a:lnTo>
                        <a:pt x="86" y="309"/>
                      </a:lnTo>
                      <a:lnTo>
                        <a:pt x="125" y="425"/>
                      </a:lnTo>
                      <a:lnTo>
                        <a:pt x="125" y="450"/>
                      </a:lnTo>
                      <a:lnTo>
                        <a:pt x="79" y="311"/>
                      </a:lnTo>
                      <a:lnTo>
                        <a:pt x="41" y="183"/>
                      </a:lnTo>
                      <a:lnTo>
                        <a:pt x="7" y="5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1" name="Forme libre 10"/>
                <p:cNvSpPr>
                  <a:spLocks/>
                </p:cNvSpPr>
                <p:nvPr/>
              </p:nvSpPr>
              <p:spPr bwMode="auto">
                <a:xfrm>
                  <a:off x="328295" y="5891389"/>
                  <a:ext cx="187325" cy="436563"/>
                </a:xfrm>
                <a:custGeom>
                  <a:avLst/>
                  <a:gdLst>
                    <a:gd name="T0" fmla="*/ 0 w 118"/>
                    <a:gd name="T1" fmla="*/ 0 h 275"/>
                    <a:gd name="T2" fmla="*/ 8 w 118"/>
                    <a:gd name="T3" fmla="*/ 20 h 275"/>
                    <a:gd name="T4" fmla="*/ 37 w 118"/>
                    <a:gd name="T5" fmla="*/ 96 h 275"/>
                    <a:gd name="T6" fmla="*/ 69 w 118"/>
                    <a:gd name="T7" fmla="*/ 170 h 275"/>
                    <a:gd name="T8" fmla="*/ 118 w 118"/>
                    <a:gd name="T9" fmla="*/ 275 h 275"/>
                    <a:gd name="T10" fmla="*/ 109 w 118"/>
                    <a:gd name="T11" fmla="*/ 275 h 275"/>
                    <a:gd name="T12" fmla="*/ 61 w 118"/>
                    <a:gd name="T13" fmla="*/ 174 h 275"/>
                    <a:gd name="T14" fmla="*/ 30 w 118"/>
                    <a:gd name="T15" fmla="*/ 100 h 275"/>
                    <a:gd name="T16" fmla="*/ 0 w 118"/>
                    <a:gd name="T17" fmla="*/ 26 h 275"/>
                    <a:gd name="T18" fmla="*/ 0 w 118"/>
                    <a:gd name="T19"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275">
                      <a:moveTo>
                        <a:pt x="0" y="0"/>
                      </a:moveTo>
                      <a:lnTo>
                        <a:pt x="8" y="20"/>
                      </a:lnTo>
                      <a:lnTo>
                        <a:pt x="37" y="96"/>
                      </a:lnTo>
                      <a:lnTo>
                        <a:pt x="69" y="170"/>
                      </a:lnTo>
                      <a:lnTo>
                        <a:pt x="118" y="275"/>
                      </a:lnTo>
                      <a:lnTo>
                        <a:pt x="109" y="275"/>
                      </a:lnTo>
                      <a:lnTo>
                        <a:pt x="61" y="174"/>
                      </a:lnTo>
                      <a:lnTo>
                        <a:pt x="30" y="100"/>
                      </a:lnTo>
                      <a:lnTo>
                        <a:pt x="0" y="2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2" name="Forme libre 11"/>
                <p:cNvSpPr>
                  <a:spLocks/>
                </p:cNvSpPr>
                <p:nvPr/>
              </p:nvSpPr>
              <p:spPr bwMode="auto">
                <a:xfrm>
                  <a:off x="80645" y="5010327"/>
                  <a:ext cx="31750" cy="192088"/>
                </a:xfrm>
                <a:custGeom>
                  <a:avLst/>
                  <a:gdLst>
                    <a:gd name="T0" fmla="*/ 0 w 20"/>
                    <a:gd name="T1" fmla="*/ 0 h 121"/>
                    <a:gd name="T2" fmla="*/ 16 w 20"/>
                    <a:gd name="T3" fmla="*/ 72 h 121"/>
                    <a:gd name="T4" fmla="*/ 20 w 20"/>
                    <a:gd name="T5" fmla="*/ 121 h 121"/>
                    <a:gd name="T6" fmla="*/ 18 w 20"/>
                    <a:gd name="T7" fmla="*/ 112 h 121"/>
                    <a:gd name="T8" fmla="*/ 0 w 20"/>
                    <a:gd name="T9" fmla="*/ 31 h 121"/>
                    <a:gd name="T10" fmla="*/ 0 w 20"/>
                    <a:gd name="T11" fmla="*/ 0 h 121"/>
                  </a:gdLst>
                  <a:ahLst/>
                  <a:cxnLst>
                    <a:cxn ang="0">
                      <a:pos x="T0" y="T1"/>
                    </a:cxn>
                    <a:cxn ang="0">
                      <a:pos x="T2" y="T3"/>
                    </a:cxn>
                    <a:cxn ang="0">
                      <a:pos x="T4" y="T5"/>
                    </a:cxn>
                    <a:cxn ang="0">
                      <a:pos x="T6" y="T7"/>
                    </a:cxn>
                    <a:cxn ang="0">
                      <a:pos x="T8" y="T9"/>
                    </a:cxn>
                    <a:cxn ang="0">
                      <a:pos x="T10" y="T11"/>
                    </a:cxn>
                  </a:cxnLst>
                  <a:rect l="0" t="0" r="r" b="b"/>
                  <a:pathLst>
                    <a:path w="20" h="121">
                      <a:moveTo>
                        <a:pt x="0" y="0"/>
                      </a:moveTo>
                      <a:lnTo>
                        <a:pt x="16" y="72"/>
                      </a:lnTo>
                      <a:lnTo>
                        <a:pt x="20" y="121"/>
                      </a:lnTo>
                      <a:lnTo>
                        <a:pt x="18" y="112"/>
                      </a:lnTo>
                      <a:lnTo>
                        <a:pt x="0" y="31"/>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3" name="Forme libre 12"/>
                <p:cNvSpPr>
                  <a:spLocks/>
                </p:cNvSpPr>
                <p:nvPr/>
              </p:nvSpPr>
              <p:spPr bwMode="auto">
                <a:xfrm>
                  <a:off x="112395" y="5202414"/>
                  <a:ext cx="250825" cy="1020763"/>
                </a:xfrm>
                <a:custGeom>
                  <a:avLst/>
                  <a:gdLst>
                    <a:gd name="T0" fmla="*/ 0 w 158"/>
                    <a:gd name="T1" fmla="*/ 0 h 643"/>
                    <a:gd name="T2" fmla="*/ 11 w 158"/>
                    <a:gd name="T3" fmla="*/ 46 h 643"/>
                    <a:gd name="T4" fmla="*/ 22 w 158"/>
                    <a:gd name="T5" fmla="*/ 129 h 643"/>
                    <a:gd name="T6" fmla="*/ 36 w 158"/>
                    <a:gd name="T7" fmla="*/ 211 h 643"/>
                    <a:gd name="T8" fmla="*/ 55 w 158"/>
                    <a:gd name="T9" fmla="*/ 301 h 643"/>
                    <a:gd name="T10" fmla="*/ 76 w 158"/>
                    <a:gd name="T11" fmla="*/ 389 h 643"/>
                    <a:gd name="T12" fmla="*/ 103 w 158"/>
                    <a:gd name="T13" fmla="*/ 476 h 643"/>
                    <a:gd name="T14" fmla="*/ 123 w 158"/>
                    <a:gd name="T15" fmla="*/ 533 h 643"/>
                    <a:gd name="T16" fmla="*/ 144 w 158"/>
                    <a:gd name="T17" fmla="*/ 588 h 643"/>
                    <a:gd name="T18" fmla="*/ 155 w 158"/>
                    <a:gd name="T19" fmla="*/ 632 h 643"/>
                    <a:gd name="T20" fmla="*/ 158 w 158"/>
                    <a:gd name="T21" fmla="*/ 643 h 643"/>
                    <a:gd name="T22" fmla="*/ 142 w 158"/>
                    <a:gd name="T23" fmla="*/ 608 h 643"/>
                    <a:gd name="T24" fmla="*/ 118 w 158"/>
                    <a:gd name="T25" fmla="*/ 544 h 643"/>
                    <a:gd name="T26" fmla="*/ 95 w 158"/>
                    <a:gd name="T27" fmla="*/ 478 h 643"/>
                    <a:gd name="T28" fmla="*/ 69 w 158"/>
                    <a:gd name="T29" fmla="*/ 391 h 643"/>
                    <a:gd name="T30" fmla="*/ 47 w 158"/>
                    <a:gd name="T31" fmla="*/ 302 h 643"/>
                    <a:gd name="T32" fmla="*/ 29 w 158"/>
                    <a:gd name="T33" fmla="*/ 212 h 643"/>
                    <a:gd name="T34" fmla="*/ 13 w 158"/>
                    <a:gd name="T35" fmla="*/ 107 h 643"/>
                    <a:gd name="T36" fmla="*/ 0 w 158"/>
                    <a:gd name="T37" fmla="*/ 0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643">
                      <a:moveTo>
                        <a:pt x="0" y="0"/>
                      </a:moveTo>
                      <a:lnTo>
                        <a:pt x="11" y="46"/>
                      </a:lnTo>
                      <a:lnTo>
                        <a:pt x="22" y="129"/>
                      </a:lnTo>
                      <a:lnTo>
                        <a:pt x="36" y="211"/>
                      </a:lnTo>
                      <a:lnTo>
                        <a:pt x="55" y="301"/>
                      </a:lnTo>
                      <a:lnTo>
                        <a:pt x="76" y="389"/>
                      </a:lnTo>
                      <a:lnTo>
                        <a:pt x="103" y="476"/>
                      </a:lnTo>
                      <a:lnTo>
                        <a:pt x="123" y="533"/>
                      </a:lnTo>
                      <a:lnTo>
                        <a:pt x="144" y="588"/>
                      </a:lnTo>
                      <a:lnTo>
                        <a:pt x="155" y="632"/>
                      </a:lnTo>
                      <a:lnTo>
                        <a:pt x="158" y="643"/>
                      </a:lnTo>
                      <a:lnTo>
                        <a:pt x="142" y="608"/>
                      </a:lnTo>
                      <a:lnTo>
                        <a:pt x="118" y="544"/>
                      </a:lnTo>
                      <a:lnTo>
                        <a:pt x="95" y="478"/>
                      </a:lnTo>
                      <a:lnTo>
                        <a:pt x="69" y="391"/>
                      </a:lnTo>
                      <a:lnTo>
                        <a:pt x="47" y="302"/>
                      </a:lnTo>
                      <a:lnTo>
                        <a:pt x="29" y="212"/>
                      </a:lnTo>
                      <a:lnTo>
                        <a:pt x="13" y="107"/>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4" name="Forme libre 13"/>
                <p:cNvSpPr>
                  <a:spLocks/>
                </p:cNvSpPr>
                <p:nvPr/>
              </p:nvSpPr>
              <p:spPr bwMode="auto">
                <a:xfrm>
                  <a:off x="375920" y="6215239"/>
                  <a:ext cx="52388" cy="112713"/>
                </a:xfrm>
                <a:custGeom>
                  <a:avLst/>
                  <a:gdLst>
                    <a:gd name="T0" fmla="*/ 0 w 33"/>
                    <a:gd name="T1" fmla="*/ 0 h 71"/>
                    <a:gd name="T2" fmla="*/ 33 w 33"/>
                    <a:gd name="T3" fmla="*/ 71 h 71"/>
                    <a:gd name="T4" fmla="*/ 24 w 33"/>
                    <a:gd name="T5" fmla="*/ 71 h 71"/>
                    <a:gd name="T6" fmla="*/ 11 w 33"/>
                    <a:gd name="T7" fmla="*/ 36 h 71"/>
                    <a:gd name="T8" fmla="*/ 0 w 33"/>
                    <a:gd name="T9" fmla="*/ 0 h 71"/>
                  </a:gdLst>
                  <a:ahLst/>
                  <a:cxnLst>
                    <a:cxn ang="0">
                      <a:pos x="T0" y="T1"/>
                    </a:cxn>
                    <a:cxn ang="0">
                      <a:pos x="T2" y="T3"/>
                    </a:cxn>
                    <a:cxn ang="0">
                      <a:pos x="T4" y="T5"/>
                    </a:cxn>
                    <a:cxn ang="0">
                      <a:pos x="T6" y="T7"/>
                    </a:cxn>
                    <a:cxn ang="0">
                      <a:pos x="T8" y="T9"/>
                    </a:cxn>
                  </a:cxnLst>
                  <a:rect l="0" t="0" r="r" b="b"/>
                  <a:pathLst>
                    <a:path w="33" h="71">
                      <a:moveTo>
                        <a:pt x="0" y="0"/>
                      </a:moveTo>
                      <a:lnTo>
                        <a:pt x="33" y="71"/>
                      </a:lnTo>
                      <a:lnTo>
                        <a:pt x="24" y="71"/>
                      </a:lnTo>
                      <a:lnTo>
                        <a:pt x="11" y="3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5" name="Forme libre 14"/>
                <p:cNvSpPr>
                  <a:spLocks/>
                </p:cNvSpPr>
                <p:nvPr/>
              </p:nvSpPr>
              <p:spPr bwMode="auto">
                <a:xfrm>
                  <a:off x="106045" y="5124627"/>
                  <a:ext cx="23813" cy="150813"/>
                </a:xfrm>
                <a:custGeom>
                  <a:avLst/>
                  <a:gdLst>
                    <a:gd name="T0" fmla="*/ 0 w 15"/>
                    <a:gd name="T1" fmla="*/ 0 h 95"/>
                    <a:gd name="T2" fmla="*/ 8 w 15"/>
                    <a:gd name="T3" fmla="*/ 37 h 95"/>
                    <a:gd name="T4" fmla="*/ 8 w 15"/>
                    <a:gd name="T5" fmla="*/ 41 h 95"/>
                    <a:gd name="T6" fmla="*/ 15 w 15"/>
                    <a:gd name="T7" fmla="*/ 95 h 95"/>
                    <a:gd name="T8" fmla="*/ 4 w 15"/>
                    <a:gd name="T9" fmla="*/ 49 h 95"/>
                    <a:gd name="T10" fmla="*/ 0 w 15"/>
                    <a:gd name="T11" fmla="*/ 0 h 95"/>
                  </a:gdLst>
                  <a:ahLst/>
                  <a:cxnLst>
                    <a:cxn ang="0">
                      <a:pos x="T0" y="T1"/>
                    </a:cxn>
                    <a:cxn ang="0">
                      <a:pos x="T2" y="T3"/>
                    </a:cxn>
                    <a:cxn ang="0">
                      <a:pos x="T4" y="T5"/>
                    </a:cxn>
                    <a:cxn ang="0">
                      <a:pos x="T6" y="T7"/>
                    </a:cxn>
                    <a:cxn ang="0">
                      <a:pos x="T8" y="T9"/>
                    </a:cxn>
                    <a:cxn ang="0">
                      <a:pos x="T10" y="T11"/>
                    </a:cxn>
                  </a:cxnLst>
                  <a:rect l="0" t="0" r="r" b="b"/>
                  <a:pathLst>
                    <a:path w="15" h="95">
                      <a:moveTo>
                        <a:pt x="0" y="0"/>
                      </a:moveTo>
                      <a:lnTo>
                        <a:pt x="8" y="37"/>
                      </a:lnTo>
                      <a:lnTo>
                        <a:pt x="8" y="41"/>
                      </a:lnTo>
                      <a:lnTo>
                        <a:pt x="15" y="95"/>
                      </a:lnTo>
                      <a:lnTo>
                        <a:pt x="4" y="49"/>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6" name="Forme libre 15"/>
                <p:cNvSpPr>
                  <a:spLocks/>
                </p:cNvSpPr>
                <p:nvPr/>
              </p:nvSpPr>
              <p:spPr bwMode="auto">
                <a:xfrm>
                  <a:off x="317182" y="4649964"/>
                  <a:ext cx="638175" cy="1241425"/>
                </a:xfrm>
                <a:custGeom>
                  <a:avLst/>
                  <a:gdLst>
                    <a:gd name="T0" fmla="*/ 402 w 402"/>
                    <a:gd name="T1" fmla="*/ 0 h 782"/>
                    <a:gd name="T2" fmla="*/ 402 w 402"/>
                    <a:gd name="T3" fmla="*/ 1 h 782"/>
                    <a:gd name="T4" fmla="*/ 363 w 402"/>
                    <a:gd name="T5" fmla="*/ 39 h 782"/>
                    <a:gd name="T6" fmla="*/ 325 w 402"/>
                    <a:gd name="T7" fmla="*/ 79 h 782"/>
                    <a:gd name="T8" fmla="*/ 290 w 402"/>
                    <a:gd name="T9" fmla="*/ 121 h 782"/>
                    <a:gd name="T10" fmla="*/ 255 w 402"/>
                    <a:gd name="T11" fmla="*/ 164 h 782"/>
                    <a:gd name="T12" fmla="*/ 211 w 402"/>
                    <a:gd name="T13" fmla="*/ 222 h 782"/>
                    <a:gd name="T14" fmla="*/ 171 w 402"/>
                    <a:gd name="T15" fmla="*/ 284 h 782"/>
                    <a:gd name="T16" fmla="*/ 133 w 402"/>
                    <a:gd name="T17" fmla="*/ 346 h 782"/>
                    <a:gd name="T18" fmla="*/ 100 w 402"/>
                    <a:gd name="T19" fmla="*/ 411 h 782"/>
                    <a:gd name="T20" fmla="*/ 71 w 402"/>
                    <a:gd name="T21" fmla="*/ 478 h 782"/>
                    <a:gd name="T22" fmla="*/ 45 w 402"/>
                    <a:gd name="T23" fmla="*/ 546 h 782"/>
                    <a:gd name="T24" fmla="*/ 27 w 402"/>
                    <a:gd name="T25" fmla="*/ 617 h 782"/>
                    <a:gd name="T26" fmla="*/ 13 w 402"/>
                    <a:gd name="T27" fmla="*/ 689 h 782"/>
                    <a:gd name="T28" fmla="*/ 7 w 402"/>
                    <a:gd name="T29" fmla="*/ 761 h 782"/>
                    <a:gd name="T30" fmla="*/ 7 w 402"/>
                    <a:gd name="T31" fmla="*/ 782 h 782"/>
                    <a:gd name="T32" fmla="*/ 0 w 402"/>
                    <a:gd name="T33" fmla="*/ 765 h 782"/>
                    <a:gd name="T34" fmla="*/ 1 w 402"/>
                    <a:gd name="T35" fmla="*/ 761 h 782"/>
                    <a:gd name="T36" fmla="*/ 7 w 402"/>
                    <a:gd name="T37" fmla="*/ 688 h 782"/>
                    <a:gd name="T38" fmla="*/ 21 w 402"/>
                    <a:gd name="T39" fmla="*/ 616 h 782"/>
                    <a:gd name="T40" fmla="*/ 40 w 402"/>
                    <a:gd name="T41" fmla="*/ 545 h 782"/>
                    <a:gd name="T42" fmla="*/ 66 w 402"/>
                    <a:gd name="T43" fmla="*/ 475 h 782"/>
                    <a:gd name="T44" fmla="*/ 95 w 402"/>
                    <a:gd name="T45" fmla="*/ 409 h 782"/>
                    <a:gd name="T46" fmla="*/ 130 w 402"/>
                    <a:gd name="T47" fmla="*/ 343 h 782"/>
                    <a:gd name="T48" fmla="*/ 167 w 402"/>
                    <a:gd name="T49" fmla="*/ 281 h 782"/>
                    <a:gd name="T50" fmla="*/ 209 w 402"/>
                    <a:gd name="T51" fmla="*/ 220 h 782"/>
                    <a:gd name="T52" fmla="*/ 253 w 402"/>
                    <a:gd name="T53" fmla="*/ 163 h 782"/>
                    <a:gd name="T54" fmla="*/ 287 w 402"/>
                    <a:gd name="T55" fmla="*/ 120 h 782"/>
                    <a:gd name="T56" fmla="*/ 324 w 402"/>
                    <a:gd name="T57" fmla="*/ 78 h 782"/>
                    <a:gd name="T58" fmla="*/ 362 w 402"/>
                    <a:gd name="T59" fmla="*/ 38 h 782"/>
                    <a:gd name="T60" fmla="*/ 402 w 402"/>
                    <a:gd name="T61" fmla="*/ 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2" h="782">
                      <a:moveTo>
                        <a:pt x="402" y="0"/>
                      </a:moveTo>
                      <a:lnTo>
                        <a:pt x="402" y="1"/>
                      </a:lnTo>
                      <a:lnTo>
                        <a:pt x="363" y="39"/>
                      </a:lnTo>
                      <a:lnTo>
                        <a:pt x="325" y="79"/>
                      </a:lnTo>
                      <a:lnTo>
                        <a:pt x="290" y="121"/>
                      </a:lnTo>
                      <a:lnTo>
                        <a:pt x="255" y="164"/>
                      </a:lnTo>
                      <a:lnTo>
                        <a:pt x="211" y="222"/>
                      </a:lnTo>
                      <a:lnTo>
                        <a:pt x="171" y="284"/>
                      </a:lnTo>
                      <a:lnTo>
                        <a:pt x="133" y="346"/>
                      </a:lnTo>
                      <a:lnTo>
                        <a:pt x="100" y="411"/>
                      </a:lnTo>
                      <a:lnTo>
                        <a:pt x="71" y="478"/>
                      </a:lnTo>
                      <a:lnTo>
                        <a:pt x="45" y="546"/>
                      </a:lnTo>
                      <a:lnTo>
                        <a:pt x="27" y="617"/>
                      </a:lnTo>
                      <a:lnTo>
                        <a:pt x="13" y="689"/>
                      </a:lnTo>
                      <a:lnTo>
                        <a:pt x="7" y="761"/>
                      </a:lnTo>
                      <a:lnTo>
                        <a:pt x="7" y="782"/>
                      </a:lnTo>
                      <a:lnTo>
                        <a:pt x="0" y="765"/>
                      </a:lnTo>
                      <a:lnTo>
                        <a:pt x="1" y="761"/>
                      </a:lnTo>
                      <a:lnTo>
                        <a:pt x="7" y="688"/>
                      </a:lnTo>
                      <a:lnTo>
                        <a:pt x="21" y="616"/>
                      </a:lnTo>
                      <a:lnTo>
                        <a:pt x="40" y="545"/>
                      </a:lnTo>
                      <a:lnTo>
                        <a:pt x="66" y="475"/>
                      </a:lnTo>
                      <a:lnTo>
                        <a:pt x="95" y="409"/>
                      </a:lnTo>
                      <a:lnTo>
                        <a:pt x="130" y="343"/>
                      </a:lnTo>
                      <a:lnTo>
                        <a:pt x="167" y="281"/>
                      </a:lnTo>
                      <a:lnTo>
                        <a:pt x="209" y="220"/>
                      </a:lnTo>
                      <a:lnTo>
                        <a:pt x="253" y="163"/>
                      </a:lnTo>
                      <a:lnTo>
                        <a:pt x="287" y="120"/>
                      </a:lnTo>
                      <a:lnTo>
                        <a:pt x="324" y="78"/>
                      </a:lnTo>
                      <a:lnTo>
                        <a:pt x="362" y="38"/>
                      </a:lnTo>
                      <a:lnTo>
                        <a:pt x="402"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7" name="Forme libre 16"/>
                <p:cNvSpPr>
                  <a:spLocks/>
                </p:cNvSpPr>
                <p:nvPr/>
              </p:nvSpPr>
              <p:spPr bwMode="auto">
                <a:xfrm>
                  <a:off x="317182" y="5904089"/>
                  <a:ext cx="58738" cy="311150"/>
                </a:xfrm>
                <a:custGeom>
                  <a:avLst/>
                  <a:gdLst>
                    <a:gd name="T0" fmla="*/ 0 w 37"/>
                    <a:gd name="T1" fmla="*/ 0 h 196"/>
                    <a:gd name="T2" fmla="*/ 6 w 37"/>
                    <a:gd name="T3" fmla="*/ 15 h 196"/>
                    <a:gd name="T4" fmla="*/ 7 w 37"/>
                    <a:gd name="T5" fmla="*/ 18 h 196"/>
                    <a:gd name="T6" fmla="*/ 12 w 37"/>
                    <a:gd name="T7" fmla="*/ 80 h 196"/>
                    <a:gd name="T8" fmla="*/ 21 w 37"/>
                    <a:gd name="T9" fmla="*/ 134 h 196"/>
                    <a:gd name="T10" fmla="*/ 33 w 37"/>
                    <a:gd name="T11" fmla="*/ 188 h 196"/>
                    <a:gd name="T12" fmla="*/ 37 w 37"/>
                    <a:gd name="T13" fmla="*/ 196 h 196"/>
                    <a:gd name="T14" fmla="*/ 22 w 37"/>
                    <a:gd name="T15" fmla="*/ 162 h 196"/>
                    <a:gd name="T16" fmla="*/ 15 w 37"/>
                    <a:gd name="T17" fmla="*/ 146 h 196"/>
                    <a:gd name="T18" fmla="*/ 5 w 37"/>
                    <a:gd name="T19" fmla="*/ 81 h 196"/>
                    <a:gd name="T20" fmla="*/ 1 w 37"/>
                    <a:gd name="T21" fmla="*/ 40 h 196"/>
                    <a:gd name="T22" fmla="*/ 0 w 37"/>
                    <a:gd name="T23"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96">
                      <a:moveTo>
                        <a:pt x="0" y="0"/>
                      </a:moveTo>
                      <a:lnTo>
                        <a:pt x="6" y="15"/>
                      </a:lnTo>
                      <a:lnTo>
                        <a:pt x="7" y="18"/>
                      </a:lnTo>
                      <a:lnTo>
                        <a:pt x="12" y="80"/>
                      </a:lnTo>
                      <a:lnTo>
                        <a:pt x="21" y="134"/>
                      </a:lnTo>
                      <a:lnTo>
                        <a:pt x="33" y="188"/>
                      </a:lnTo>
                      <a:lnTo>
                        <a:pt x="37" y="196"/>
                      </a:lnTo>
                      <a:lnTo>
                        <a:pt x="22" y="162"/>
                      </a:lnTo>
                      <a:lnTo>
                        <a:pt x="15" y="146"/>
                      </a:lnTo>
                      <a:lnTo>
                        <a:pt x="5" y="81"/>
                      </a:lnTo>
                      <a:lnTo>
                        <a:pt x="1" y="40"/>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8" name="Forme libre 17"/>
                <p:cNvSpPr>
                  <a:spLocks/>
                </p:cNvSpPr>
                <p:nvPr/>
              </p:nvSpPr>
              <p:spPr bwMode="auto">
                <a:xfrm>
                  <a:off x="363220" y="6223177"/>
                  <a:ext cx="49213" cy="104775"/>
                </a:xfrm>
                <a:custGeom>
                  <a:avLst/>
                  <a:gdLst>
                    <a:gd name="T0" fmla="*/ 0 w 31"/>
                    <a:gd name="T1" fmla="*/ 0 h 66"/>
                    <a:gd name="T2" fmla="*/ 31 w 31"/>
                    <a:gd name="T3" fmla="*/ 66 h 66"/>
                    <a:gd name="T4" fmla="*/ 24 w 31"/>
                    <a:gd name="T5" fmla="*/ 66 h 66"/>
                    <a:gd name="T6" fmla="*/ 0 w 31"/>
                    <a:gd name="T7" fmla="*/ 0 h 66"/>
                  </a:gdLst>
                  <a:ahLst/>
                  <a:cxnLst>
                    <a:cxn ang="0">
                      <a:pos x="T0" y="T1"/>
                    </a:cxn>
                    <a:cxn ang="0">
                      <a:pos x="T2" y="T3"/>
                    </a:cxn>
                    <a:cxn ang="0">
                      <a:pos x="T4" y="T5"/>
                    </a:cxn>
                    <a:cxn ang="0">
                      <a:pos x="T6" y="T7"/>
                    </a:cxn>
                  </a:cxnLst>
                  <a:rect l="0" t="0" r="r" b="b"/>
                  <a:pathLst>
                    <a:path w="31" h="66">
                      <a:moveTo>
                        <a:pt x="0" y="0"/>
                      </a:moveTo>
                      <a:lnTo>
                        <a:pt x="31" y="66"/>
                      </a:lnTo>
                      <a:lnTo>
                        <a:pt x="24" y="6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9" name="Forme libre 18"/>
                <p:cNvSpPr>
                  <a:spLocks/>
                </p:cNvSpPr>
                <p:nvPr/>
              </p:nvSpPr>
              <p:spPr bwMode="auto">
                <a:xfrm>
                  <a:off x="317182" y="5864402"/>
                  <a:ext cx="11113" cy="68263"/>
                </a:xfrm>
                <a:custGeom>
                  <a:avLst/>
                  <a:gdLst>
                    <a:gd name="T0" fmla="*/ 0 w 7"/>
                    <a:gd name="T1" fmla="*/ 0 h 43"/>
                    <a:gd name="T2" fmla="*/ 7 w 7"/>
                    <a:gd name="T3" fmla="*/ 17 h 43"/>
                    <a:gd name="T4" fmla="*/ 7 w 7"/>
                    <a:gd name="T5" fmla="*/ 43 h 43"/>
                    <a:gd name="T6" fmla="*/ 6 w 7"/>
                    <a:gd name="T7" fmla="*/ 40 h 43"/>
                    <a:gd name="T8" fmla="*/ 0 w 7"/>
                    <a:gd name="T9" fmla="*/ 25 h 43"/>
                    <a:gd name="T10" fmla="*/ 0 w 7"/>
                    <a:gd name="T11" fmla="*/ 0 h 43"/>
                  </a:gdLst>
                  <a:ahLst/>
                  <a:cxnLst>
                    <a:cxn ang="0">
                      <a:pos x="T0" y="T1"/>
                    </a:cxn>
                    <a:cxn ang="0">
                      <a:pos x="T2" y="T3"/>
                    </a:cxn>
                    <a:cxn ang="0">
                      <a:pos x="T4" y="T5"/>
                    </a:cxn>
                    <a:cxn ang="0">
                      <a:pos x="T6" y="T7"/>
                    </a:cxn>
                    <a:cxn ang="0">
                      <a:pos x="T8" y="T9"/>
                    </a:cxn>
                    <a:cxn ang="0">
                      <a:pos x="T10" y="T11"/>
                    </a:cxn>
                  </a:cxnLst>
                  <a:rect l="0" t="0" r="r" b="b"/>
                  <a:pathLst>
                    <a:path w="7" h="43">
                      <a:moveTo>
                        <a:pt x="0" y="0"/>
                      </a:moveTo>
                      <a:lnTo>
                        <a:pt x="7" y="17"/>
                      </a:lnTo>
                      <a:lnTo>
                        <a:pt x="7" y="43"/>
                      </a:lnTo>
                      <a:lnTo>
                        <a:pt x="6" y="40"/>
                      </a:lnTo>
                      <a:lnTo>
                        <a:pt x="0" y="25"/>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0" name="Forme libre 19"/>
                <p:cNvSpPr>
                  <a:spLocks/>
                </p:cNvSpPr>
                <p:nvPr/>
              </p:nvSpPr>
              <p:spPr bwMode="auto">
                <a:xfrm>
                  <a:off x="340995" y="6135864"/>
                  <a:ext cx="73025" cy="192088"/>
                </a:xfrm>
                <a:custGeom>
                  <a:avLst/>
                  <a:gdLst>
                    <a:gd name="T0" fmla="*/ 0 w 46"/>
                    <a:gd name="T1" fmla="*/ 0 h 121"/>
                    <a:gd name="T2" fmla="*/ 7 w 46"/>
                    <a:gd name="T3" fmla="*/ 16 h 121"/>
                    <a:gd name="T4" fmla="*/ 22 w 46"/>
                    <a:gd name="T5" fmla="*/ 50 h 121"/>
                    <a:gd name="T6" fmla="*/ 33 w 46"/>
                    <a:gd name="T7" fmla="*/ 86 h 121"/>
                    <a:gd name="T8" fmla="*/ 46 w 46"/>
                    <a:gd name="T9" fmla="*/ 121 h 121"/>
                    <a:gd name="T10" fmla="*/ 45 w 46"/>
                    <a:gd name="T11" fmla="*/ 121 h 121"/>
                    <a:gd name="T12" fmla="*/ 14 w 46"/>
                    <a:gd name="T13" fmla="*/ 55 h 121"/>
                    <a:gd name="T14" fmla="*/ 11 w 46"/>
                    <a:gd name="T15" fmla="*/ 44 h 121"/>
                    <a:gd name="T16" fmla="*/ 0 w 46"/>
                    <a:gd name="T1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21">
                      <a:moveTo>
                        <a:pt x="0" y="0"/>
                      </a:moveTo>
                      <a:lnTo>
                        <a:pt x="7" y="16"/>
                      </a:lnTo>
                      <a:lnTo>
                        <a:pt x="22" y="50"/>
                      </a:lnTo>
                      <a:lnTo>
                        <a:pt x="33" y="86"/>
                      </a:lnTo>
                      <a:lnTo>
                        <a:pt x="46" y="121"/>
                      </a:lnTo>
                      <a:lnTo>
                        <a:pt x="45" y="121"/>
                      </a:lnTo>
                      <a:lnTo>
                        <a:pt x="14" y="55"/>
                      </a:lnTo>
                      <a:lnTo>
                        <a:pt x="11" y="4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grpSp>
      <p:pic>
        <p:nvPicPr>
          <p:cNvPr id="33" name="Image 32"/>
          <p:cNvPicPr/>
          <p:nvPr/>
        </p:nvPicPr>
        <p:blipFill>
          <a:blip r:embed="rId3">
            <a:extLst>
              <a:ext uri="{28A0092B-C50C-407E-A947-70E740481C1C}">
                <a14:useLocalDpi xmlns:a14="http://schemas.microsoft.com/office/drawing/2010/main" val="0"/>
              </a:ext>
            </a:extLst>
          </a:blip>
          <a:srcRect/>
          <a:stretch>
            <a:fillRect/>
          </a:stretch>
        </p:blipFill>
        <p:spPr bwMode="auto">
          <a:xfrm>
            <a:off x="11344275" y="5940860"/>
            <a:ext cx="847725" cy="913130"/>
          </a:xfrm>
          <a:prstGeom prst="rect">
            <a:avLst/>
          </a:prstGeom>
          <a:noFill/>
          <a:ln>
            <a:noFill/>
          </a:ln>
        </p:spPr>
      </p:pic>
      <p:pic>
        <p:nvPicPr>
          <p:cNvPr id="34" name="Image 33"/>
          <p:cNvPicPr/>
          <p:nvPr/>
        </p:nvPicPr>
        <p:blipFill>
          <a:blip r:embed="rId4" cstate="print">
            <a:extLst>
              <a:ext uri="{28A0092B-C50C-407E-A947-70E740481C1C}">
                <a14:useLocalDpi xmlns:a14="http://schemas.microsoft.com/office/drawing/2010/main" val="0"/>
              </a:ext>
            </a:extLst>
          </a:blip>
          <a:stretch>
            <a:fillRect/>
          </a:stretch>
        </p:blipFill>
        <p:spPr bwMode="auto">
          <a:xfrm>
            <a:off x="10287001" y="5863590"/>
            <a:ext cx="1905000" cy="994410"/>
          </a:xfrm>
          <a:prstGeom prst="rect">
            <a:avLst/>
          </a:prstGeom>
          <a:noFill/>
          <a:ln>
            <a:noFill/>
          </a:ln>
        </p:spPr>
      </p:pic>
      <p:pic>
        <p:nvPicPr>
          <p:cNvPr id="6" name="Imag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496430" y="3327667"/>
            <a:ext cx="877874" cy="898944"/>
          </a:xfrm>
          <a:prstGeom prst="rect">
            <a:avLst/>
          </a:prstGeom>
        </p:spPr>
      </p:pic>
      <p:pic>
        <p:nvPicPr>
          <p:cNvPr id="35" name="Image 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34795" y="3265356"/>
            <a:ext cx="2292786" cy="1023565"/>
          </a:xfrm>
          <a:prstGeom prst="rect">
            <a:avLst/>
          </a:prstGeom>
        </p:spPr>
      </p:pic>
    </p:spTree>
    <p:extLst>
      <p:ext uri="{BB962C8B-B14F-4D97-AF65-F5344CB8AC3E}">
        <p14:creationId xmlns:p14="http://schemas.microsoft.com/office/powerpoint/2010/main" val="2426061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t>Choix techniques</a:t>
            </a:r>
          </a:p>
        </p:txBody>
      </p:sp>
      <p:sp>
        <p:nvSpPr>
          <p:cNvPr id="3" name="Espace réservé du contenu 2"/>
          <p:cNvSpPr>
            <a:spLocks noGrp="1"/>
          </p:cNvSpPr>
          <p:nvPr>
            <p:ph idx="1"/>
          </p:nvPr>
        </p:nvSpPr>
        <p:spPr>
          <a:xfrm>
            <a:off x="2173482" y="1690688"/>
            <a:ext cx="9180317" cy="4486275"/>
          </a:xfrm>
        </p:spPr>
        <p:txBody>
          <a:bodyPr>
            <a:normAutofit/>
          </a:bodyPr>
          <a:lstStyle/>
          <a:p>
            <a:pPr marL="0" lvl="0" indent="0">
              <a:buNone/>
            </a:pPr>
            <a:endParaRPr lang="fr-FR" sz="2000" b="1" dirty="0"/>
          </a:p>
          <a:p>
            <a:pPr lvl="0"/>
            <a:r>
              <a:rPr lang="fr-FR" sz="2000" b="1" dirty="0"/>
              <a:t>Pour la partie serveur, nous avons choisi : </a:t>
            </a:r>
          </a:p>
          <a:p>
            <a:pPr lvl="0"/>
            <a:endParaRPr lang="fr-FR" sz="2000" b="1" dirty="0"/>
          </a:p>
          <a:p>
            <a:pPr lvl="1"/>
            <a:r>
              <a:rPr lang="fr-FR" sz="1600" b="1" dirty="0"/>
              <a:t>PHP</a:t>
            </a:r>
          </a:p>
          <a:p>
            <a:pPr lvl="2"/>
            <a:r>
              <a:rPr lang="fr-FR" sz="1200" b="1" dirty="0"/>
              <a:t>Compatibilité</a:t>
            </a:r>
          </a:p>
          <a:p>
            <a:pPr lvl="2"/>
            <a:r>
              <a:rPr lang="fr-FR" sz="1200" b="1" dirty="0"/>
              <a:t>Communauté</a:t>
            </a:r>
          </a:p>
          <a:p>
            <a:pPr lvl="2"/>
            <a:r>
              <a:rPr lang="fr-FR" sz="1200" b="1" dirty="0"/>
              <a:t>Complet et simple d’utilisation</a:t>
            </a:r>
          </a:p>
          <a:p>
            <a:pPr lvl="2"/>
            <a:endParaRPr lang="fr-FR" sz="1200" b="1" dirty="0"/>
          </a:p>
          <a:p>
            <a:pPr lvl="2"/>
            <a:endParaRPr lang="fr-FR" sz="1200" b="1" dirty="0"/>
          </a:p>
          <a:p>
            <a:pPr lvl="2"/>
            <a:endParaRPr lang="fr-FR" sz="1200" b="1" dirty="0"/>
          </a:p>
          <a:p>
            <a:pPr lvl="1"/>
            <a:r>
              <a:rPr lang="fr-FR" sz="1600" b="1" dirty="0"/>
              <a:t>MYSQL</a:t>
            </a:r>
          </a:p>
          <a:p>
            <a:pPr lvl="2"/>
            <a:r>
              <a:rPr lang="fr-FR" sz="1200" b="1" dirty="0"/>
              <a:t>PDO</a:t>
            </a:r>
          </a:p>
          <a:p>
            <a:pPr lvl="2"/>
            <a:r>
              <a:rPr lang="fr-FR" sz="1200" b="1" dirty="0"/>
              <a:t>Très documenté</a:t>
            </a:r>
          </a:p>
          <a:p>
            <a:pPr lvl="2"/>
            <a:r>
              <a:rPr lang="fr-FR" sz="1200" b="1" dirty="0"/>
              <a:t>Gratuit</a:t>
            </a:r>
          </a:p>
          <a:p>
            <a:pPr marL="0" indent="0">
              <a:buNone/>
            </a:pPr>
            <a:endParaRPr lang="fr-FR" sz="2000" dirty="0"/>
          </a:p>
          <a:p>
            <a:endParaRPr lang="fr-FR" sz="2000" dirty="0"/>
          </a:p>
          <a:p>
            <a:endParaRPr lang="fr-FR" sz="2000" dirty="0"/>
          </a:p>
        </p:txBody>
      </p:sp>
      <p:grpSp>
        <p:nvGrpSpPr>
          <p:cNvPr id="4" name="Groupe 3"/>
          <p:cNvGrpSpPr/>
          <p:nvPr/>
        </p:nvGrpSpPr>
        <p:grpSpPr>
          <a:xfrm>
            <a:off x="0" y="0"/>
            <a:ext cx="2418826" cy="6858000"/>
            <a:chOff x="0" y="0"/>
            <a:chExt cx="2133600" cy="9125712"/>
          </a:xfrm>
        </p:grpSpPr>
        <p:sp>
          <p:nvSpPr>
            <p:cNvPr id="5" name="Rectangle 4"/>
            <p:cNvSpPr/>
            <p:nvPr/>
          </p:nvSpPr>
          <p:spPr>
            <a:xfrm>
              <a:off x="0" y="0"/>
              <a:ext cx="194535" cy="91257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dirty="0"/>
            </a:p>
          </p:txBody>
        </p:sp>
        <p:grpSp>
          <p:nvGrpSpPr>
            <p:cNvPr id="7" name="Groupe 6"/>
            <p:cNvGrpSpPr/>
            <p:nvPr/>
          </p:nvGrpSpPr>
          <p:grpSpPr>
            <a:xfrm>
              <a:off x="76200" y="4210050"/>
              <a:ext cx="2057400" cy="4910329"/>
              <a:chOff x="80645" y="4211812"/>
              <a:chExt cx="1306273" cy="3121027"/>
            </a:xfrm>
          </p:grpSpPr>
          <p:grpSp>
            <p:nvGrpSpPr>
              <p:cNvPr id="8" name="Groupe 7"/>
              <p:cNvGrpSpPr>
                <a:grpSpLocks noChangeAspect="1"/>
              </p:cNvGrpSpPr>
              <p:nvPr/>
            </p:nvGrpSpPr>
            <p:grpSpPr>
              <a:xfrm>
                <a:off x="141062" y="4211812"/>
                <a:ext cx="1047750" cy="3121026"/>
                <a:chOff x="141062" y="4211812"/>
                <a:chExt cx="1047750" cy="3121026"/>
              </a:xfrm>
            </p:grpSpPr>
            <p:sp>
              <p:nvSpPr>
                <p:cNvPr id="21" name="Forme libre 20"/>
                <p:cNvSpPr>
                  <a:spLocks/>
                </p:cNvSpPr>
                <p:nvPr/>
              </p:nvSpPr>
              <p:spPr bwMode="auto">
                <a:xfrm>
                  <a:off x="369662" y="6216825"/>
                  <a:ext cx="193675" cy="698500"/>
                </a:xfrm>
                <a:custGeom>
                  <a:avLst/>
                  <a:gdLst>
                    <a:gd name="T0" fmla="*/ 0 w 122"/>
                    <a:gd name="T1" fmla="*/ 0 h 440"/>
                    <a:gd name="T2" fmla="*/ 39 w 122"/>
                    <a:gd name="T3" fmla="*/ 152 h 440"/>
                    <a:gd name="T4" fmla="*/ 84 w 122"/>
                    <a:gd name="T5" fmla="*/ 304 h 440"/>
                    <a:gd name="T6" fmla="*/ 122 w 122"/>
                    <a:gd name="T7" fmla="*/ 417 h 440"/>
                    <a:gd name="T8" fmla="*/ 122 w 122"/>
                    <a:gd name="T9" fmla="*/ 440 h 440"/>
                    <a:gd name="T10" fmla="*/ 76 w 122"/>
                    <a:gd name="T11" fmla="*/ 306 h 440"/>
                    <a:gd name="T12" fmla="*/ 39 w 122"/>
                    <a:gd name="T13" fmla="*/ 180 h 440"/>
                    <a:gd name="T14" fmla="*/ 6 w 122"/>
                    <a:gd name="T15" fmla="*/ 53 h 440"/>
                    <a:gd name="T16" fmla="*/ 0 w 122"/>
                    <a:gd name="T1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440">
                      <a:moveTo>
                        <a:pt x="0" y="0"/>
                      </a:moveTo>
                      <a:lnTo>
                        <a:pt x="39" y="152"/>
                      </a:lnTo>
                      <a:lnTo>
                        <a:pt x="84" y="304"/>
                      </a:lnTo>
                      <a:lnTo>
                        <a:pt x="122" y="417"/>
                      </a:lnTo>
                      <a:lnTo>
                        <a:pt x="122" y="440"/>
                      </a:lnTo>
                      <a:lnTo>
                        <a:pt x="76" y="306"/>
                      </a:lnTo>
                      <a:lnTo>
                        <a:pt x="39" y="180"/>
                      </a:lnTo>
                      <a:lnTo>
                        <a:pt x="6" y="5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2" name="Forme libre 21"/>
                <p:cNvSpPr>
                  <a:spLocks/>
                </p:cNvSpPr>
                <p:nvPr/>
              </p:nvSpPr>
              <p:spPr bwMode="auto">
                <a:xfrm>
                  <a:off x="572862" y="6905800"/>
                  <a:ext cx="184150" cy="427038"/>
                </a:xfrm>
                <a:custGeom>
                  <a:avLst/>
                  <a:gdLst>
                    <a:gd name="T0" fmla="*/ 0 w 116"/>
                    <a:gd name="T1" fmla="*/ 0 h 269"/>
                    <a:gd name="T2" fmla="*/ 8 w 116"/>
                    <a:gd name="T3" fmla="*/ 19 h 269"/>
                    <a:gd name="T4" fmla="*/ 37 w 116"/>
                    <a:gd name="T5" fmla="*/ 93 h 269"/>
                    <a:gd name="T6" fmla="*/ 67 w 116"/>
                    <a:gd name="T7" fmla="*/ 167 h 269"/>
                    <a:gd name="T8" fmla="*/ 116 w 116"/>
                    <a:gd name="T9" fmla="*/ 269 h 269"/>
                    <a:gd name="T10" fmla="*/ 108 w 116"/>
                    <a:gd name="T11" fmla="*/ 269 h 269"/>
                    <a:gd name="T12" fmla="*/ 60 w 116"/>
                    <a:gd name="T13" fmla="*/ 169 h 269"/>
                    <a:gd name="T14" fmla="*/ 30 w 116"/>
                    <a:gd name="T15" fmla="*/ 98 h 269"/>
                    <a:gd name="T16" fmla="*/ 1 w 116"/>
                    <a:gd name="T17" fmla="*/ 25 h 269"/>
                    <a:gd name="T18" fmla="*/ 0 w 116"/>
                    <a:gd name="T19"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269">
                      <a:moveTo>
                        <a:pt x="0" y="0"/>
                      </a:moveTo>
                      <a:lnTo>
                        <a:pt x="8" y="19"/>
                      </a:lnTo>
                      <a:lnTo>
                        <a:pt x="37" y="93"/>
                      </a:lnTo>
                      <a:lnTo>
                        <a:pt x="67" y="167"/>
                      </a:lnTo>
                      <a:lnTo>
                        <a:pt x="116" y="269"/>
                      </a:lnTo>
                      <a:lnTo>
                        <a:pt x="108" y="269"/>
                      </a:lnTo>
                      <a:lnTo>
                        <a:pt x="60" y="169"/>
                      </a:lnTo>
                      <a:lnTo>
                        <a:pt x="30" y="98"/>
                      </a:lnTo>
                      <a:lnTo>
                        <a:pt x="1" y="2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3" name="Forme libre 22"/>
                <p:cNvSpPr>
                  <a:spLocks/>
                </p:cNvSpPr>
                <p:nvPr/>
              </p:nvSpPr>
              <p:spPr bwMode="auto">
                <a:xfrm>
                  <a:off x="141062" y="4211812"/>
                  <a:ext cx="222250" cy="2019300"/>
                </a:xfrm>
                <a:custGeom>
                  <a:avLst/>
                  <a:gdLst>
                    <a:gd name="T0" fmla="*/ 0 w 140"/>
                    <a:gd name="T1" fmla="*/ 0 h 1272"/>
                    <a:gd name="T2" fmla="*/ 0 w 140"/>
                    <a:gd name="T3" fmla="*/ 0 h 1272"/>
                    <a:gd name="T4" fmla="*/ 1 w 140"/>
                    <a:gd name="T5" fmla="*/ 79 h 1272"/>
                    <a:gd name="T6" fmla="*/ 3 w 140"/>
                    <a:gd name="T7" fmla="*/ 159 h 1272"/>
                    <a:gd name="T8" fmla="*/ 12 w 140"/>
                    <a:gd name="T9" fmla="*/ 317 h 1272"/>
                    <a:gd name="T10" fmla="*/ 23 w 140"/>
                    <a:gd name="T11" fmla="*/ 476 h 1272"/>
                    <a:gd name="T12" fmla="*/ 39 w 140"/>
                    <a:gd name="T13" fmla="*/ 634 h 1272"/>
                    <a:gd name="T14" fmla="*/ 58 w 140"/>
                    <a:gd name="T15" fmla="*/ 792 h 1272"/>
                    <a:gd name="T16" fmla="*/ 83 w 140"/>
                    <a:gd name="T17" fmla="*/ 948 h 1272"/>
                    <a:gd name="T18" fmla="*/ 107 w 140"/>
                    <a:gd name="T19" fmla="*/ 1086 h 1272"/>
                    <a:gd name="T20" fmla="*/ 135 w 140"/>
                    <a:gd name="T21" fmla="*/ 1223 h 1272"/>
                    <a:gd name="T22" fmla="*/ 140 w 140"/>
                    <a:gd name="T23" fmla="*/ 1272 h 1272"/>
                    <a:gd name="T24" fmla="*/ 138 w 140"/>
                    <a:gd name="T25" fmla="*/ 1262 h 1272"/>
                    <a:gd name="T26" fmla="*/ 105 w 140"/>
                    <a:gd name="T27" fmla="*/ 1106 h 1272"/>
                    <a:gd name="T28" fmla="*/ 77 w 140"/>
                    <a:gd name="T29" fmla="*/ 949 h 1272"/>
                    <a:gd name="T30" fmla="*/ 53 w 140"/>
                    <a:gd name="T31" fmla="*/ 792 h 1272"/>
                    <a:gd name="T32" fmla="*/ 35 w 140"/>
                    <a:gd name="T33" fmla="*/ 634 h 1272"/>
                    <a:gd name="T34" fmla="*/ 20 w 140"/>
                    <a:gd name="T35" fmla="*/ 476 h 1272"/>
                    <a:gd name="T36" fmla="*/ 9 w 140"/>
                    <a:gd name="T37" fmla="*/ 317 h 1272"/>
                    <a:gd name="T38" fmla="*/ 2 w 140"/>
                    <a:gd name="T39" fmla="*/ 159 h 1272"/>
                    <a:gd name="T40" fmla="*/ 0 w 140"/>
                    <a:gd name="T41" fmla="*/ 79 h 1272"/>
                    <a:gd name="T42" fmla="*/ 0 w 140"/>
                    <a:gd name="T43" fmla="*/ 0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272">
                      <a:moveTo>
                        <a:pt x="0" y="0"/>
                      </a:moveTo>
                      <a:lnTo>
                        <a:pt x="0" y="0"/>
                      </a:lnTo>
                      <a:lnTo>
                        <a:pt x="1" y="79"/>
                      </a:lnTo>
                      <a:lnTo>
                        <a:pt x="3" y="159"/>
                      </a:lnTo>
                      <a:lnTo>
                        <a:pt x="12" y="317"/>
                      </a:lnTo>
                      <a:lnTo>
                        <a:pt x="23" y="476"/>
                      </a:lnTo>
                      <a:lnTo>
                        <a:pt x="39" y="634"/>
                      </a:lnTo>
                      <a:lnTo>
                        <a:pt x="58" y="792"/>
                      </a:lnTo>
                      <a:lnTo>
                        <a:pt x="83" y="948"/>
                      </a:lnTo>
                      <a:lnTo>
                        <a:pt x="107" y="1086"/>
                      </a:lnTo>
                      <a:lnTo>
                        <a:pt x="135" y="1223"/>
                      </a:lnTo>
                      <a:lnTo>
                        <a:pt x="140" y="1272"/>
                      </a:lnTo>
                      <a:lnTo>
                        <a:pt x="138" y="1262"/>
                      </a:lnTo>
                      <a:lnTo>
                        <a:pt x="105" y="1106"/>
                      </a:lnTo>
                      <a:lnTo>
                        <a:pt x="77" y="949"/>
                      </a:lnTo>
                      <a:lnTo>
                        <a:pt x="53" y="792"/>
                      </a:lnTo>
                      <a:lnTo>
                        <a:pt x="35" y="634"/>
                      </a:lnTo>
                      <a:lnTo>
                        <a:pt x="20" y="476"/>
                      </a:lnTo>
                      <a:lnTo>
                        <a:pt x="9" y="317"/>
                      </a:lnTo>
                      <a:lnTo>
                        <a:pt x="2" y="159"/>
                      </a:lnTo>
                      <a:lnTo>
                        <a:pt x="0" y="7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4" name="Forme libre 23"/>
                <p:cNvSpPr>
                  <a:spLocks/>
                </p:cNvSpPr>
                <p:nvPr/>
              </p:nvSpPr>
              <p:spPr bwMode="auto">
                <a:xfrm>
                  <a:off x="341087" y="4861100"/>
                  <a:ext cx="71438" cy="1355725"/>
                </a:xfrm>
                <a:custGeom>
                  <a:avLst/>
                  <a:gdLst>
                    <a:gd name="T0" fmla="*/ 45 w 45"/>
                    <a:gd name="T1" fmla="*/ 0 h 854"/>
                    <a:gd name="T2" fmla="*/ 45 w 45"/>
                    <a:gd name="T3" fmla="*/ 0 h 854"/>
                    <a:gd name="T4" fmla="*/ 35 w 45"/>
                    <a:gd name="T5" fmla="*/ 66 h 854"/>
                    <a:gd name="T6" fmla="*/ 26 w 45"/>
                    <a:gd name="T7" fmla="*/ 133 h 854"/>
                    <a:gd name="T8" fmla="*/ 14 w 45"/>
                    <a:gd name="T9" fmla="*/ 267 h 854"/>
                    <a:gd name="T10" fmla="*/ 6 w 45"/>
                    <a:gd name="T11" fmla="*/ 401 h 854"/>
                    <a:gd name="T12" fmla="*/ 3 w 45"/>
                    <a:gd name="T13" fmla="*/ 534 h 854"/>
                    <a:gd name="T14" fmla="*/ 6 w 45"/>
                    <a:gd name="T15" fmla="*/ 669 h 854"/>
                    <a:gd name="T16" fmla="*/ 14 w 45"/>
                    <a:gd name="T17" fmla="*/ 803 h 854"/>
                    <a:gd name="T18" fmla="*/ 18 w 45"/>
                    <a:gd name="T19" fmla="*/ 854 h 854"/>
                    <a:gd name="T20" fmla="*/ 18 w 45"/>
                    <a:gd name="T21" fmla="*/ 851 h 854"/>
                    <a:gd name="T22" fmla="*/ 9 w 45"/>
                    <a:gd name="T23" fmla="*/ 814 h 854"/>
                    <a:gd name="T24" fmla="*/ 8 w 45"/>
                    <a:gd name="T25" fmla="*/ 803 h 854"/>
                    <a:gd name="T26" fmla="*/ 1 w 45"/>
                    <a:gd name="T27" fmla="*/ 669 h 854"/>
                    <a:gd name="T28" fmla="*/ 0 w 45"/>
                    <a:gd name="T29" fmla="*/ 534 h 854"/>
                    <a:gd name="T30" fmla="*/ 3 w 45"/>
                    <a:gd name="T31" fmla="*/ 401 h 854"/>
                    <a:gd name="T32" fmla="*/ 12 w 45"/>
                    <a:gd name="T33" fmla="*/ 267 h 854"/>
                    <a:gd name="T34" fmla="*/ 25 w 45"/>
                    <a:gd name="T35" fmla="*/ 132 h 854"/>
                    <a:gd name="T36" fmla="*/ 34 w 45"/>
                    <a:gd name="T37" fmla="*/ 66 h 854"/>
                    <a:gd name="T38" fmla="*/ 45 w 45"/>
                    <a:gd name="T39" fmla="*/ 0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854">
                      <a:moveTo>
                        <a:pt x="45" y="0"/>
                      </a:moveTo>
                      <a:lnTo>
                        <a:pt x="45" y="0"/>
                      </a:lnTo>
                      <a:lnTo>
                        <a:pt x="35" y="66"/>
                      </a:lnTo>
                      <a:lnTo>
                        <a:pt x="26" y="133"/>
                      </a:lnTo>
                      <a:lnTo>
                        <a:pt x="14" y="267"/>
                      </a:lnTo>
                      <a:lnTo>
                        <a:pt x="6" y="401"/>
                      </a:lnTo>
                      <a:lnTo>
                        <a:pt x="3" y="534"/>
                      </a:lnTo>
                      <a:lnTo>
                        <a:pt x="6" y="669"/>
                      </a:lnTo>
                      <a:lnTo>
                        <a:pt x="14" y="803"/>
                      </a:lnTo>
                      <a:lnTo>
                        <a:pt x="18" y="854"/>
                      </a:lnTo>
                      <a:lnTo>
                        <a:pt x="18" y="851"/>
                      </a:lnTo>
                      <a:lnTo>
                        <a:pt x="9" y="814"/>
                      </a:lnTo>
                      <a:lnTo>
                        <a:pt x="8" y="803"/>
                      </a:lnTo>
                      <a:lnTo>
                        <a:pt x="1" y="669"/>
                      </a:lnTo>
                      <a:lnTo>
                        <a:pt x="0" y="534"/>
                      </a:lnTo>
                      <a:lnTo>
                        <a:pt x="3" y="401"/>
                      </a:lnTo>
                      <a:lnTo>
                        <a:pt x="12" y="267"/>
                      </a:lnTo>
                      <a:lnTo>
                        <a:pt x="25" y="132"/>
                      </a:lnTo>
                      <a:lnTo>
                        <a:pt x="34" y="66"/>
                      </a:lnTo>
                      <a:lnTo>
                        <a:pt x="45"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5" name="Forme libre 24"/>
                <p:cNvSpPr>
                  <a:spLocks/>
                </p:cNvSpPr>
                <p:nvPr/>
              </p:nvSpPr>
              <p:spPr bwMode="auto">
                <a:xfrm>
                  <a:off x="363312" y="6231112"/>
                  <a:ext cx="244475" cy="998538"/>
                </a:xfrm>
                <a:custGeom>
                  <a:avLst/>
                  <a:gdLst>
                    <a:gd name="T0" fmla="*/ 0 w 154"/>
                    <a:gd name="T1" fmla="*/ 0 h 629"/>
                    <a:gd name="T2" fmla="*/ 10 w 154"/>
                    <a:gd name="T3" fmla="*/ 44 h 629"/>
                    <a:gd name="T4" fmla="*/ 21 w 154"/>
                    <a:gd name="T5" fmla="*/ 126 h 629"/>
                    <a:gd name="T6" fmla="*/ 34 w 154"/>
                    <a:gd name="T7" fmla="*/ 207 h 629"/>
                    <a:gd name="T8" fmla="*/ 53 w 154"/>
                    <a:gd name="T9" fmla="*/ 293 h 629"/>
                    <a:gd name="T10" fmla="*/ 75 w 154"/>
                    <a:gd name="T11" fmla="*/ 380 h 629"/>
                    <a:gd name="T12" fmla="*/ 100 w 154"/>
                    <a:gd name="T13" fmla="*/ 466 h 629"/>
                    <a:gd name="T14" fmla="*/ 120 w 154"/>
                    <a:gd name="T15" fmla="*/ 521 h 629"/>
                    <a:gd name="T16" fmla="*/ 141 w 154"/>
                    <a:gd name="T17" fmla="*/ 576 h 629"/>
                    <a:gd name="T18" fmla="*/ 152 w 154"/>
                    <a:gd name="T19" fmla="*/ 618 h 629"/>
                    <a:gd name="T20" fmla="*/ 154 w 154"/>
                    <a:gd name="T21" fmla="*/ 629 h 629"/>
                    <a:gd name="T22" fmla="*/ 140 w 154"/>
                    <a:gd name="T23" fmla="*/ 595 h 629"/>
                    <a:gd name="T24" fmla="*/ 115 w 154"/>
                    <a:gd name="T25" fmla="*/ 532 h 629"/>
                    <a:gd name="T26" fmla="*/ 93 w 154"/>
                    <a:gd name="T27" fmla="*/ 468 h 629"/>
                    <a:gd name="T28" fmla="*/ 67 w 154"/>
                    <a:gd name="T29" fmla="*/ 383 h 629"/>
                    <a:gd name="T30" fmla="*/ 47 w 154"/>
                    <a:gd name="T31" fmla="*/ 295 h 629"/>
                    <a:gd name="T32" fmla="*/ 28 w 154"/>
                    <a:gd name="T33" fmla="*/ 207 h 629"/>
                    <a:gd name="T34" fmla="*/ 12 w 154"/>
                    <a:gd name="T35" fmla="*/ 104 h 629"/>
                    <a:gd name="T36" fmla="*/ 0 w 154"/>
                    <a:gd name="T37"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629">
                      <a:moveTo>
                        <a:pt x="0" y="0"/>
                      </a:moveTo>
                      <a:lnTo>
                        <a:pt x="10" y="44"/>
                      </a:lnTo>
                      <a:lnTo>
                        <a:pt x="21" y="126"/>
                      </a:lnTo>
                      <a:lnTo>
                        <a:pt x="34" y="207"/>
                      </a:lnTo>
                      <a:lnTo>
                        <a:pt x="53" y="293"/>
                      </a:lnTo>
                      <a:lnTo>
                        <a:pt x="75" y="380"/>
                      </a:lnTo>
                      <a:lnTo>
                        <a:pt x="100" y="466"/>
                      </a:lnTo>
                      <a:lnTo>
                        <a:pt x="120" y="521"/>
                      </a:lnTo>
                      <a:lnTo>
                        <a:pt x="141" y="576"/>
                      </a:lnTo>
                      <a:lnTo>
                        <a:pt x="152" y="618"/>
                      </a:lnTo>
                      <a:lnTo>
                        <a:pt x="154" y="629"/>
                      </a:lnTo>
                      <a:lnTo>
                        <a:pt x="140" y="595"/>
                      </a:lnTo>
                      <a:lnTo>
                        <a:pt x="115" y="532"/>
                      </a:lnTo>
                      <a:lnTo>
                        <a:pt x="93" y="468"/>
                      </a:lnTo>
                      <a:lnTo>
                        <a:pt x="67" y="383"/>
                      </a:lnTo>
                      <a:lnTo>
                        <a:pt x="47" y="295"/>
                      </a:lnTo>
                      <a:lnTo>
                        <a:pt x="28" y="207"/>
                      </a:lnTo>
                      <a:lnTo>
                        <a:pt x="12" y="104"/>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6" name="Forme libre 25"/>
                <p:cNvSpPr>
                  <a:spLocks/>
                </p:cNvSpPr>
                <p:nvPr/>
              </p:nvSpPr>
              <p:spPr bwMode="auto">
                <a:xfrm>
                  <a:off x="620487" y="7223300"/>
                  <a:ext cx="52388" cy="109538"/>
                </a:xfrm>
                <a:custGeom>
                  <a:avLst/>
                  <a:gdLst>
                    <a:gd name="T0" fmla="*/ 0 w 33"/>
                    <a:gd name="T1" fmla="*/ 0 h 69"/>
                    <a:gd name="T2" fmla="*/ 33 w 33"/>
                    <a:gd name="T3" fmla="*/ 69 h 69"/>
                    <a:gd name="T4" fmla="*/ 24 w 33"/>
                    <a:gd name="T5" fmla="*/ 69 h 69"/>
                    <a:gd name="T6" fmla="*/ 12 w 33"/>
                    <a:gd name="T7" fmla="*/ 35 h 69"/>
                    <a:gd name="T8" fmla="*/ 0 w 33"/>
                    <a:gd name="T9" fmla="*/ 0 h 69"/>
                  </a:gdLst>
                  <a:ahLst/>
                  <a:cxnLst>
                    <a:cxn ang="0">
                      <a:pos x="T0" y="T1"/>
                    </a:cxn>
                    <a:cxn ang="0">
                      <a:pos x="T2" y="T3"/>
                    </a:cxn>
                    <a:cxn ang="0">
                      <a:pos x="T4" y="T5"/>
                    </a:cxn>
                    <a:cxn ang="0">
                      <a:pos x="T6" y="T7"/>
                    </a:cxn>
                    <a:cxn ang="0">
                      <a:pos x="T8" y="T9"/>
                    </a:cxn>
                  </a:cxnLst>
                  <a:rect l="0" t="0" r="r" b="b"/>
                  <a:pathLst>
                    <a:path w="33" h="69">
                      <a:moveTo>
                        <a:pt x="0" y="0"/>
                      </a:moveTo>
                      <a:lnTo>
                        <a:pt x="33" y="69"/>
                      </a:lnTo>
                      <a:lnTo>
                        <a:pt x="24" y="69"/>
                      </a:lnTo>
                      <a:lnTo>
                        <a:pt x="12" y="3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7" name="Forme libre 26"/>
                <p:cNvSpPr>
                  <a:spLocks/>
                </p:cNvSpPr>
                <p:nvPr/>
              </p:nvSpPr>
              <p:spPr bwMode="auto">
                <a:xfrm>
                  <a:off x="355374" y="6153325"/>
                  <a:ext cx="23813" cy="147638"/>
                </a:xfrm>
                <a:custGeom>
                  <a:avLst/>
                  <a:gdLst>
                    <a:gd name="T0" fmla="*/ 0 w 15"/>
                    <a:gd name="T1" fmla="*/ 0 h 93"/>
                    <a:gd name="T2" fmla="*/ 9 w 15"/>
                    <a:gd name="T3" fmla="*/ 37 h 93"/>
                    <a:gd name="T4" fmla="*/ 9 w 15"/>
                    <a:gd name="T5" fmla="*/ 40 h 93"/>
                    <a:gd name="T6" fmla="*/ 15 w 15"/>
                    <a:gd name="T7" fmla="*/ 93 h 93"/>
                    <a:gd name="T8" fmla="*/ 5 w 15"/>
                    <a:gd name="T9" fmla="*/ 49 h 93"/>
                    <a:gd name="T10" fmla="*/ 0 w 15"/>
                    <a:gd name="T11" fmla="*/ 0 h 93"/>
                  </a:gdLst>
                  <a:ahLst/>
                  <a:cxnLst>
                    <a:cxn ang="0">
                      <a:pos x="T0" y="T1"/>
                    </a:cxn>
                    <a:cxn ang="0">
                      <a:pos x="T2" y="T3"/>
                    </a:cxn>
                    <a:cxn ang="0">
                      <a:pos x="T4" y="T5"/>
                    </a:cxn>
                    <a:cxn ang="0">
                      <a:pos x="T6" y="T7"/>
                    </a:cxn>
                    <a:cxn ang="0">
                      <a:pos x="T8" y="T9"/>
                    </a:cxn>
                    <a:cxn ang="0">
                      <a:pos x="T10" y="T11"/>
                    </a:cxn>
                  </a:cxnLst>
                  <a:rect l="0" t="0" r="r" b="b"/>
                  <a:pathLst>
                    <a:path w="15" h="93">
                      <a:moveTo>
                        <a:pt x="0" y="0"/>
                      </a:moveTo>
                      <a:lnTo>
                        <a:pt x="9" y="37"/>
                      </a:lnTo>
                      <a:lnTo>
                        <a:pt x="9" y="40"/>
                      </a:lnTo>
                      <a:lnTo>
                        <a:pt x="15" y="93"/>
                      </a:lnTo>
                      <a:lnTo>
                        <a:pt x="5" y="4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8" name="Forme libre 27"/>
                <p:cNvSpPr>
                  <a:spLocks/>
                </p:cNvSpPr>
                <p:nvPr/>
              </p:nvSpPr>
              <p:spPr bwMode="auto">
                <a:xfrm>
                  <a:off x="563337" y="5689775"/>
                  <a:ext cx="625475" cy="1216025"/>
                </a:xfrm>
                <a:custGeom>
                  <a:avLst/>
                  <a:gdLst>
                    <a:gd name="T0" fmla="*/ 394 w 394"/>
                    <a:gd name="T1" fmla="*/ 0 h 766"/>
                    <a:gd name="T2" fmla="*/ 394 w 394"/>
                    <a:gd name="T3" fmla="*/ 0 h 766"/>
                    <a:gd name="T4" fmla="*/ 356 w 394"/>
                    <a:gd name="T5" fmla="*/ 38 h 766"/>
                    <a:gd name="T6" fmla="*/ 319 w 394"/>
                    <a:gd name="T7" fmla="*/ 77 h 766"/>
                    <a:gd name="T8" fmla="*/ 284 w 394"/>
                    <a:gd name="T9" fmla="*/ 117 h 766"/>
                    <a:gd name="T10" fmla="*/ 249 w 394"/>
                    <a:gd name="T11" fmla="*/ 160 h 766"/>
                    <a:gd name="T12" fmla="*/ 207 w 394"/>
                    <a:gd name="T13" fmla="*/ 218 h 766"/>
                    <a:gd name="T14" fmla="*/ 168 w 394"/>
                    <a:gd name="T15" fmla="*/ 276 h 766"/>
                    <a:gd name="T16" fmla="*/ 131 w 394"/>
                    <a:gd name="T17" fmla="*/ 339 h 766"/>
                    <a:gd name="T18" fmla="*/ 98 w 394"/>
                    <a:gd name="T19" fmla="*/ 402 h 766"/>
                    <a:gd name="T20" fmla="*/ 69 w 394"/>
                    <a:gd name="T21" fmla="*/ 467 h 766"/>
                    <a:gd name="T22" fmla="*/ 45 w 394"/>
                    <a:gd name="T23" fmla="*/ 535 h 766"/>
                    <a:gd name="T24" fmla="*/ 26 w 394"/>
                    <a:gd name="T25" fmla="*/ 604 h 766"/>
                    <a:gd name="T26" fmla="*/ 14 w 394"/>
                    <a:gd name="T27" fmla="*/ 673 h 766"/>
                    <a:gd name="T28" fmla="*/ 7 w 394"/>
                    <a:gd name="T29" fmla="*/ 746 h 766"/>
                    <a:gd name="T30" fmla="*/ 6 w 394"/>
                    <a:gd name="T31" fmla="*/ 766 h 766"/>
                    <a:gd name="T32" fmla="*/ 0 w 394"/>
                    <a:gd name="T33" fmla="*/ 749 h 766"/>
                    <a:gd name="T34" fmla="*/ 1 w 394"/>
                    <a:gd name="T35" fmla="*/ 744 h 766"/>
                    <a:gd name="T36" fmla="*/ 7 w 394"/>
                    <a:gd name="T37" fmla="*/ 673 h 766"/>
                    <a:gd name="T38" fmla="*/ 21 w 394"/>
                    <a:gd name="T39" fmla="*/ 603 h 766"/>
                    <a:gd name="T40" fmla="*/ 40 w 394"/>
                    <a:gd name="T41" fmla="*/ 533 h 766"/>
                    <a:gd name="T42" fmla="*/ 65 w 394"/>
                    <a:gd name="T43" fmla="*/ 466 h 766"/>
                    <a:gd name="T44" fmla="*/ 94 w 394"/>
                    <a:gd name="T45" fmla="*/ 400 h 766"/>
                    <a:gd name="T46" fmla="*/ 127 w 394"/>
                    <a:gd name="T47" fmla="*/ 336 h 766"/>
                    <a:gd name="T48" fmla="*/ 164 w 394"/>
                    <a:gd name="T49" fmla="*/ 275 h 766"/>
                    <a:gd name="T50" fmla="*/ 204 w 394"/>
                    <a:gd name="T51" fmla="*/ 215 h 766"/>
                    <a:gd name="T52" fmla="*/ 248 w 394"/>
                    <a:gd name="T53" fmla="*/ 158 h 766"/>
                    <a:gd name="T54" fmla="*/ 282 w 394"/>
                    <a:gd name="T55" fmla="*/ 116 h 766"/>
                    <a:gd name="T56" fmla="*/ 318 w 394"/>
                    <a:gd name="T57" fmla="*/ 76 h 766"/>
                    <a:gd name="T58" fmla="*/ 354 w 394"/>
                    <a:gd name="T59" fmla="*/ 37 h 766"/>
                    <a:gd name="T60" fmla="*/ 394 w 394"/>
                    <a:gd name="T61" fmla="*/ 0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4" h="766">
                      <a:moveTo>
                        <a:pt x="394" y="0"/>
                      </a:moveTo>
                      <a:lnTo>
                        <a:pt x="394" y="0"/>
                      </a:lnTo>
                      <a:lnTo>
                        <a:pt x="356" y="38"/>
                      </a:lnTo>
                      <a:lnTo>
                        <a:pt x="319" y="77"/>
                      </a:lnTo>
                      <a:lnTo>
                        <a:pt x="284" y="117"/>
                      </a:lnTo>
                      <a:lnTo>
                        <a:pt x="249" y="160"/>
                      </a:lnTo>
                      <a:lnTo>
                        <a:pt x="207" y="218"/>
                      </a:lnTo>
                      <a:lnTo>
                        <a:pt x="168" y="276"/>
                      </a:lnTo>
                      <a:lnTo>
                        <a:pt x="131" y="339"/>
                      </a:lnTo>
                      <a:lnTo>
                        <a:pt x="98" y="402"/>
                      </a:lnTo>
                      <a:lnTo>
                        <a:pt x="69" y="467"/>
                      </a:lnTo>
                      <a:lnTo>
                        <a:pt x="45" y="535"/>
                      </a:lnTo>
                      <a:lnTo>
                        <a:pt x="26" y="604"/>
                      </a:lnTo>
                      <a:lnTo>
                        <a:pt x="14" y="673"/>
                      </a:lnTo>
                      <a:lnTo>
                        <a:pt x="7" y="746"/>
                      </a:lnTo>
                      <a:lnTo>
                        <a:pt x="6" y="766"/>
                      </a:lnTo>
                      <a:lnTo>
                        <a:pt x="0" y="749"/>
                      </a:lnTo>
                      <a:lnTo>
                        <a:pt x="1" y="744"/>
                      </a:lnTo>
                      <a:lnTo>
                        <a:pt x="7" y="673"/>
                      </a:lnTo>
                      <a:lnTo>
                        <a:pt x="21" y="603"/>
                      </a:lnTo>
                      <a:lnTo>
                        <a:pt x="40" y="533"/>
                      </a:lnTo>
                      <a:lnTo>
                        <a:pt x="65" y="466"/>
                      </a:lnTo>
                      <a:lnTo>
                        <a:pt x="94" y="400"/>
                      </a:lnTo>
                      <a:lnTo>
                        <a:pt x="127" y="336"/>
                      </a:lnTo>
                      <a:lnTo>
                        <a:pt x="164" y="275"/>
                      </a:lnTo>
                      <a:lnTo>
                        <a:pt x="204" y="215"/>
                      </a:lnTo>
                      <a:lnTo>
                        <a:pt x="248" y="158"/>
                      </a:lnTo>
                      <a:lnTo>
                        <a:pt x="282" y="116"/>
                      </a:lnTo>
                      <a:lnTo>
                        <a:pt x="318" y="76"/>
                      </a:lnTo>
                      <a:lnTo>
                        <a:pt x="354" y="37"/>
                      </a:lnTo>
                      <a:lnTo>
                        <a:pt x="394"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9" name="Forme libre 28"/>
                <p:cNvSpPr>
                  <a:spLocks/>
                </p:cNvSpPr>
                <p:nvPr/>
              </p:nvSpPr>
              <p:spPr bwMode="auto">
                <a:xfrm>
                  <a:off x="563337" y="6915325"/>
                  <a:ext cx="57150" cy="307975"/>
                </a:xfrm>
                <a:custGeom>
                  <a:avLst/>
                  <a:gdLst>
                    <a:gd name="T0" fmla="*/ 0 w 36"/>
                    <a:gd name="T1" fmla="*/ 0 h 194"/>
                    <a:gd name="T2" fmla="*/ 6 w 36"/>
                    <a:gd name="T3" fmla="*/ 16 h 194"/>
                    <a:gd name="T4" fmla="*/ 7 w 36"/>
                    <a:gd name="T5" fmla="*/ 19 h 194"/>
                    <a:gd name="T6" fmla="*/ 11 w 36"/>
                    <a:gd name="T7" fmla="*/ 80 h 194"/>
                    <a:gd name="T8" fmla="*/ 20 w 36"/>
                    <a:gd name="T9" fmla="*/ 132 h 194"/>
                    <a:gd name="T10" fmla="*/ 33 w 36"/>
                    <a:gd name="T11" fmla="*/ 185 h 194"/>
                    <a:gd name="T12" fmla="*/ 36 w 36"/>
                    <a:gd name="T13" fmla="*/ 194 h 194"/>
                    <a:gd name="T14" fmla="*/ 21 w 36"/>
                    <a:gd name="T15" fmla="*/ 161 h 194"/>
                    <a:gd name="T16" fmla="*/ 15 w 36"/>
                    <a:gd name="T17" fmla="*/ 145 h 194"/>
                    <a:gd name="T18" fmla="*/ 5 w 36"/>
                    <a:gd name="T19" fmla="*/ 81 h 194"/>
                    <a:gd name="T20" fmla="*/ 1 w 36"/>
                    <a:gd name="T21" fmla="*/ 41 h 194"/>
                    <a:gd name="T22" fmla="*/ 0 w 36"/>
                    <a:gd name="T23"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94">
                      <a:moveTo>
                        <a:pt x="0" y="0"/>
                      </a:moveTo>
                      <a:lnTo>
                        <a:pt x="6" y="16"/>
                      </a:lnTo>
                      <a:lnTo>
                        <a:pt x="7" y="19"/>
                      </a:lnTo>
                      <a:lnTo>
                        <a:pt x="11" y="80"/>
                      </a:lnTo>
                      <a:lnTo>
                        <a:pt x="20" y="132"/>
                      </a:lnTo>
                      <a:lnTo>
                        <a:pt x="33" y="185"/>
                      </a:lnTo>
                      <a:lnTo>
                        <a:pt x="36" y="194"/>
                      </a:lnTo>
                      <a:lnTo>
                        <a:pt x="21" y="161"/>
                      </a:lnTo>
                      <a:lnTo>
                        <a:pt x="15" y="145"/>
                      </a:lnTo>
                      <a:lnTo>
                        <a:pt x="5" y="81"/>
                      </a:lnTo>
                      <a:lnTo>
                        <a:pt x="1" y="41"/>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0" name="Forme libre 29"/>
                <p:cNvSpPr>
                  <a:spLocks/>
                </p:cNvSpPr>
                <p:nvPr/>
              </p:nvSpPr>
              <p:spPr bwMode="auto">
                <a:xfrm>
                  <a:off x="607787" y="7229650"/>
                  <a:ext cx="49213" cy="103188"/>
                </a:xfrm>
                <a:custGeom>
                  <a:avLst/>
                  <a:gdLst>
                    <a:gd name="T0" fmla="*/ 0 w 31"/>
                    <a:gd name="T1" fmla="*/ 0 h 65"/>
                    <a:gd name="T2" fmla="*/ 31 w 31"/>
                    <a:gd name="T3" fmla="*/ 65 h 65"/>
                    <a:gd name="T4" fmla="*/ 23 w 31"/>
                    <a:gd name="T5" fmla="*/ 65 h 65"/>
                    <a:gd name="T6" fmla="*/ 0 w 31"/>
                    <a:gd name="T7" fmla="*/ 0 h 65"/>
                  </a:gdLst>
                  <a:ahLst/>
                  <a:cxnLst>
                    <a:cxn ang="0">
                      <a:pos x="T0" y="T1"/>
                    </a:cxn>
                    <a:cxn ang="0">
                      <a:pos x="T2" y="T3"/>
                    </a:cxn>
                    <a:cxn ang="0">
                      <a:pos x="T4" y="T5"/>
                    </a:cxn>
                    <a:cxn ang="0">
                      <a:pos x="T6" y="T7"/>
                    </a:cxn>
                  </a:cxnLst>
                  <a:rect l="0" t="0" r="r" b="b"/>
                  <a:pathLst>
                    <a:path w="31" h="65">
                      <a:moveTo>
                        <a:pt x="0" y="0"/>
                      </a:moveTo>
                      <a:lnTo>
                        <a:pt x="31" y="65"/>
                      </a:lnTo>
                      <a:lnTo>
                        <a:pt x="23" y="6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1" name="Forme libre 30"/>
                <p:cNvSpPr>
                  <a:spLocks/>
                </p:cNvSpPr>
                <p:nvPr/>
              </p:nvSpPr>
              <p:spPr bwMode="auto">
                <a:xfrm>
                  <a:off x="563337" y="6878812"/>
                  <a:ext cx="11113" cy="66675"/>
                </a:xfrm>
                <a:custGeom>
                  <a:avLst/>
                  <a:gdLst>
                    <a:gd name="T0" fmla="*/ 0 w 7"/>
                    <a:gd name="T1" fmla="*/ 0 h 42"/>
                    <a:gd name="T2" fmla="*/ 6 w 7"/>
                    <a:gd name="T3" fmla="*/ 17 h 42"/>
                    <a:gd name="T4" fmla="*/ 7 w 7"/>
                    <a:gd name="T5" fmla="*/ 42 h 42"/>
                    <a:gd name="T6" fmla="*/ 6 w 7"/>
                    <a:gd name="T7" fmla="*/ 39 h 42"/>
                    <a:gd name="T8" fmla="*/ 0 w 7"/>
                    <a:gd name="T9" fmla="*/ 23 h 42"/>
                    <a:gd name="T10" fmla="*/ 0 w 7"/>
                    <a:gd name="T11" fmla="*/ 0 h 42"/>
                  </a:gdLst>
                  <a:ahLst/>
                  <a:cxnLst>
                    <a:cxn ang="0">
                      <a:pos x="T0" y="T1"/>
                    </a:cxn>
                    <a:cxn ang="0">
                      <a:pos x="T2" y="T3"/>
                    </a:cxn>
                    <a:cxn ang="0">
                      <a:pos x="T4" y="T5"/>
                    </a:cxn>
                    <a:cxn ang="0">
                      <a:pos x="T6" y="T7"/>
                    </a:cxn>
                    <a:cxn ang="0">
                      <a:pos x="T8" y="T9"/>
                    </a:cxn>
                    <a:cxn ang="0">
                      <a:pos x="T10" y="T11"/>
                    </a:cxn>
                  </a:cxnLst>
                  <a:rect l="0" t="0" r="r" b="b"/>
                  <a:pathLst>
                    <a:path w="7" h="42">
                      <a:moveTo>
                        <a:pt x="0" y="0"/>
                      </a:moveTo>
                      <a:lnTo>
                        <a:pt x="6" y="17"/>
                      </a:lnTo>
                      <a:lnTo>
                        <a:pt x="7" y="42"/>
                      </a:lnTo>
                      <a:lnTo>
                        <a:pt x="6" y="39"/>
                      </a:lnTo>
                      <a:lnTo>
                        <a:pt x="0" y="2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2" name="Forme libre 31"/>
                <p:cNvSpPr>
                  <a:spLocks/>
                </p:cNvSpPr>
                <p:nvPr/>
              </p:nvSpPr>
              <p:spPr bwMode="auto">
                <a:xfrm>
                  <a:off x="587149" y="7145512"/>
                  <a:ext cx="71438" cy="187325"/>
                </a:xfrm>
                <a:custGeom>
                  <a:avLst/>
                  <a:gdLst>
                    <a:gd name="T0" fmla="*/ 0 w 45"/>
                    <a:gd name="T1" fmla="*/ 0 h 118"/>
                    <a:gd name="T2" fmla="*/ 6 w 45"/>
                    <a:gd name="T3" fmla="*/ 16 h 118"/>
                    <a:gd name="T4" fmla="*/ 21 w 45"/>
                    <a:gd name="T5" fmla="*/ 49 h 118"/>
                    <a:gd name="T6" fmla="*/ 33 w 45"/>
                    <a:gd name="T7" fmla="*/ 84 h 118"/>
                    <a:gd name="T8" fmla="*/ 45 w 45"/>
                    <a:gd name="T9" fmla="*/ 118 h 118"/>
                    <a:gd name="T10" fmla="*/ 44 w 45"/>
                    <a:gd name="T11" fmla="*/ 118 h 118"/>
                    <a:gd name="T12" fmla="*/ 13 w 45"/>
                    <a:gd name="T13" fmla="*/ 53 h 118"/>
                    <a:gd name="T14" fmla="*/ 11 w 45"/>
                    <a:gd name="T15" fmla="*/ 42 h 118"/>
                    <a:gd name="T16" fmla="*/ 0 w 45"/>
                    <a:gd name="T1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8">
                      <a:moveTo>
                        <a:pt x="0" y="0"/>
                      </a:moveTo>
                      <a:lnTo>
                        <a:pt x="6" y="16"/>
                      </a:lnTo>
                      <a:lnTo>
                        <a:pt x="21" y="49"/>
                      </a:lnTo>
                      <a:lnTo>
                        <a:pt x="33" y="84"/>
                      </a:lnTo>
                      <a:lnTo>
                        <a:pt x="45" y="118"/>
                      </a:lnTo>
                      <a:lnTo>
                        <a:pt x="44" y="118"/>
                      </a:lnTo>
                      <a:lnTo>
                        <a:pt x="13" y="53"/>
                      </a:lnTo>
                      <a:lnTo>
                        <a:pt x="11" y="42"/>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nvGrpSpPr>
              <p:cNvPr id="9" name="Groupe 8"/>
              <p:cNvGrpSpPr>
                <a:grpSpLocks noChangeAspect="1"/>
              </p:cNvGrpSpPr>
              <p:nvPr/>
            </p:nvGrpSpPr>
            <p:grpSpPr>
              <a:xfrm>
                <a:off x="80645" y="4826975"/>
                <a:ext cx="1306273" cy="2505864"/>
                <a:chOff x="80645" y="4649964"/>
                <a:chExt cx="874712" cy="1677988"/>
              </a:xfrm>
            </p:grpSpPr>
            <p:sp>
              <p:nvSpPr>
                <p:cNvPr id="10" name="Forme libre 9"/>
                <p:cNvSpPr>
                  <a:spLocks/>
                </p:cNvSpPr>
                <p:nvPr/>
              </p:nvSpPr>
              <p:spPr bwMode="auto">
                <a:xfrm>
                  <a:off x="118745" y="5189714"/>
                  <a:ext cx="198438" cy="714375"/>
                </a:xfrm>
                <a:custGeom>
                  <a:avLst/>
                  <a:gdLst>
                    <a:gd name="T0" fmla="*/ 0 w 125"/>
                    <a:gd name="T1" fmla="*/ 0 h 450"/>
                    <a:gd name="T2" fmla="*/ 41 w 125"/>
                    <a:gd name="T3" fmla="*/ 155 h 450"/>
                    <a:gd name="T4" fmla="*/ 86 w 125"/>
                    <a:gd name="T5" fmla="*/ 309 h 450"/>
                    <a:gd name="T6" fmla="*/ 125 w 125"/>
                    <a:gd name="T7" fmla="*/ 425 h 450"/>
                    <a:gd name="T8" fmla="*/ 125 w 125"/>
                    <a:gd name="T9" fmla="*/ 450 h 450"/>
                    <a:gd name="T10" fmla="*/ 79 w 125"/>
                    <a:gd name="T11" fmla="*/ 311 h 450"/>
                    <a:gd name="T12" fmla="*/ 41 w 125"/>
                    <a:gd name="T13" fmla="*/ 183 h 450"/>
                    <a:gd name="T14" fmla="*/ 7 w 125"/>
                    <a:gd name="T15" fmla="*/ 54 h 450"/>
                    <a:gd name="T16" fmla="*/ 0 w 125"/>
                    <a:gd name="T17" fmla="*/ 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450">
                      <a:moveTo>
                        <a:pt x="0" y="0"/>
                      </a:moveTo>
                      <a:lnTo>
                        <a:pt x="41" y="155"/>
                      </a:lnTo>
                      <a:lnTo>
                        <a:pt x="86" y="309"/>
                      </a:lnTo>
                      <a:lnTo>
                        <a:pt x="125" y="425"/>
                      </a:lnTo>
                      <a:lnTo>
                        <a:pt x="125" y="450"/>
                      </a:lnTo>
                      <a:lnTo>
                        <a:pt x="79" y="311"/>
                      </a:lnTo>
                      <a:lnTo>
                        <a:pt x="41" y="183"/>
                      </a:lnTo>
                      <a:lnTo>
                        <a:pt x="7" y="5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1" name="Forme libre 10"/>
                <p:cNvSpPr>
                  <a:spLocks/>
                </p:cNvSpPr>
                <p:nvPr/>
              </p:nvSpPr>
              <p:spPr bwMode="auto">
                <a:xfrm>
                  <a:off x="328295" y="5891389"/>
                  <a:ext cx="187325" cy="436563"/>
                </a:xfrm>
                <a:custGeom>
                  <a:avLst/>
                  <a:gdLst>
                    <a:gd name="T0" fmla="*/ 0 w 118"/>
                    <a:gd name="T1" fmla="*/ 0 h 275"/>
                    <a:gd name="T2" fmla="*/ 8 w 118"/>
                    <a:gd name="T3" fmla="*/ 20 h 275"/>
                    <a:gd name="T4" fmla="*/ 37 w 118"/>
                    <a:gd name="T5" fmla="*/ 96 h 275"/>
                    <a:gd name="T6" fmla="*/ 69 w 118"/>
                    <a:gd name="T7" fmla="*/ 170 h 275"/>
                    <a:gd name="T8" fmla="*/ 118 w 118"/>
                    <a:gd name="T9" fmla="*/ 275 h 275"/>
                    <a:gd name="T10" fmla="*/ 109 w 118"/>
                    <a:gd name="T11" fmla="*/ 275 h 275"/>
                    <a:gd name="T12" fmla="*/ 61 w 118"/>
                    <a:gd name="T13" fmla="*/ 174 h 275"/>
                    <a:gd name="T14" fmla="*/ 30 w 118"/>
                    <a:gd name="T15" fmla="*/ 100 h 275"/>
                    <a:gd name="T16" fmla="*/ 0 w 118"/>
                    <a:gd name="T17" fmla="*/ 26 h 275"/>
                    <a:gd name="T18" fmla="*/ 0 w 118"/>
                    <a:gd name="T19"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275">
                      <a:moveTo>
                        <a:pt x="0" y="0"/>
                      </a:moveTo>
                      <a:lnTo>
                        <a:pt x="8" y="20"/>
                      </a:lnTo>
                      <a:lnTo>
                        <a:pt x="37" y="96"/>
                      </a:lnTo>
                      <a:lnTo>
                        <a:pt x="69" y="170"/>
                      </a:lnTo>
                      <a:lnTo>
                        <a:pt x="118" y="275"/>
                      </a:lnTo>
                      <a:lnTo>
                        <a:pt x="109" y="275"/>
                      </a:lnTo>
                      <a:lnTo>
                        <a:pt x="61" y="174"/>
                      </a:lnTo>
                      <a:lnTo>
                        <a:pt x="30" y="100"/>
                      </a:lnTo>
                      <a:lnTo>
                        <a:pt x="0" y="2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2" name="Forme libre 11"/>
                <p:cNvSpPr>
                  <a:spLocks/>
                </p:cNvSpPr>
                <p:nvPr/>
              </p:nvSpPr>
              <p:spPr bwMode="auto">
                <a:xfrm>
                  <a:off x="80645" y="5010327"/>
                  <a:ext cx="31750" cy="192088"/>
                </a:xfrm>
                <a:custGeom>
                  <a:avLst/>
                  <a:gdLst>
                    <a:gd name="T0" fmla="*/ 0 w 20"/>
                    <a:gd name="T1" fmla="*/ 0 h 121"/>
                    <a:gd name="T2" fmla="*/ 16 w 20"/>
                    <a:gd name="T3" fmla="*/ 72 h 121"/>
                    <a:gd name="T4" fmla="*/ 20 w 20"/>
                    <a:gd name="T5" fmla="*/ 121 h 121"/>
                    <a:gd name="T6" fmla="*/ 18 w 20"/>
                    <a:gd name="T7" fmla="*/ 112 h 121"/>
                    <a:gd name="T8" fmla="*/ 0 w 20"/>
                    <a:gd name="T9" fmla="*/ 31 h 121"/>
                    <a:gd name="T10" fmla="*/ 0 w 20"/>
                    <a:gd name="T11" fmla="*/ 0 h 121"/>
                  </a:gdLst>
                  <a:ahLst/>
                  <a:cxnLst>
                    <a:cxn ang="0">
                      <a:pos x="T0" y="T1"/>
                    </a:cxn>
                    <a:cxn ang="0">
                      <a:pos x="T2" y="T3"/>
                    </a:cxn>
                    <a:cxn ang="0">
                      <a:pos x="T4" y="T5"/>
                    </a:cxn>
                    <a:cxn ang="0">
                      <a:pos x="T6" y="T7"/>
                    </a:cxn>
                    <a:cxn ang="0">
                      <a:pos x="T8" y="T9"/>
                    </a:cxn>
                    <a:cxn ang="0">
                      <a:pos x="T10" y="T11"/>
                    </a:cxn>
                  </a:cxnLst>
                  <a:rect l="0" t="0" r="r" b="b"/>
                  <a:pathLst>
                    <a:path w="20" h="121">
                      <a:moveTo>
                        <a:pt x="0" y="0"/>
                      </a:moveTo>
                      <a:lnTo>
                        <a:pt x="16" y="72"/>
                      </a:lnTo>
                      <a:lnTo>
                        <a:pt x="20" y="121"/>
                      </a:lnTo>
                      <a:lnTo>
                        <a:pt x="18" y="112"/>
                      </a:lnTo>
                      <a:lnTo>
                        <a:pt x="0" y="31"/>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3" name="Forme libre 12"/>
                <p:cNvSpPr>
                  <a:spLocks/>
                </p:cNvSpPr>
                <p:nvPr/>
              </p:nvSpPr>
              <p:spPr bwMode="auto">
                <a:xfrm>
                  <a:off x="112395" y="5202414"/>
                  <a:ext cx="250825" cy="1020763"/>
                </a:xfrm>
                <a:custGeom>
                  <a:avLst/>
                  <a:gdLst>
                    <a:gd name="T0" fmla="*/ 0 w 158"/>
                    <a:gd name="T1" fmla="*/ 0 h 643"/>
                    <a:gd name="T2" fmla="*/ 11 w 158"/>
                    <a:gd name="T3" fmla="*/ 46 h 643"/>
                    <a:gd name="T4" fmla="*/ 22 w 158"/>
                    <a:gd name="T5" fmla="*/ 129 h 643"/>
                    <a:gd name="T6" fmla="*/ 36 w 158"/>
                    <a:gd name="T7" fmla="*/ 211 h 643"/>
                    <a:gd name="T8" fmla="*/ 55 w 158"/>
                    <a:gd name="T9" fmla="*/ 301 h 643"/>
                    <a:gd name="T10" fmla="*/ 76 w 158"/>
                    <a:gd name="T11" fmla="*/ 389 h 643"/>
                    <a:gd name="T12" fmla="*/ 103 w 158"/>
                    <a:gd name="T13" fmla="*/ 476 h 643"/>
                    <a:gd name="T14" fmla="*/ 123 w 158"/>
                    <a:gd name="T15" fmla="*/ 533 h 643"/>
                    <a:gd name="T16" fmla="*/ 144 w 158"/>
                    <a:gd name="T17" fmla="*/ 588 h 643"/>
                    <a:gd name="T18" fmla="*/ 155 w 158"/>
                    <a:gd name="T19" fmla="*/ 632 h 643"/>
                    <a:gd name="T20" fmla="*/ 158 w 158"/>
                    <a:gd name="T21" fmla="*/ 643 h 643"/>
                    <a:gd name="T22" fmla="*/ 142 w 158"/>
                    <a:gd name="T23" fmla="*/ 608 h 643"/>
                    <a:gd name="T24" fmla="*/ 118 w 158"/>
                    <a:gd name="T25" fmla="*/ 544 h 643"/>
                    <a:gd name="T26" fmla="*/ 95 w 158"/>
                    <a:gd name="T27" fmla="*/ 478 h 643"/>
                    <a:gd name="T28" fmla="*/ 69 w 158"/>
                    <a:gd name="T29" fmla="*/ 391 h 643"/>
                    <a:gd name="T30" fmla="*/ 47 w 158"/>
                    <a:gd name="T31" fmla="*/ 302 h 643"/>
                    <a:gd name="T32" fmla="*/ 29 w 158"/>
                    <a:gd name="T33" fmla="*/ 212 h 643"/>
                    <a:gd name="T34" fmla="*/ 13 w 158"/>
                    <a:gd name="T35" fmla="*/ 107 h 643"/>
                    <a:gd name="T36" fmla="*/ 0 w 158"/>
                    <a:gd name="T37" fmla="*/ 0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643">
                      <a:moveTo>
                        <a:pt x="0" y="0"/>
                      </a:moveTo>
                      <a:lnTo>
                        <a:pt x="11" y="46"/>
                      </a:lnTo>
                      <a:lnTo>
                        <a:pt x="22" y="129"/>
                      </a:lnTo>
                      <a:lnTo>
                        <a:pt x="36" y="211"/>
                      </a:lnTo>
                      <a:lnTo>
                        <a:pt x="55" y="301"/>
                      </a:lnTo>
                      <a:lnTo>
                        <a:pt x="76" y="389"/>
                      </a:lnTo>
                      <a:lnTo>
                        <a:pt x="103" y="476"/>
                      </a:lnTo>
                      <a:lnTo>
                        <a:pt x="123" y="533"/>
                      </a:lnTo>
                      <a:lnTo>
                        <a:pt x="144" y="588"/>
                      </a:lnTo>
                      <a:lnTo>
                        <a:pt x="155" y="632"/>
                      </a:lnTo>
                      <a:lnTo>
                        <a:pt x="158" y="643"/>
                      </a:lnTo>
                      <a:lnTo>
                        <a:pt x="142" y="608"/>
                      </a:lnTo>
                      <a:lnTo>
                        <a:pt x="118" y="544"/>
                      </a:lnTo>
                      <a:lnTo>
                        <a:pt x="95" y="478"/>
                      </a:lnTo>
                      <a:lnTo>
                        <a:pt x="69" y="391"/>
                      </a:lnTo>
                      <a:lnTo>
                        <a:pt x="47" y="302"/>
                      </a:lnTo>
                      <a:lnTo>
                        <a:pt x="29" y="212"/>
                      </a:lnTo>
                      <a:lnTo>
                        <a:pt x="13" y="107"/>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4" name="Forme libre 13"/>
                <p:cNvSpPr>
                  <a:spLocks/>
                </p:cNvSpPr>
                <p:nvPr/>
              </p:nvSpPr>
              <p:spPr bwMode="auto">
                <a:xfrm>
                  <a:off x="375920" y="6215239"/>
                  <a:ext cx="52388" cy="112713"/>
                </a:xfrm>
                <a:custGeom>
                  <a:avLst/>
                  <a:gdLst>
                    <a:gd name="T0" fmla="*/ 0 w 33"/>
                    <a:gd name="T1" fmla="*/ 0 h 71"/>
                    <a:gd name="T2" fmla="*/ 33 w 33"/>
                    <a:gd name="T3" fmla="*/ 71 h 71"/>
                    <a:gd name="T4" fmla="*/ 24 w 33"/>
                    <a:gd name="T5" fmla="*/ 71 h 71"/>
                    <a:gd name="T6" fmla="*/ 11 w 33"/>
                    <a:gd name="T7" fmla="*/ 36 h 71"/>
                    <a:gd name="T8" fmla="*/ 0 w 33"/>
                    <a:gd name="T9" fmla="*/ 0 h 71"/>
                  </a:gdLst>
                  <a:ahLst/>
                  <a:cxnLst>
                    <a:cxn ang="0">
                      <a:pos x="T0" y="T1"/>
                    </a:cxn>
                    <a:cxn ang="0">
                      <a:pos x="T2" y="T3"/>
                    </a:cxn>
                    <a:cxn ang="0">
                      <a:pos x="T4" y="T5"/>
                    </a:cxn>
                    <a:cxn ang="0">
                      <a:pos x="T6" y="T7"/>
                    </a:cxn>
                    <a:cxn ang="0">
                      <a:pos x="T8" y="T9"/>
                    </a:cxn>
                  </a:cxnLst>
                  <a:rect l="0" t="0" r="r" b="b"/>
                  <a:pathLst>
                    <a:path w="33" h="71">
                      <a:moveTo>
                        <a:pt x="0" y="0"/>
                      </a:moveTo>
                      <a:lnTo>
                        <a:pt x="33" y="71"/>
                      </a:lnTo>
                      <a:lnTo>
                        <a:pt x="24" y="71"/>
                      </a:lnTo>
                      <a:lnTo>
                        <a:pt x="11" y="3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5" name="Forme libre 14"/>
                <p:cNvSpPr>
                  <a:spLocks/>
                </p:cNvSpPr>
                <p:nvPr/>
              </p:nvSpPr>
              <p:spPr bwMode="auto">
                <a:xfrm>
                  <a:off x="106045" y="5124627"/>
                  <a:ext cx="23813" cy="150813"/>
                </a:xfrm>
                <a:custGeom>
                  <a:avLst/>
                  <a:gdLst>
                    <a:gd name="T0" fmla="*/ 0 w 15"/>
                    <a:gd name="T1" fmla="*/ 0 h 95"/>
                    <a:gd name="T2" fmla="*/ 8 w 15"/>
                    <a:gd name="T3" fmla="*/ 37 h 95"/>
                    <a:gd name="T4" fmla="*/ 8 w 15"/>
                    <a:gd name="T5" fmla="*/ 41 h 95"/>
                    <a:gd name="T6" fmla="*/ 15 w 15"/>
                    <a:gd name="T7" fmla="*/ 95 h 95"/>
                    <a:gd name="T8" fmla="*/ 4 w 15"/>
                    <a:gd name="T9" fmla="*/ 49 h 95"/>
                    <a:gd name="T10" fmla="*/ 0 w 15"/>
                    <a:gd name="T11" fmla="*/ 0 h 95"/>
                  </a:gdLst>
                  <a:ahLst/>
                  <a:cxnLst>
                    <a:cxn ang="0">
                      <a:pos x="T0" y="T1"/>
                    </a:cxn>
                    <a:cxn ang="0">
                      <a:pos x="T2" y="T3"/>
                    </a:cxn>
                    <a:cxn ang="0">
                      <a:pos x="T4" y="T5"/>
                    </a:cxn>
                    <a:cxn ang="0">
                      <a:pos x="T6" y="T7"/>
                    </a:cxn>
                    <a:cxn ang="0">
                      <a:pos x="T8" y="T9"/>
                    </a:cxn>
                    <a:cxn ang="0">
                      <a:pos x="T10" y="T11"/>
                    </a:cxn>
                  </a:cxnLst>
                  <a:rect l="0" t="0" r="r" b="b"/>
                  <a:pathLst>
                    <a:path w="15" h="95">
                      <a:moveTo>
                        <a:pt x="0" y="0"/>
                      </a:moveTo>
                      <a:lnTo>
                        <a:pt x="8" y="37"/>
                      </a:lnTo>
                      <a:lnTo>
                        <a:pt x="8" y="41"/>
                      </a:lnTo>
                      <a:lnTo>
                        <a:pt x="15" y="95"/>
                      </a:lnTo>
                      <a:lnTo>
                        <a:pt x="4" y="49"/>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6" name="Forme libre 15"/>
                <p:cNvSpPr>
                  <a:spLocks/>
                </p:cNvSpPr>
                <p:nvPr/>
              </p:nvSpPr>
              <p:spPr bwMode="auto">
                <a:xfrm>
                  <a:off x="317182" y="4649964"/>
                  <a:ext cx="638175" cy="1241425"/>
                </a:xfrm>
                <a:custGeom>
                  <a:avLst/>
                  <a:gdLst>
                    <a:gd name="T0" fmla="*/ 402 w 402"/>
                    <a:gd name="T1" fmla="*/ 0 h 782"/>
                    <a:gd name="T2" fmla="*/ 402 w 402"/>
                    <a:gd name="T3" fmla="*/ 1 h 782"/>
                    <a:gd name="T4" fmla="*/ 363 w 402"/>
                    <a:gd name="T5" fmla="*/ 39 h 782"/>
                    <a:gd name="T6" fmla="*/ 325 w 402"/>
                    <a:gd name="T7" fmla="*/ 79 h 782"/>
                    <a:gd name="T8" fmla="*/ 290 w 402"/>
                    <a:gd name="T9" fmla="*/ 121 h 782"/>
                    <a:gd name="T10" fmla="*/ 255 w 402"/>
                    <a:gd name="T11" fmla="*/ 164 h 782"/>
                    <a:gd name="T12" fmla="*/ 211 w 402"/>
                    <a:gd name="T13" fmla="*/ 222 h 782"/>
                    <a:gd name="T14" fmla="*/ 171 w 402"/>
                    <a:gd name="T15" fmla="*/ 284 h 782"/>
                    <a:gd name="T16" fmla="*/ 133 w 402"/>
                    <a:gd name="T17" fmla="*/ 346 h 782"/>
                    <a:gd name="T18" fmla="*/ 100 w 402"/>
                    <a:gd name="T19" fmla="*/ 411 h 782"/>
                    <a:gd name="T20" fmla="*/ 71 w 402"/>
                    <a:gd name="T21" fmla="*/ 478 h 782"/>
                    <a:gd name="T22" fmla="*/ 45 w 402"/>
                    <a:gd name="T23" fmla="*/ 546 h 782"/>
                    <a:gd name="T24" fmla="*/ 27 w 402"/>
                    <a:gd name="T25" fmla="*/ 617 h 782"/>
                    <a:gd name="T26" fmla="*/ 13 w 402"/>
                    <a:gd name="T27" fmla="*/ 689 h 782"/>
                    <a:gd name="T28" fmla="*/ 7 w 402"/>
                    <a:gd name="T29" fmla="*/ 761 h 782"/>
                    <a:gd name="T30" fmla="*/ 7 w 402"/>
                    <a:gd name="T31" fmla="*/ 782 h 782"/>
                    <a:gd name="T32" fmla="*/ 0 w 402"/>
                    <a:gd name="T33" fmla="*/ 765 h 782"/>
                    <a:gd name="T34" fmla="*/ 1 w 402"/>
                    <a:gd name="T35" fmla="*/ 761 h 782"/>
                    <a:gd name="T36" fmla="*/ 7 w 402"/>
                    <a:gd name="T37" fmla="*/ 688 h 782"/>
                    <a:gd name="T38" fmla="*/ 21 w 402"/>
                    <a:gd name="T39" fmla="*/ 616 h 782"/>
                    <a:gd name="T40" fmla="*/ 40 w 402"/>
                    <a:gd name="T41" fmla="*/ 545 h 782"/>
                    <a:gd name="T42" fmla="*/ 66 w 402"/>
                    <a:gd name="T43" fmla="*/ 475 h 782"/>
                    <a:gd name="T44" fmla="*/ 95 w 402"/>
                    <a:gd name="T45" fmla="*/ 409 h 782"/>
                    <a:gd name="T46" fmla="*/ 130 w 402"/>
                    <a:gd name="T47" fmla="*/ 343 h 782"/>
                    <a:gd name="T48" fmla="*/ 167 w 402"/>
                    <a:gd name="T49" fmla="*/ 281 h 782"/>
                    <a:gd name="T50" fmla="*/ 209 w 402"/>
                    <a:gd name="T51" fmla="*/ 220 h 782"/>
                    <a:gd name="T52" fmla="*/ 253 w 402"/>
                    <a:gd name="T53" fmla="*/ 163 h 782"/>
                    <a:gd name="T54" fmla="*/ 287 w 402"/>
                    <a:gd name="T55" fmla="*/ 120 h 782"/>
                    <a:gd name="T56" fmla="*/ 324 w 402"/>
                    <a:gd name="T57" fmla="*/ 78 h 782"/>
                    <a:gd name="T58" fmla="*/ 362 w 402"/>
                    <a:gd name="T59" fmla="*/ 38 h 782"/>
                    <a:gd name="T60" fmla="*/ 402 w 402"/>
                    <a:gd name="T61" fmla="*/ 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2" h="782">
                      <a:moveTo>
                        <a:pt x="402" y="0"/>
                      </a:moveTo>
                      <a:lnTo>
                        <a:pt x="402" y="1"/>
                      </a:lnTo>
                      <a:lnTo>
                        <a:pt x="363" y="39"/>
                      </a:lnTo>
                      <a:lnTo>
                        <a:pt x="325" y="79"/>
                      </a:lnTo>
                      <a:lnTo>
                        <a:pt x="290" y="121"/>
                      </a:lnTo>
                      <a:lnTo>
                        <a:pt x="255" y="164"/>
                      </a:lnTo>
                      <a:lnTo>
                        <a:pt x="211" y="222"/>
                      </a:lnTo>
                      <a:lnTo>
                        <a:pt x="171" y="284"/>
                      </a:lnTo>
                      <a:lnTo>
                        <a:pt x="133" y="346"/>
                      </a:lnTo>
                      <a:lnTo>
                        <a:pt x="100" y="411"/>
                      </a:lnTo>
                      <a:lnTo>
                        <a:pt x="71" y="478"/>
                      </a:lnTo>
                      <a:lnTo>
                        <a:pt x="45" y="546"/>
                      </a:lnTo>
                      <a:lnTo>
                        <a:pt x="27" y="617"/>
                      </a:lnTo>
                      <a:lnTo>
                        <a:pt x="13" y="689"/>
                      </a:lnTo>
                      <a:lnTo>
                        <a:pt x="7" y="761"/>
                      </a:lnTo>
                      <a:lnTo>
                        <a:pt x="7" y="782"/>
                      </a:lnTo>
                      <a:lnTo>
                        <a:pt x="0" y="765"/>
                      </a:lnTo>
                      <a:lnTo>
                        <a:pt x="1" y="761"/>
                      </a:lnTo>
                      <a:lnTo>
                        <a:pt x="7" y="688"/>
                      </a:lnTo>
                      <a:lnTo>
                        <a:pt x="21" y="616"/>
                      </a:lnTo>
                      <a:lnTo>
                        <a:pt x="40" y="545"/>
                      </a:lnTo>
                      <a:lnTo>
                        <a:pt x="66" y="475"/>
                      </a:lnTo>
                      <a:lnTo>
                        <a:pt x="95" y="409"/>
                      </a:lnTo>
                      <a:lnTo>
                        <a:pt x="130" y="343"/>
                      </a:lnTo>
                      <a:lnTo>
                        <a:pt x="167" y="281"/>
                      </a:lnTo>
                      <a:lnTo>
                        <a:pt x="209" y="220"/>
                      </a:lnTo>
                      <a:lnTo>
                        <a:pt x="253" y="163"/>
                      </a:lnTo>
                      <a:lnTo>
                        <a:pt x="287" y="120"/>
                      </a:lnTo>
                      <a:lnTo>
                        <a:pt x="324" y="78"/>
                      </a:lnTo>
                      <a:lnTo>
                        <a:pt x="362" y="38"/>
                      </a:lnTo>
                      <a:lnTo>
                        <a:pt x="402"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7" name="Forme libre 16"/>
                <p:cNvSpPr>
                  <a:spLocks/>
                </p:cNvSpPr>
                <p:nvPr/>
              </p:nvSpPr>
              <p:spPr bwMode="auto">
                <a:xfrm>
                  <a:off x="317182" y="5904089"/>
                  <a:ext cx="58738" cy="311150"/>
                </a:xfrm>
                <a:custGeom>
                  <a:avLst/>
                  <a:gdLst>
                    <a:gd name="T0" fmla="*/ 0 w 37"/>
                    <a:gd name="T1" fmla="*/ 0 h 196"/>
                    <a:gd name="T2" fmla="*/ 6 w 37"/>
                    <a:gd name="T3" fmla="*/ 15 h 196"/>
                    <a:gd name="T4" fmla="*/ 7 w 37"/>
                    <a:gd name="T5" fmla="*/ 18 h 196"/>
                    <a:gd name="T6" fmla="*/ 12 w 37"/>
                    <a:gd name="T7" fmla="*/ 80 h 196"/>
                    <a:gd name="T8" fmla="*/ 21 w 37"/>
                    <a:gd name="T9" fmla="*/ 134 h 196"/>
                    <a:gd name="T10" fmla="*/ 33 w 37"/>
                    <a:gd name="T11" fmla="*/ 188 h 196"/>
                    <a:gd name="T12" fmla="*/ 37 w 37"/>
                    <a:gd name="T13" fmla="*/ 196 h 196"/>
                    <a:gd name="T14" fmla="*/ 22 w 37"/>
                    <a:gd name="T15" fmla="*/ 162 h 196"/>
                    <a:gd name="T16" fmla="*/ 15 w 37"/>
                    <a:gd name="T17" fmla="*/ 146 h 196"/>
                    <a:gd name="T18" fmla="*/ 5 w 37"/>
                    <a:gd name="T19" fmla="*/ 81 h 196"/>
                    <a:gd name="T20" fmla="*/ 1 w 37"/>
                    <a:gd name="T21" fmla="*/ 40 h 196"/>
                    <a:gd name="T22" fmla="*/ 0 w 37"/>
                    <a:gd name="T23"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96">
                      <a:moveTo>
                        <a:pt x="0" y="0"/>
                      </a:moveTo>
                      <a:lnTo>
                        <a:pt x="6" y="15"/>
                      </a:lnTo>
                      <a:lnTo>
                        <a:pt x="7" y="18"/>
                      </a:lnTo>
                      <a:lnTo>
                        <a:pt x="12" y="80"/>
                      </a:lnTo>
                      <a:lnTo>
                        <a:pt x="21" y="134"/>
                      </a:lnTo>
                      <a:lnTo>
                        <a:pt x="33" y="188"/>
                      </a:lnTo>
                      <a:lnTo>
                        <a:pt x="37" y="196"/>
                      </a:lnTo>
                      <a:lnTo>
                        <a:pt x="22" y="162"/>
                      </a:lnTo>
                      <a:lnTo>
                        <a:pt x="15" y="146"/>
                      </a:lnTo>
                      <a:lnTo>
                        <a:pt x="5" y="81"/>
                      </a:lnTo>
                      <a:lnTo>
                        <a:pt x="1" y="40"/>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8" name="Forme libre 17"/>
                <p:cNvSpPr>
                  <a:spLocks/>
                </p:cNvSpPr>
                <p:nvPr/>
              </p:nvSpPr>
              <p:spPr bwMode="auto">
                <a:xfrm>
                  <a:off x="363220" y="6223177"/>
                  <a:ext cx="49213" cy="104775"/>
                </a:xfrm>
                <a:custGeom>
                  <a:avLst/>
                  <a:gdLst>
                    <a:gd name="T0" fmla="*/ 0 w 31"/>
                    <a:gd name="T1" fmla="*/ 0 h 66"/>
                    <a:gd name="T2" fmla="*/ 31 w 31"/>
                    <a:gd name="T3" fmla="*/ 66 h 66"/>
                    <a:gd name="T4" fmla="*/ 24 w 31"/>
                    <a:gd name="T5" fmla="*/ 66 h 66"/>
                    <a:gd name="T6" fmla="*/ 0 w 31"/>
                    <a:gd name="T7" fmla="*/ 0 h 66"/>
                  </a:gdLst>
                  <a:ahLst/>
                  <a:cxnLst>
                    <a:cxn ang="0">
                      <a:pos x="T0" y="T1"/>
                    </a:cxn>
                    <a:cxn ang="0">
                      <a:pos x="T2" y="T3"/>
                    </a:cxn>
                    <a:cxn ang="0">
                      <a:pos x="T4" y="T5"/>
                    </a:cxn>
                    <a:cxn ang="0">
                      <a:pos x="T6" y="T7"/>
                    </a:cxn>
                  </a:cxnLst>
                  <a:rect l="0" t="0" r="r" b="b"/>
                  <a:pathLst>
                    <a:path w="31" h="66">
                      <a:moveTo>
                        <a:pt x="0" y="0"/>
                      </a:moveTo>
                      <a:lnTo>
                        <a:pt x="31" y="66"/>
                      </a:lnTo>
                      <a:lnTo>
                        <a:pt x="24" y="6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9" name="Forme libre 18"/>
                <p:cNvSpPr>
                  <a:spLocks/>
                </p:cNvSpPr>
                <p:nvPr/>
              </p:nvSpPr>
              <p:spPr bwMode="auto">
                <a:xfrm>
                  <a:off x="317182" y="5864402"/>
                  <a:ext cx="11113" cy="68263"/>
                </a:xfrm>
                <a:custGeom>
                  <a:avLst/>
                  <a:gdLst>
                    <a:gd name="T0" fmla="*/ 0 w 7"/>
                    <a:gd name="T1" fmla="*/ 0 h 43"/>
                    <a:gd name="T2" fmla="*/ 7 w 7"/>
                    <a:gd name="T3" fmla="*/ 17 h 43"/>
                    <a:gd name="T4" fmla="*/ 7 w 7"/>
                    <a:gd name="T5" fmla="*/ 43 h 43"/>
                    <a:gd name="T6" fmla="*/ 6 w 7"/>
                    <a:gd name="T7" fmla="*/ 40 h 43"/>
                    <a:gd name="T8" fmla="*/ 0 w 7"/>
                    <a:gd name="T9" fmla="*/ 25 h 43"/>
                    <a:gd name="T10" fmla="*/ 0 w 7"/>
                    <a:gd name="T11" fmla="*/ 0 h 43"/>
                  </a:gdLst>
                  <a:ahLst/>
                  <a:cxnLst>
                    <a:cxn ang="0">
                      <a:pos x="T0" y="T1"/>
                    </a:cxn>
                    <a:cxn ang="0">
                      <a:pos x="T2" y="T3"/>
                    </a:cxn>
                    <a:cxn ang="0">
                      <a:pos x="T4" y="T5"/>
                    </a:cxn>
                    <a:cxn ang="0">
                      <a:pos x="T6" y="T7"/>
                    </a:cxn>
                    <a:cxn ang="0">
                      <a:pos x="T8" y="T9"/>
                    </a:cxn>
                    <a:cxn ang="0">
                      <a:pos x="T10" y="T11"/>
                    </a:cxn>
                  </a:cxnLst>
                  <a:rect l="0" t="0" r="r" b="b"/>
                  <a:pathLst>
                    <a:path w="7" h="43">
                      <a:moveTo>
                        <a:pt x="0" y="0"/>
                      </a:moveTo>
                      <a:lnTo>
                        <a:pt x="7" y="17"/>
                      </a:lnTo>
                      <a:lnTo>
                        <a:pt x="7" y="43"/>
                      </a:lnTo>
                      <a:lnTo>
                        <a:pt x="6" y="40"/>
                      </a:lnTo>
                      <a:lnTo>
                        <a:pt x="0" y="25"/>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0" name="Forme libre 19"/>
                <p:cNvSpPr>
                  <a:spLocks/>
                </p:cNvSpPr>
                <p:nvPr/>
              </p:nvSpPr>
              <p:spPr bwMode="auto">
                <a:xfrm>
                  <a:off x="340995" y="6135864"/>
                  <a:ext cx="73025" cy="192088"/>
                </a:xfrm>
                <a:custGeom>
                  <a:avLst/>
                  <a:gdLst>
                    <a:gd name="T0" fmla="*/ 0 w 46"/>
                    <a:gd name="T1" fmla="*/ 0 h 121"/>
                    <a:gd name="T2" fmla="*/ 7 w 46"/>
                    <a:gd name="T3" fmla="*/ 16 h 121"/>
                    <a:gd name="T4" fmla="*/ 22 w 46"/>
                    <a:gd name="T5" fmla="*/ 50 h 121"/>
                    <a:gd name="T6" fmla="*/ 33 w 46"/>
                    <a:gd name="T7" fmla="*/ 86 h 121"/>
                    <a:gd name="T8" fmla="*/ 46 w 46"/>
                    <a:gd name="T9" fmla="*/ 121 h 121"/>
                    <a:gd name="T10" fmla="*/ 45 w 46"/>
                    <a:gd name="T11" fmla="*/ 121 h 121"/>
                    <a:gd name="T12" fmla="*/ 14 w 46"/>
                    <a:gd name="T13" fmla="*/ 55 h 121"/>
                    <a:gd name="T14" fmla="*/ 11 w 46"/>
                    <a:gd name="T15" fmla="*/ 44 h 121"/>
                    <a:gd name="T16" fmla="*/ 0 w 46"/>
                    <a:gd name="T1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21">
                      <a:moveTo>
                        <a:pt x="0" y="0"/>
                      </a:moveTo>
                      <a:lnTo>
                        <a:pt x="7" y="16"/>
                      </a:lnTo>
                      <a:lnTo>
                        <a:pt x="22" y="50"/>
                      </a:lnTo>
                      <a:lnTo>
                        <a:pt x="33" y="86"/>
                      </a:lnTo>
                      <a:lnTo>
                        <a:pt x="46" y="121"/>
                      </a:lnTo>
                      <a:lnTo>
                        <a:pt x="45" y="121"/>
                      </a:lnTo>
                      <a:lnTo>
                        <a:pt x="14" y="55"/>
                      </a:lnTo>
                      <a:lnTo>
                        <a:pt x="11" y="4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grpSp>
      <p:pic>
        <p:nvPicPr>
          <p:cNvPr id="33" name="Image 32"/>
          <p:cNvPicPr/>
          <p:nvPr/>
        </p:nvPicPr>
        <p:blipFill>
          <a:blip r:embed="rId3">
            <a:extLst>
              <a:ext uri="{28A0092B-C50C-407E-A947-70E740481C1C}">
                <a14:useLocalDpi xmlns:a14="http://schemas.microsoft.com/office/drawing/2010/main" val="0"/>
              </a:ext>
            </a:extLst>
          </a:blip>
          <a:srcRect/>
          <a:stretch>
            <a:fillRect/>
          </a:stretch>
        </p:blipFill>
        <p:spPr bwMode="auto">
          <a:xfrm>
            <a:off x="11344275" y="5940860"/>
            <a:ext cx="847725" cy="913130"/>
          </a:xfrm>
          <a:prstGeom prst="rect">
            <a:avLst/>
          </a:prstGeom>
          <a:noFill/>
          <a:ln>
            <a:noFill/>
          </a:ln>
        </p:spPr>
      </p:pic>
      <p:pic>
        <p:nvPicPr>
          <p:cNvPr id="34" name="Image 33"/>
          <p:cNvPicPr/>
          <p:nvPr/>
        </p:nvPicPr>
        <p:blipFill>
          <a:blip r:embed="rId4" cstate="print">
            <a:extLst>
              <a:ext uri="{28A0092B-C50C-407E-A947-70E740481C1C}">
                <a14:useLocalDpi xmlns:a14="http://schemas.microsoft.com/office/drawing/2010/main" val="0"/>
              </a:ext>
            </a:extLst>
          </a:blip>
          <a:stretch>
            <a:fillRect/>
          </a:stretch>
        </p:blipFill>
        <p:spPr bwMode="auto">
          <a:xfrm>
            <a:off x="10287001" y="5863590"/>
            <a:ext cx="1905000" cy="994410"/>
          </a:xfrm>
          <a:prstGeom prst="rect">
            <a:avLst/>
          </a:prstGeom>
          <a:noFill/>
          <a:ln>
            <a:noFill/>
          </a:ln>
        </p:spPr>
      </p:pic>
      <p:pic>
        <p:nvPicPr>
          <p:cNvPr id="2052" name="Picture 4" descr="https://www.codeur.com/system/images/files/000/000/074/original/phpmysql_logo.png?14111339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53911" y="3327329"/>
            <a:ext cx="1945005" cy="1208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279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t>Fonctionnalités de l’application</a:t>
            </a:r>
          </a:p>
        </p:txBody>
      </p:sp>
      <p:grpSp>
        <p:nvGrpSpPr>
          <p:cNvPr id="4" name="Groupe 3"/>
          <p:cNvGrpSpPr/>
          <p:nvPr/>
        </p:nvGrpSpPr>
        <p:grpSpPr>
          <a:xfrm>
            <a:off x="0" y="0"/>
            <a:ext cx="2418826" cy="6858000"/>
            <a:chOff x="0" y="0"/>
            <a:chExt cx="2133600" cy="9125712"/>
          </a:xfrm>
        </p:grpSpPr>
        <p:sp>
          <p:nvSpPr>
            <p:cNvPr id="5" name="Rectangle 4"/>
            <p:cNvSpPr/>
            <p:nvPr/>
          </p:nvSpPr>
          <p:spPr>
            <a:xfrm>
              <a:off x="0" y="0"/>
              <a:ext cx="194535" cy="91257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dirty="0"/>
            </a:p>
          </p:txBody>
        </p:sp>
        <p:grpSp>
          <p:nvGrpSpPr>
            <p:cNvPr id="7" name="Groupe 6"/>
            <p:cNvGrpSpPr/>
            <p:nvPr/>
          </p:nvGrpSpPr>
          <p:grpSpPr>
            <a:xfrm>
              <a:off x="76200" y="4210050"/>
              <a:ext cx="2057400" cy="4910329"/>
              <a:chOff x="80645" y="4211812"/>
              <a:chExt cx="1306273" cy="3121027"/>
            </a:xfrm>
          </p:grpSpPr>
          <p:grpSp>
            <p:nvGrpSpPr>
              <p:cNvPr id="8" name="Groupe 7"/>
              <p:cNvGrpSpPr>
                <a:grpSpLocks noChangeAspect="1"/>
              </p:cNvGrpSpPr>
              <p:nvPr/>
            </p:nvGrpSpPr>
            <p:grpSpPr>
              <a:xfrm>
                <a:off x="141062" y="4211812"/>
                <a:ext cx="1047750" cy="3121026"/>
                <a:chOff x="141062" y="4211812"/>
                <a:chExt cx="1047750" cy="3121026"/>
              </a:xfrm>
            </p:grpSpPr>
            <p:sp>
              <p:nvSpPr>
                <p:cNvPr id="21" name="Forme libre 20"/>
                <p:cNvSpPr>
                  <a:spLocks/>
                </p:cNvSpPr>
                <p:nvPr/>
              </p:nvSpPr>
              <p:spPr bwMode="auto">
                <a:xfrm>
                  <a:off x="369662" y="6216825"/>
                  <a:ext cx="193675" cy="698500"/>
                </a:xfrm>
                <a:custGeom>
                  <a:avLst/>
                  <a:gdLst>
                    <a:gd name="T0" fmla="*/ 0 w 122"/>
                    <a:gd name="T1" fmla="*/ 0 h 440"/>
                    <a:gd name="T2" fmla="*/ 39 w 122"/>
                    <a:gd name="T3" fmla="*/ 152 h 440"/>
                    <a:gd name="T4" fmla="*/ 84 w 122"/>
                    <a:gd name="T5" fmla="*/ 304 h 440"/>
                    <a:gd name="T6" fmla="*/ 122 w 122"/>
                    <a:gd name="T7" fmla="*/ 417 h 440"/>
                    <a:gd name="T8" fmla="*/ 122 w 122"/>
                    <a:gd name="T9" fmla="*/ 440 h 440"/>
                    <a:gd name="T10" fmla="*/ 76 w 122"/>
                    <a:gd name="T11" fmla="*/ 306 h 440"/>
                    <a:gd name="T12" fmla="*/ 39 w 122"/>
                    <a:gd name="T13" fmla="*/ 180 h 440"/>
                    <a:gd name="T14" fmla="*/ 6 w 122"/>
                    <a:gd name="T15" fmla="*/ 53 h 440"/>
                    <a:gd name="T16" fmla="*/ 0 w 122"/>
                    <a:gd name="T1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440">
                      <a:moveTo>
                        <a:pt x="0" y="0"/>
                      </a:moveTo>
                      <a:lnTo>
                        <a:pt x="39" y="152"/>
                      </a:lnTo>
                      <a:lnTo>
                        <a:pt x="84" y="304"/>
                      </a:lnTo>
                      <a:lnTo>
                        <a:pt x="122" y="417"/>
                      </a:lnTo>
                      <a:lnTo>
                        <a:pt x="122" y="440"/>
                      </a:lnTo>
                      <a:lnTo>
                        <a:pt x="76" y="306"/>
                      </a:lnTo>
                      <a:lnTo>
                        <a:pt x="39" y="180"/>
                      </a:lnTo>
                      <a:lnTo>
                        <a:pt x="6" y="5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2" name="Forme libre 21"/>
                <p:cNvSpPr>
                  <a:spLocks/>
                </p:cNvSpPr>
                <p:nvPr/>
              </p:nvSpPr>
              <p:spPr bwMode="auto">
                <a:xfrm>
                  <a:off x="572862" y="6905800"/>
                  <a:ext cx="184150" cy="427038"/>
                </a:xfrm>
                <a:custGeom>
                  <a:avLst/>
                  <a:gdLst>
                    <a:gd name="T0" fmla="*/ 0 w 116"/>
                    <a:gd name="T1" fmla="*/ 0 h 269"/>
                    <a:gd name="T2" fmla="*/ 8 w 116"/>
                    <a:gd name="T3" fmla="*/ 19 h 269"/>
                    <a:gd name="T4" fmla="*/ 37 w 116"/>
                    <a:gd name="T5" fmla="*/ 93 h 269"/>
                    <a:gd name="T6" fmla="*/ 67 w 116"/>
                    <a:gd name="T7" fmla="*/ 167 h 269"/>
                    <a:gd name="T8" fmla="*/ 116 w 116"/>
                    <a:gd name="T9" fmla="*/ 269 h 269"/>
                    <a:gd name="T10" fmla="*/ 108 w 116"/>
                    <a:gd name="T11" fmla="*/ 269 h 269"/>
                    <a:gd name="T12" fmla="*/ 60 w 116"/>
                    <a:gd name="T13" fmla="*/ 169 h 269"/>
                    <a:gd name="T14" fmla="*/ 30 w 116"/>
                    <a:gd name="T15" fmla="*/ 98 h 269"/>
                    <a:gd name="T16" fmla="*/ 1 w 116"/>
                    <a:gd name="T17" fmla="*/ 25 h 269"/>
                    <a:gd name="T18" fmla="*/ 0 w 116"/>
                    <a:gd name="T19"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269">
                      <a:moveTo>
                        <a:pt x="0" y="0"/>
                      </a:moveTo>
                      <a:lnTo>
                        <a:pt x="8" y="19"/>
                      </a:lnTo>
                      <a:lnTo>
                        <a:pt x="37" y="93"/>
                      </a:lnTo>
                      <a:lnTo>
                        <a:pt x="67" y="167"/>
                      </a:lnTo>
                      <a:lnTo>
                        <a:pt x="116" y="269"/>
                      </a:lnTo>
                      <a:lnTo>
                        <a:pt x="108" y="269"/>
                      </a:lnTo>
                      <a:lnTo>
                        <a:pt x="60" y="169"/>
                      </a:lnTo>
                      <a:lnTo>
                        <a:pt x="30" y="98"/>
                      </a:lnTo>
                      <a:lnTo>
                        <a:pt x="1" y="2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3" name="Forme libre 22"/>
                <p:cNvSpPr>
                  <a:spLocks/>
                </p:cNvSpPr>
                <p:nvPr/>
              </p:nvSpPr>
              <p:spPr bwMode="auto">
                <a:xfrm>
                  <a:off x="141062" y="4211812"/>
                  <a:ext cx="222250" cy="2019300"/>
                </a:xfrm>
                <a:custGeom>
                  <a:avLst/>
                  <a:gdLst>
                    <a:gd name="T0" fmla="*/ 0 w 140"/>
                    <a:gd name="T1" fmla="*/ 0 h 1272"/>
                    <a:gd name="T2" fmla="*/ 0 w 140"/>
                    <a:gd name="T3" fmla="*/ 0 h 1272"/>
                    <a:gd name="T4" fmla="*/ 1 w 140"/>
                    <a:gd name="T5" fmla="*/ 79 h 1272"/>
                    <a:gd name="T6" fmla="*/ 3 w 140"/>
                    <a:gd name="T7" fmla="*/ 159 h 1272"/>
                    <a:gd name="T8" fmla="*/ 12 w 140"/>
                    <a:gd name="T9" fmla="*/ 317 h 1272"/>
                    <a:gd name="T10" fmla="*/ 23 w 140"/>
                    <a:gd name="T11" fmla="*/ 476 h 1272"/>
                    <a:gd name="T12" fmla="*/ 39 w 140"/>
                    <a:gd name="T13" fmla="*/ 634 h 1272"/>
                    <a:gd name="T14" fmla="*/ 58 w 140"/>
                    <a:gd name="T15" fmla="*/ 792 h 1272"/>
                    <a:gd name="T16" fmla="*/ 83 w 140"/>
                    <a:gd name="T17" fmla="*/ 948 h 1272"/>
                    <a:gd name="T18" fmla="*/ 107 w 140"/>
                    <a:gd name="T19" fmla="*/ 1086 h 1272"/>
                    <a:gd name="T20" fmla="*/ 135 w 140"/>
                    <a:gd name="T21" fmla="*/ 1223 h 1272"/>
                    <a:gd name="T22" fmla="*/ 140 w 140"/>
                    <a:gd name="T23" fmla="*/ 1272 h 1272"/>
                    <a:gd name="T24" fmla="*/ 138 w 140"/>
                    <a:gd name="T25" fmla="*/ 1262 h 1272"/>
                    <a:gd name="T26" fmla="*/ 105 w 140"/>
                    <a:gd name="T27" fmla="*/ 1106 h 1272"/>
                    <a:gd name="T28" fmla="*/ 77 w 140"/>
                    <a:gd name="T29" fmla="*/ 949 h 1272"/>
                    <a:gd name="T30" fmla="*/ 53 w 140"/>
                    <a:gd name="T31" fmla="*/ 792 h 1272"/>
                    <a:gd name="T32" fmla="*/ 35 w 140"/>
                    <a:gd name="T33" fmla="*/ 634 h 1272"/>
                    <a:gd name="T34" fmla="*/ 20 w 140"/>
                    <a:gd name="T35" fmla="*/ 476 h 1272"/>
                    <a:gd name="T36" fmla="*/ 9 w 140"/>
                    <a:gd name="T37" fmla="*/ 317 h 1272"/>
                    <a:gd name="T38" fmla="*/ 2 w 140"/>
                    <a:gd name="T39" fmla="*/ 159 h 1272"/>
                    <a:gd name="T40" fmla="*/ 0 w 140"/>
                    <a:gd name="T41" fmla="*/ 79 h 1272"/>
                    <a:gd name="T42" fmla="*/ 0 w 140"/>
                    <a:gd name="T43" fmla="*/ 0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272">
                      <a:moveTo>
                        <a:pt x="0" y="0"/>
                      </a:moveTo>
                      <a:lnTo>
                        <a:pt x="0" y="0"/>
                      </a:lnTo>
                      <a:lnTo>
                        <a:pt x="1" y="79"/>
                      </a:lnTo>
                      <a:lnTo>
                        <a:pt x="3" y="159"/>
                      </a:lnTo>
                      <a:lnTo>
                        <a:pt x="12" y="317"/>
                      </a:lnTo>
                      <a:lnTo>
                        <a:pt x="23" y="476"/>
                      </a:lnTo>
                      <a:lnTo>
                        <a:pt x="39" y="634"/>
                      </a:lnTo>
                      <a:lnTo>
                        <a:pt x="58" y="792"/>
                      </a:lnTo>
                      <a:lnTo>
                        <a:pt x="83" y="948"/>
                      </a:lnTo>
                      <a:lnTo>
                        <a:pt x="107" y="1086"/>
                      </a:lnTo>
                      <a:lnTo>
                        <a:pt x="135" y="1223"/>
                      </a:lnTo>
                      <a:lnTo>
                        <a:pt x="140" y="1272"/>
                      </a:lnTo>
                      <a:lnTo>
                        <a:pt x="138" y="1262"/>
                      </a:lnTo>
                      <a:lnTo>
                        <a:pt x="105" y="1106"/>
                      </a:lnTo>
                      <a:lnTo>
                        <a:pt x="77" y="949"/>
                      </a:lnTo>
                      <a:lnTo>
                        <a:pt x="53" y="792"/>
                      </a:lnTo>
                      <a:lnTo>
                        <a:pt x="35" y="634"/>
                      </a:lnTo>
                      <a:lnTo>
                        <a:pt x="20" y="476"/>
                      </a:lnTo>
                      <a:lnTo>
                        <a:pt x="9" y="317"/>
                      </a:lnTo>
                      <a:lnTo>
                        <a:pt x="2" y="159"/>
                      </a:lnTo>
                      <a:lnTo>
                        <a:pt x="0" y="7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4" name="Forme libre 23"/>
                <p:cNvSpPr>
                  <a:spLocks/>
                </p:cNvSpPr>
                <p:nvPr/>
              </p:nvSpPr>
              <p:spPr bwMode="auto">
                <a:xfrm>
                  <a:off x="341087" y="4861100"/>
                  <a:ext cx="71438" cy="1355725"/>
                </a:xfrm>
                <a:custGeom>
                  <a:avLst/>
                  <a:gdLst>
                    <a:gd name="T0" fmla="*/ 45 w 45"/>
                    <a:gd name="T1" fmla="*/ 0 h 854"/>
                    <a:gd name="T2" fmla="*/ 45 w 45"/>
                    <a:gd name="T3" fmla="*/ 0 h 854"/>
                    <a:gd name="T4" fmla="*/ 35 w 45"/>
                    <a:gd name="T5" fmla="*/ 66 h 854"/>
                    <a:gd name="T6" fmla="*/ 26 w 45"/>
                    <a:gd name="T7" fmla="*/ 133 h 854"/>
                    <a:gd name="T8" fmla="*/ 14 w 45"/>
                    <a:gd name="T9" fmla="*/ 267 h 854"/>
                    <a:gd name="T10" fmla="*/ 6 w 45"/>
                    <a:gd name="T11" fmla="*/ 401 h 854"/>
                    <a:gd name="T12" fmla="*/ 3 w 45"/>
                    <a:gd name="T13" fmla="*/ 534 h 854"/>
                    <a:gd name="T14" fmla="*/ 6 w 45"/>
                    <a:gd name="T15" fmla="*/ 669 h 854"/>
                    <a:gd name="T16" fmla="*/ 14 w 45"/>
                    <a:gd name="T17" fmla="*/ 803 h 854"/>
                    <a:gd name="T18" fmla="*/ 18 w 45"/>
                    <a:gd name="T19" fmla="*/ 854 h 854"/>
                    <a:gd name="T20" fmla="*/ 18 w 45"/>
                    <a:gd name="T21" fmla="*/ 851 h 854"/>
                    <a:gd name="T22" fmla="*/ 9 w 45"/>
                    <a:gd name="T23" fmla="*/ 814 h 854"/>
                    <a:gd name="T24" fmla="*/ 8 w 45"/>
                    <a:gd name="T25" fmla="*/ 803 h 854"/>
                    <a:gd name="T26" fmla="*/ 1 w 45"/>
                    <a:gd name="T27" fmla="*/ 669 h 854"/>
                    <a:gd name="T28" fmla="*/ 0 w 45"/>
                    <a:gd name="T29" fmla="*/ 534 h 854"/>
                    <a:gd name="T30" fmla="*/ 3 w 45"/>
                    <a:gd name="T31" fmla="*/ 401 h 854"/>
                    <a:gd name="T32" fmla="*/ 12 w 45"/>
                    <a:gd name="T33" fmla="*/ 267 h 854"/>
                    <a:gd name="T34" fmla="*/ 25 w 45"/>
                    <a:gd name="T35" fmla="*/ 132 h 854"/>
                    <a:gd name="T36" fmla="*/ 34 w 45"/>
                    <a:gd name="T37" fmla="*/ 66 h 854"/>
                    <a:gd name="T38" fmla="*/ 45 w 45"/>
                    <a:gd name="T39" fmla="*/ 0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854">
                      <a:moveTo>
                        <a:pt x="45" y="0"/>
                      </a:moveTo>
                      <a:lnTo>
                        <a:pt x="45" y="0"/>
                      </a:lnTo>
                      <a:lnTo>
                        <a:pt x="35" y="66"/>
                      </a:lnTo>
                      <a:lnTo>
                        <a:pt x="26" y="133"/>
                      </a:lnTo>
                      <a:lnTo>
                        <a:pt x="14" y="267"/>
                      </a:lnTo>
                      <a:lnTo>
                        <a:pt x="6" y="401"/>
                      </a:lnTo>
                      <a:lnTo>
                        <a:pt x="3" y="534"/>
                      </a:lnTo>
                      <a:lnTo>
                        <a:pt x="6" y="669"/>
                      </a:lnTo>
                      <a:lnTo>
                        <a:pt x="14" y="803"/>
                      </a:lnTo>
                      <a:lnTo>
                        <a:pt x="18" y="854"/>
                      </a:lnTo>
                      <a:lnTo>
                        <a:pt x="18" y="851"/>
                      </a:lnTo>
                      <a:lnTo>
                        <a:pt x="9" y="814"/>
                      </a:lnTo>
                      <a:lnTo>
                        <a:pt x="8" y="803"/>
                      </a:lnTo>
                      <a:lnTo>
                        <a:pt x="1" y="669"/>
                      </a:lnTo>
                      <a:lnTo>
                        <a:pt x="0" y="534"/>
                      </a:lnTo>
                      <a:lnTo>
                        <a:pt x="3" y="401"/>
                      </a:lnTo>
                      <a:lnTo>
                        <a:pt x="12" y="267"/>
                      </a:lnTo>
                      <a:lnTo>
                        <a:pt x="25" y="132"/>
                      </a:lnTo>
                      <a:lnTo>
                        <a:pt x="34" y="66"/>
                      </a:lnTo>
                      <a:lnTo>
                        <a:pt x="45"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5" name="Forme libre 24"/>
                <p:cNvSpPr>
                  <a:spLocks/>
                </p:cNvSpPr>
                <p:nvPr/>
              </p:nvSpPr>
              <p:spPr bwMode="auto">
                <a:xfrm>
                  <a:off x="363312" y="6231112"/>
                  <a:ext cx="244475" cy="998538"/>
                </a:xfrm>
                <a:custGeom>
                  <a:avLst/>
                  <a:gdLst>
                    <a:gd name="T0" fmla="*/ 0 w 154"/>
                    <a:gd name="T1" fmla="*/ 0 h 629"/>
                    <a:gd name="T2" fmla="*/ 10 w 154"/>
                    <a:gd name="T3" fmla="*/ 44 h 629"/>
                    <a:gd name="T4" fmla="*/ 21 w 154"/>
                    <a:gd name="T5" fmla="*/ 126 h 629"/>
                    <a:gd name="T6" fmla="*/ 34 w 154"/>
                    <a:gd name="T7" fmla="*/ 207 h 629"/>
                    <a:gd name="T8" fmla="*/ 53 w 154"/>
                    <a:gd name="T9" fmla="*/ 293 h 629"/>
                    <a:gd name="T10" fmla="*/ 75 w 154"/>
                    <a:gd name="T11" fmla="*/ 380 h 629"/>
                    <a:gd name="T12" fmla="*/ 100 w 154"/>
                    <a:gd name="T13" fmla="*/ 466 h 629"/>
                    <a:gd name="T14" fmla="*/ 120 w 154"/>
                    <a:gd name="T15" fmla="*/ 521 h 629"/>
                    <a:gd name="T16" fmla="*/ 141 w 154"/>
                    <a:gd name="T17" fmla="*/ 576 h 629"/>
                    <a:gd name="T18" fmla="*/ 152 w 154"/>
                    <a:gd name="T19" fmla="*/ 618 h 629"/>
                    <a:gd name="T20" fmla="*/ 154 w 154"/>
                    <a:gd name="T21" fmla="*/ 629 h 629"/>
                    <a:gd name="T22" fmla="*/ 140 w 154"/>
                    <a:gd name="T23" fmla="*/ 595 h 629"/>
                    <a:gd name="T24" fmla="*/ 115 w 154"/>
                    <a:gd name="T25" fmla="*/ 532 h 629"/>
                    <a:gd name="T26" fmla="*/ 93 w 154"/>
                    <a:gd name="T27" fmla="*/ 468 h 629"/>
                    <a:gd name="T28" fmla="*/ 67 w 154"/>
                    <a:gd name="T29" fmla="*/ 383 h 629"/>
                    <a:gd name="T30" fmla="*/ 47 w 154"/>
                    <a:gd name="T31" fmla="*/ 295 h 629"/>
                    <a:gd name="T32" fmla="*/ 28 w 154"/>
                    <a:gd name="T33" fmla="*/ 207 h 629"/>
                    <a:gd name="T34" fmla="*/ 12 w 154"/>
                    <a:gd name="T35" fmla="*/ 104 h 629"/>
                    <a:gd name="T36" fmla="*/ 0 w 154"/>
                    <a:gd name="T37"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629">
                      <a:moveTo>
                        <a:pt x="0" y="0"/>
                      </a:moveTo>
                      <a:lnTo>
                        <a:pt x="10" y="44"/>
                      </a:lnTo>
                      <a:lnTo>
                        <a:pt x="21" y="126"/>
                      </a:lnTo>
                      <a:lnTo>
                        <a:pt x="34" y="207"/>
                      </a:lnTo>
                      <a:lnTo>
                        <a:pt x="53" y="293"/>
                      </a:lnTo>
                      <a:lnTo>
                        <a:pt x="75" y="380"/>
                      </a:lnTo>
                      <a:lnTo>
                        <a:pt x="100" y="466"/>
                      </a:lnTo>
                      <a:lnTo>
                        <a:pt x="120" y="521"/>
                      </a:lnTo>
                      <a:lnTo>
                        <a:pt x="141" y="576"/>
                      </a:lnTo>
                      <a:lnTo>
                        <a:pt x="152" y="618"/>
                      </a:lnTo>
                      <a:lnTo>
                        <a:pt x="154" y="629"/>
                      </a:lnTo>
                      <a:lnTo>
                        <a:pt x="140" y="595"/>
                      </a:lnTo>
                      <a:lnTo>
                        <a:pt x="115" y="532"/>
                      </a:lnTo>
                      <a:lnTo>
                        <a:pt x="93" y="468"/>
                      </a:lnTo>
                      <a:lnTo>
                        <a:pt x="67" y="383"/>
                      </a:lnTo>
                      <a:lnTo>
                        <a:pt x="47" y="295"/>
                      </a:lnTo>
                      <a:lnTo>
                        <a:pt x="28" y="207"/>
                      </a:lnTo>
                      <a:lnTo>
                        <a:pt x="12" y="104"/>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6" name="Forme libre 25"/>
                <p:cNvSpPr>
                  <a:spLocks/>
                </p:cNvSpPr>
                <p:nvPr/>
              </p:nvSpPr>
              <p:spPr bwMode="auto">
                <a:xfrm>
                  <a:off x="620487" y="7223300"/>
                  <a:ext cx="52388" cy="109538"/>
                </a:xfrm>
                <a:custGeom>
                  <a:avLst/>
                  <a:gdLst>
                    <a:gd name="T0" fmla="*/ 0 w 33"/>
                    <a:gd name="T1" fmla="*/ 0 h 69"/>
                    <a:gd name="T2" fmla="*/ 33 w 33"/>
                    <a:gd name="T3" fmla="*/ 69 h 69"/>
                    <a:gd name="T4" fmla="*/ 24 w 33"/>
                    <a:gd name="T5" fmla="*/ 69 h 69"/>
                    <a:gd name="T6" fmla="*/ 12 w 33"/>
                    <a:gd name="T7" fmla="*/ 35 h 69"/>
                    <a:gd name="T8" fmla="*/ 0 w 33"/>
                    <a:gd name="T9" fmla="*/ 0 h 69"/>
                  </a:gdLst>
                  <a:ahLst/>
                  <a:cxnLst>
                    <a:cxn ang="0">
                      <a:pos x="T0" y="T1"/>
                    </a:cxn>
                    <a:cxn ang="0">
                      <a:pos x="T2" y="T3"/>
                    </a:cxn>
                    <a:cxn ang="0">
                      <a:pos x="T4" y="T5"/>
                    </a:cxn>
                    <a:cxn ang="0">
                      <a:pos x="T6" y="T7"/>
                    </a:cxn>
                    <a:cxn ang="0">
                      <a:pos x="T8" y="T9"/>
                    </a:cxn>
                  </a:cxnLst>
                  <a:rect l="0" t="0" r="r" b="b"/>
                  <a:pathLst>
                    <a:path w="33" h="69">
                      <a:moveTo>
                        <a:pt x="0" y="0"/>
                      </a:moveTo>
                      <a:lnTo>
                        <a:pt x="33" y="69"/>
                      </a:lnTo>
                      <a:lnTo>
                        <a:pt x="24" y="69"/>
                      </a:lnTo>
                      <a:lnTo>
                        <a:pt x="12" y="3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7" name="Forme libre 26"/>
                <p:cNvSpPr>
                  <a:spLocks/>
                </p:cNvSpPr>
                <p:nvPr/>
              </p:nvSpPr>
              <p:spPr bwMode="auto">
                <a:xfrm>
                  <a:off x="355374" y="6153325"/>
                  <a:ext cx="23813" cy="147638"/>
                </a:xfrm>
                <a:custGeom>
                  <a:avLst/>
                  <a:gdLst>
                    <a:gd name="T0" fmla="*/ 0 w 15"/>
                    <a:gd name="T1" fmla="*/ 0 h 93"/>
                    <a:gd name="T2" fmla="*/ 9 w 15"/>
                    <a:gd name="T3" fmla="*/ 37 h 93"/>
                    <a:gd name="T4" fmla="*/ 9 w 15"/>
                    <a:gd name="T5" fmla="*/ 40 h 93"/>
                    <a:gd name="T6" fmla="*/ 15 w 15"/>
                    <a:gd name="T7" fmla="*/ 93 h 93"/>
                    <a:gd name="T8" fmla="*/ 5 w 15"/>
                    <a:gd name="T9" fmla="*/ 49 h 93"/>
                    <a:gd name="T10" fmla="*/ 0 w 15"/>
                    <a:gd name="T11" fmla="*/ 0 h 93"/>
                  </a:gdLst>
                  <a:ahLst/>
                  <a:cxnLst>
                    <a:cxn ang="0">
                      <a:pos x="T0" y="T1"/>
                    </a:cxn>
                    <a:cxn ang="0">
                      <a:pos x="T2" y="T3"/>
                    </a:cxn>
                    <a:cxn ang="0">
                      <a:pos x="T4" y="T5"/>
                    </a:cxn>
                    <a:cxn ang="0">
                      <a:pos x="T6" y="T7"/>
                    </a:cxn>
                    <a:cxn ang="0">
                      <a:pos x="T8" y="T9"/>
                    </a:cxn>
                    <a:cxn ang="0">
                      <a:pos x="T10" y="T11"/>
                    </a:cxn>
                  </a:cxnLst>
                  <a:rect l="0" t="0" r="r" b="b"/>
                  <a:pathLst>
                    <a:path w="15" h="93">
                      <a:moveTo>
                        <a:pt x="0" y="0"/>
                      </a:moveTo>
                      <a:lnTo>
                        <a:pt x="9" y="37"/>
                      </a:lnTo>
                      <a:lnTo>
                        <a:pt x="9" y="40"/>
                      </a:lnTo>
                      <a:lnTo>
                        <a:pt x="15" y="93"/>
                      </a:lnTo>
                      <a:lnTo>
                        <a:pt x="5" y="4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8" name="Forme libre 27"/>
                <p:cNvSpPr>
                  <a:spLocks/>
                </p:cNvSpPr>
                <p:nvPr/>
              </p:nvSpPr>
              <p:spPr bwMode="auto">
                <a:xfrm>
                  <a:off x="563337" y="5689775"/>
                  <a:ext cx="625475" cy="1216025"/>
                </a:xfrm>
                <a:custGeom>
                  <a:avLst/>
                  <a:gdLst>
                    <a:gd name="T0" fmla="*/ 394 w 394"/>
                    <a:gd name="T1" fmla="*/ 0 h 766"/>
                    <a:gd name="T2" fmla="*/ 394 w 394"/>
                    <a:gd name="T3" fmla="*/ 0 h 766"/>
                    <a:gd name="T4" fmla="*/ 356 w 394"/>
                    <a:gd name="T5" fmla="*/ 38 h 766"/>
                    <a:gd name="T6" fmla="*/ 319 w 394"/>
                    <a:gd name="T7" fmla="*/ 77 h 766"/>
                    <a:gd name="T8" fmla="*/ 284 w 394"/>
                    <a:gd name="T9" fmla="*/ 117 h 766"/>
                    <a:gd name="T10" fmla="*/ 249 w 394"/>
                    <a:gd name="T11" fmla="*/ 160 h 766"/>
                    <a:gd name="T12" fmla="*/ 207 w 394"/>
                    <a:gd name="T13" fmla="*/ 218 h 766"/>
                    <a:gd name="T14" fmla="*/ 168 w 394"/>
                    <a:gd name="T15" fmla="*/ 276 h 766"/>
                    <a:gd name="T16" fmla="*/ 131 w 394"/>
                    <a:gd name="T17" fmla="*/ 339 h 766"/>
                    <a:gd name="T18" fmla="*/ 98 w 394"/>
                    <a:gd name="T19" fmla="*/ 402 h 766"/>
                    <a:gd name="T20" fmla="*/ 69 w 394"/>
                    <a:gd name="T21" fmla="*/ 467 h 766"/>
                    <a:gd name="T22" fmla="*/ 45 w 394"/>
                    <a:gd name="T23" fmla="*/ 535 h 766"/>
                    <a:gd name="T24" fmla="*/ 26 w 394"/>
                    <a:gd name="T25" fmla="*/ 604 h 766"/>
                    <a:gd name="T26" fmla="*/ 14 w 394"/>
                    <a:gd name="T27" fmla="*/ 673 h 766"/>
                    <a:gd name="T28" fmla="*/ 7 w 394"/>
                    <a:gd name="T29" fmla="*/ 746 h 766"/>
                    <a:gd name="T30" fmla="*/ 6 w 394"/>
                    <a:gd name="T31" fmla="*/ 766 h 766"/>
                    <a:gd name="T32" fmla="*/ 0 w 394"/>
                    <a:gd name="T33" fmla="*/ 749 h 766"/>
                    <a:gd name="T34" fmla="*/ 1 w 394"/>
                    <a:gd name="T35" fmla="*/ 744 h 766"/>
                    <a:gd name="T36" fmla="*/ 7 w 394"/>
                    <a:gd name="T37" fmla="*/ 673 h 766"/>
                    <a:gd name="T38" fmla="*/ 21 w 394"/>
                    <a:gd name="T39" fmla="*/ 603 h 766"/>
                    <a:gd name="T40" fmla="*/ 40 w 394"/>
                    <a:gd name="T41" fmla="*/ 533 h 766"/>
                    <a:gd name="T42" fmla="*/ 65 w 394"/>
                    <a:gd name="T43" fmla="*/ 466 h 766"/>
                    <a:gd name="T44" fmla="*/ 94 w 394"/>
                    <a:gd name="T45" fmla="*/ 400 h 766"/>
                    <a:gd name="T46" fmla="*/ 127 w 394"/>
                    <a:gd name="T47" fmla="*/ 336 h 766"/>
                    <a:gd name="T48" fmla="*/ 164 w 394"/>
                    <a:gd name="T49" fmla="*/ 275 h 766"/>
                    <a:gd name="T50" fmla="*/ 204 w 394"/>
                    <a:gd name="T51" fmla="*/ 215 h 766"/>
                    <a:gd name="T52" fmla="*/ 248 w 394"/>
                    <a:gd name="T53" fmla="*/ 158 h 766"/>
                    <a:gd name="T54" fmla="*/ 282 w 394"/>
                    <a:gd name="T55" fmla="*/ 116 h 766"/>
                    <a:gd name="T56" fmla="*/ 318 w 394"/>
                    <a:gd name="T57" fmla="*/ 76 h 766"/>
                    <a:gd name="T58" fmla="*/ 354 w 394"/>
                    <a:gd name="T59" fmla="*/ 37 h 766"/>
                    <a:gd name="T60" fmla="*/ 394 w 394"/>
                    <a:gd name="T61" fmla="*/ 0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4" h="766">
                      <a:moveTo>
                        <a:pt x="394" y="0"/>
                      </a:moveTo>
                      <a:lnTo>
                        <a:pt x="394" y="0"/>
                      </a:lnTo>
                      <a:lnTo>
                        <a:pt x="356" y="38"/>
                      </a:lnTo>
                      <a:lnTo>
                        <a:pt x="319" y="77"/>
                      </a:lnTo>
                      <a:lnTo>
                        <a:pt x="284" y="117"/>
                      </a:lnTo>
                      <a:lnTo>
                        <a:pt x="249" y="160"/>
                      </a:lnTo>
                      <a:lnTo>
                        <a:pt x="207" y="218"/>
                      </a:lnTo>
                      <a:lnTo>
                        <a:pt x="168" y="276"/>
                      </a:lnTo>
                      <a:lnTo>
                        <a:pt x="131" y="339"/>
                      </a:lnTo>
                      <a:lnTo>
                        <a:pt x="98" y="402"/>
                      </a:lnTo>
                      <a:lnTo>
                        <a:pt x="69" y="467"/>
                      </a:lnTo>
                      <a:lnTo>
                        <a:pt x="45" y="535"/>
                      </a:lnTo>
                      <a:lnTo>
                        <a:pt x="26" y="604"/>
                      </a:lnTo>
                      <a:lnTo>
                        <a:pt x="14" y="673"/>
                      </a:lnTo>
                      <a:lnTo>
                        <a:pt x="7" y="746"/>
                      </a:lnTo>
                      <a:lnTo>
                        <a:pt x="6" y="766"/>
                      </a:lnTo>
                      <a:lnTo>
                        <a:pt x="0" y="749"/>
                      </a:lnTo>
                      <a:lnTo>
                        <a:pt x="1" y="744"/>
                      </a:lnTo>
                      <a:lnTo>
                        <a:pt x="7" y="673"/>
                      </a:lnTo>
                      <a:lnTo>
                        <a:pt x="21" y="603"/>
                      </a:lnTo>
                      <a:lnTo>
                        <a:pt x="40" y="533"/>
                      </a:lnTo>
                      <a:lnTo>
                        <a:pt x="65" y="466"/>
                      </a:lnTo>
                      <a:lnTo>
                        <a:pt x="94" y="400"/>
                      </a:lnTo>
                      <a:lnTo>
                        <a:pt x="127" y="336"/>
                      </a:lnTo>
                      <a:lnTo>
                        <a:pt x="164" y="275"/>
                      </a:lnTo>
                      <a:lnTo>
                        <a:pt x="204" y="215"/>
                      </a:lnTo>
                      <a:lnTo>
                        <a:pt x="248" y="158"/>
                      </a:lnTo>
                      <a:lnTo>
                        <a:pt x="282" y="116"/>
                      </a:lnTo>
                      <a:lnTo>
                        <a:pt x="318" y="76"/>
                      </a:lnTo>
                      <a:lnTo>
                        <a:pt x="354" y="37"/>
                      </a:lnTo>
                      <a:lnTo>
                        <a:pt x="394"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9" name="Forme libre 28"/>
                <p:cNvSpPr>
                  <a:spLocks/>
                </p:cNvSpPr>
                <p:nvPr/>
              </p:nvSpPr>
              <p:spPr bwMode="auto">
                <a:xfrm>
                  <a:off x="563337" y="6915325"/>
                  <a:ext cx="57150" cy="307975"/>
                </a:xfrm>
                <a:custGeom>
                  <a:avLst/>
                  <a:gdLst>
                    <a:gd name="T0" fmla="*/ 0 w 36"/>
                    <a:gd name="T1" fmla="*/ 0 h 194"/>
                    <a:gd name="T2" fmla="*/ 6 w 36"/>
                    <a:gd name="T3" fmla="*/ 16 h 194"/>
                    <a:gd name="T4" fmla="*/ 7 w 36"/>
                    <a:gd name="T5" fmla="*/ 19 h 194"/>
                    <a:gd name="T6" fmla="*/ 11 w 36"/>
                    <a:gd name="T7" fmla="*/ 80 h 194"/>
                    <a:gd name="T8" fmla="*/ 20 w 36"/>
                    <a:gd name="T9" fmla="*/ 132 h 194"/>
                    <a:gd name="T10" fmla="*/ 33 w 36"/>
                    <a:gd name="T11" fmla="*/ 185 h 194"/>
                    <a:gd name="T12" fmla="*/ 36 w 36"/>
                    <a:gd name="T13" fmla="*/ 194 h 194"/>
                    <a:gd name="T14" fmla="*/ 21 w 36"/>
                    <a:gd name="T15" fmla="*/ 161 h 194"/>
                    <a:gd name="T16" fmla="*/ 15 w 36"/>
                    <a:gd name="T17" fmla="*/ 145 h 194"/>
                    <a:gd name="T18" fmla="*/ 5 w 36"/>
                    <a:gd name="T19" fmla="*/ 81 h 194"/>
                    <a:gd name="T20" fmla="*/ 1 w 36"/>
                    <a:gd name="T21" fmla="*/ 41 h 194"/>
                    <a:gd name="T22" fmla="*/ 0 w 36"/>
                    <a:gd name="T23"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94">
                      <a:moveTo>
                        <a:pt x="0" y="0"/>
                      </a:moveTo>
                      <a:lnTo>
                        <a:pt x="6" y="16"/>
                      </a:lnTo>
                      <a:lnTo>
                        <a:pt x="7" y="19"/>
                      </a:lnTo>
                      <a:lnTo>
                        <a:pt x="11" y="80"/>
                      </a:lnTo>
                      <a:lnTo>
                        <a:pt x="20" y="132"/>
                      </a:lnTo>
                      <a:lnTo>
                        <a:pt x="33" y="185"/>
                      </a:lnTo>
                      <a:lnTo>
                        <a:pt x="36" y="194"/>
                      </a:lnTo>
                      <a:lnTo>
                        <a:pt x="21" y="161"/>
                      </a:lnTo>
                      <a:lnTo>
                        <a:pt x="15" y="145"/>
                      </a:lnTo>
                      <a:lnTo>
                        <a:pt x="5" y="81"/>
                      </a:lnTo>
                      <a:lnTo>
                        <a:pt x="1" y="41"/>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0" name="Forme libre 29"/>
                <p:cNvSpPr>
                  <a:spLocks/>
                </p:cNvSpPr>
                <p:nvPr/>
              </p:nvSpPr>
              <p:spPr bwMode="auto">
                <a:xfrm>
                  <a:off x="607787" y="7229650"/>
                  <a:ext cx="49213" cy="103188"/>
                </a:xfrm>
                <a:custGeom>
                  <a:avLst/>
                  <a:gdLst>
                    <a:gd name="T0" fmla="*/ 0 w 31"/>
                    <a:gd name="T1" fmla="*/ 0 h 65"/>
                    <a:gd name="T2" fmla="*/ 31 w 31"/>
                    <a:gd name="T3" fmla="*/ 65 h 65"/>
                    <a:gd name="T4" fmla="*/ 23 w 31"/>
                    <a:gd name="T5" fmla="*/ 65 h 65"/>
                    <a:gd name="T6" fmla="*/ 0 w 31"/>
                    <a:gd name="T7" fmla="*/ 0 h 65"/>
                  </a:gdLst>
                  <a:ahLst/>
                  <a:cxnLst>
                    <a:cxn ang="0">
                      <a:pos x="T0" y="T1"/>
                    </a:cxn>
                    <a:cxn ang="0">
                      <a:pos x="T2" y="T3"/>
                    </a:cxn>
                    <a:cxn ang="0">
                      <a:pos x="T4" y="T5"/>
                    </a:cxn>
                    <a:cxn ang="0">
                      <a:pos x="T6" y="T7"/>
                    </a:cxn>
                  </a:cxnLst>
                  <a:rect l="0" t="0" r="r" b="b"/>
                  <a:pathLst>
                    <a:path w="31" h="65">
                      <a:moveTo>
                        <a:pt x="0" y="0"/>
                      </a:moveTo>
                      <a:lnTo>
                        <a:pt x="31" y="65"/>
                      </a:lnTo>
                      <a:lnTo>
                        <a:pt x="23" y="6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1" name="Forme libre 30"/>
                <p:cNvSpPr>
                  <a:spLocks/>
                </p:cNvSpPr>
                <p:nvPr/>
              </p:nvSpPr>
              <p:spPr bwMode="auto">
                <a:xfrm>
                  <a:off x="563337" y="6878812"/>
                  <a:ext cx="11113" cy="66675"/>
                </a:xfrm>
                <a:custGeom>
                  <a:avLst/>
                  <a:gdLst>
                    <a:gd name="T0" fmla="*/ 0 w 7"/>
                    <a:gd name="T1" fmla="*/ 0 h 42"/>
                    <a:gd name="T2" fmla="*/ 6 w 7"/>
                    <a:gd name="T3" fmla="*/ 17 h 42"/>
                    <a:gd name="T4" fmla="*/ 7 w 7"/>
                    <a:gd name="T5" fmla="*/ 42 h 42"/>
                    <a:gd name="T6" fmla="*/ 6 w 7"/>
                    <a:gd name="T7" fmla="*/ 39 h 42"/>
                    <a:gd name="T8" fmla="*/ 0 w 7"/>
                    <a:gd name="T9" fmla="*/ 23 h 42"/>
                    <a:gd name="T10" fmla="*/ 0 w 7"/>
                    <a:gd name="T11" fmla="*/ 0 h 42"/>
                  </a:gdLst>
                  <a:ahLst/>
                  <a:cxnLst>
                    <a:cxn ang="0">
                      <a:pos x="T0" y="T1"/>
                    </a:cxn>
                    <a:cxn ang="0">
                      <a:pos x="T2" y="T3"/>
                    </a:cxn>
                    <a:cxn ang="0">
                      <a:pos x="T4" y="T5"/>
                    </a:cxn>
                    <a:cxn ang="0">
                      <a:pos x="T6" y="T7"/>
                    </a:cxn>
                    <a:cxn ang="0">
                      <a:pos x="T8" y="T9"/>
                    </a:cxn>
                    <a:cxn ang="0">
                      <a:pos x="T10" y="T11"/>
                    </a:cxn>
                  </a:cxnLst>
                  <a:rect l="0" t="0" r="r" b="b"/>
                  <a:pathLst>
                    <a:path w="7" h="42">
                      <a:moveTo>
                        <a:pt x="0" y="0"/>
                      </a:moveTo>
                      <a:lnTo>
                        <a:pt x="6" y="17"/>
                      </a:lnTo>
                      <a:lnTo>
                        <a:pt x="7" y="42"/>
                      </a:lnTo>
                      <a:lnTo>
                        <a:pt x="6" y="39"/>
                      </a:lnTo>
                      <a:lnTo>
                        <a:pt x="0" y="2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2" name="Forme libre 31"/>
                <p:cNvSpPr>
                  <a:spLocks/>
                </p:cNvSpPr>
                <p:nvPr/>
              </p:nvSpPr>
              <p:spPr bwMode="auto">
                <a:xfrm>
                  <a:off x="587149" y="7145512"/>
                  <a:ext cx="71438" cy="187325"/>
                </a:xfrm>
                <a:custGeom>
                  <a:avLst/>
                  <a:gdLst>
                    <a:gd name="T0" fmla="*/ 0 w 45"/>
                    <a:gd name="T1" fmla="*/ 0 h 118"/>
                    <a:gd name="T2" fmla="*/ 6 w 45"/>
                    <a:gd name="T3" fmla="*/ 16 h 118"/>
                    <a:gd name="T4" fmla="*/ 21 w 45"/>
                    <a:gd name="T5" fmla="*/ 49 h 118"/>
                    <a:gd name="T6" fmla="*/ 33 w 45"/>
                    <a:gd name="T7" fmla="*/ 84 h 118"/>
                    <a:gd name="T8" fmla="*/ 45 w 45"/>
                    <a:gd name="T9" fmla="*/ 118 h 118"/>
                    <a:gd name="T10" fmla="*/ 44 w 45"/>
                    <a:gd name="T11" fmla="*/ 118 h 118"/>
                    <a:gd name="T12" fmla="*/ 13 w 45"/>
                    <a:gd name="T13" fmla="*/ 53 h 118"/>
                    <a:gd name="T14" fmla="*/ 11 w 45"/>
                    <a:gd name="T15" fmla="*/ 42 h 118"/>
                    <a:gd name="T16" fmla="*/ 0 w 45"/>
                    <a:gd name="T1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8">
                      <a:moveTo>
                        <a:pt x="0" y="0"/>
                      </a:moveTo>
                      <a:lnTo>
                        <a:pt x="6" y="16"/>
                      </a:lnTo>
                      <a:lnTo>
                        <a:pt x="21" y="49"/>
                      </a:lnTo>
                      <a:lnTo>
                        <a:pt x="33" y="84"/>
                      </a:lnTo>
                      <a:lnTo>
                        <a:pt x="45" y="118"/>
                      </a:lnTo>
                      <a:lnTo>
                        <a:pt x="44" y="118"/>
                      </a:lnTo>
                      <a:lnTo>
                        <a:pt x="13" y="53"/>
                      </a:lnTo>
                      <a:lnTo>
                        <a:pt x="11" y="42"/>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nvGrpSpPr>
              <p:cNvPr id="9" name="Groupe 8"/>
              <p:cNvGrpSpPr>
                <a:grpSpLocks noChangeAspect="1"/>
              </p:cNvGrpSpPr>
              <p:nvPr/>
            </p:nvGrpSpPr>
            <p:grpSpPr>
              <a:xfrm>
                <a:off x="80645" y="4826975"/>
                <a:ext cx="1306273" cy="2505864"/>
                <a:chOff x="80645" y="4649964"/>
                <a:chExt cx="874712" cy="1677988"/>
              </a:xfrm>
            </p:grpSpPr>
            <p:sp>
              <p:nvSpPr>
                <p:cNvPr id="10" name="Forme libre 9"/>
                <p:cNvSpPr>
                  <a:spLocks/>
                </p:cNvSpPr>
                <p:nvPr/>
              </p:nvSpPr>
              <p:spPr bwMode="auto">
                <a:xfrm>
                  <a:off x="118745" y="5189714"/>
                  <a:ext cx="198438" cy="714375"/>
                </a:xfrm>
                <a:custGeom>
                  <a:avLst/>
                  <a:gdLst>
                    <a:gd name="T0" fmla="*/ 0 w 125"/>
                    <a:gd name="T1" fmla="*/ 0 h 450"/>
                    <a:gd name="T2" fmla="*/ 41 w 125"/>
                    <a:gd name="T3" fmla="*/ 155 h 450"/>
                    <a:gd name="T4" fmla="*/ 86 w 125"/>
                    <a:gd name="T5" fmla="*/ 309 h 450"/>
                    <a:gd name="T6" fmla="*/ 125 w 125"/>
                    <a:gd name="T7" fmla="*/ 425 h 450"/>
                    <a:gd name="T8" fmla="*/ 125 w 125"/>
                    <a:gd name="T9" fmla="*/ 450 h 450"/>
                    <a:gd name="T10" fmla="*/ 79 w 125"/>
                    <a:gd name="T11" fmla="*/ 311 h 450"/>
                    <a:gd name="T12" fmla="*/ 41 w 125"/>
                    <a:gd name="T13" fmla="*/ 183 h 450"/>
                    <a:gd name="T14" fmla="*/ 7 w 125"/>
                    <a:gd name="T15" fmla="*/ 54 h 450"/>
                    <a:gd name="T16" fmla="*/ 0 w 125"/>
                    <a:gd name="T17" fmla="*/ 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450">
                      <a:moveTo>
                        <a:pt x="0" y="0"/>
                      </a:moveTo>
                      <a:lnTo>
                        <a:pt x="41" y="155"/>
                      </a:lnTo>
                      <a:lnTo>
                        <a:pt x="86" y="309"/>
                      </a:lnTo>
                      <a:lnTo>
                        <a:pt x="125" y="425"/>
                      </a:lnTo>
                      <a:lnTo>
                        <a:pt x="125" y="450"/>
                      </a:lnTo>
                      <a:lnTo>
                        <a:pt x="79" y="311"/>
                      </a:lnTo>
                      <a:lnTo>
                        <a:pt x="41" y="183"/>
                      </a:lnTo>
                      <a:lnTo>
                        <a:pt x="7" y="5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1" name="Forme libre 10"/>
                <p:cNvSpPr>
                  <a:spLocks/>
                </p:cNvSpPr>
                <p:nvPr/>
              </p:nvSpPr>
              <p:spPr bwMode="auto">
                <a:xfrm>
                  <a:off x="328295" y="5891389"/>
                  <a:ext cx="187325" cy="436563"/>
                </a:xfrm>
                <a:custGeom>
                  <a:avLst/>
                  <a:gdLst>
                    <a:gd name="T0" fmla="*/ 0 w 118"/>
                    <a:gd name="T1" fmla="*/ 0 h 275"/>
                    <a:gd name="T2" fmla="*/ 8 w 118"/>
                    <a:gd name="T3" fmla="*/ 20 h 275"/>
                    <a:gd name="T4" fmla="*/ 37 w 118"/>
                    <a:gd name="T5" fmla="*/ 96 h 275"/>
                    <a:gd name="T6" fmla="*/ 69 w 118"/>
                    <a:gd name="T7" fmla="*/ 170 h 275"/>
                    <a:gd name="T8" fmla="*/ 118 w 118"/>
                    <a:gd name="T9" fmla="*/ 275 h 275"/>
                    <a:gd name="T10" fmla="*/ 109 w 118"/>
                    <a:gd name="T11" fmla="*/ 275 h 275"/>
                    <a:gd name="T12" fmla="*/ 61 w 118"/>
                    <a:gd name="T13" fmla="*/ 174 h 275"/>
                    <a:gd name="T14" fmla="*/ 30 w 118"/>
                    <a:gd name="T15" fmla="*/ 100 h 275"/>
                    <a:gd name="T16" fmla="*/ 0 w 118"/>
                    <a:gd name="T17" fmla="*/ 26 h 275"/>
                    <a:gd name="T18" fmla="*/ 0 w 118"/>
                    <a:gd name="T19"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275">
                      <a:moveTo>
                        <a:pt x="0" y="0"/>
                      </a:moveTo>
                      <a:lnTo>
                        <a:pt x="8" y="20"/>
                      </a:lnTo>
                      <a:lnTo>
                        <a:pt x="37" y="96"/>
                      </a:lnTo>
                      <a:lnTo>
                        <a:pt x="69" y="170"/>
                      </a:lnTo>
                      <a:lnTo>
                        <a:pt x="118" y="275"/>
                      </a:lnTo>
                      <a:lnTo>
                        <a:pt x="109" y="275"/>
                      </a:lnTo>
                      <a:lnTo>
                        <a:pt x="61" y="174"/>
                      </a:lnTo>
                      <a:lnTo>
                        <a:pt x="30" y="100"/>
                      </a:lnTo>
                      <a:lnTo>
                        <a:pt x="0" y="2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2" name="Forme libre 11"/>
                <p:cNvSpPr>
                  <a:spLocks/>
                </p:cNvSpPr>
                <p:nvPr/>
              </p:nvSpPr>
              <p:spPr bwMode="auto">
                <a:xfrm>
                  <a:off x="80645" y="5010327"/>
                  <a:ext cx="31750" cy="192088"/>
                </a:xfrm>
                <a:custGeom>
                  <a:avLst/>
                  <a:gdLst>
                    <a:gd name="T0" fmla="*/ 0 w 20"/>
                    <a:gd name="T1" fmla="*/ 0 h 121"/>
                    <a:gd name="T2" fmla="*/ 16 w 20"/>
                    <a:gd name="T3" fmla="*/ 72 h 121"/>
                    <a:gd name="T4" fmla="*/ 20 w 20"/>
                    <a:gd name="T5" fmla="*/ 121 h 121"/>
                    <a:gd name="T6" fmla="*/ 18 w 20"/>
                    <a:gd name="T7" fmla="*/ 112 h 121"/>
                    <a:gd name="T8" fmla="*/ 0 w 20"/>
                    <a:gd name="T9" fmla="*/ 31 h 121"/>
                    <a:gd name="T10" fmla="*/ 0 w 20"/>
                    <a:gd name="T11" fmla="*/ 0 h 121"/>
                  </a:gdLst>
                  <a:ahLst/>
                  <a:cxnLst>
                    <a:cxn ang="0">
                      <a:pos x="T0" y="T1"/>
                    </a:cxn>
                    <a:cxn ang="0">
                      <a:pos x="T2" y="T3"/>
                    </a:cxn>
                    <a:cxn ang="0">
                      <a:pos x="T4" y="T5"/>
                    </a:cxn>
                    <a:cxn ang="0">
                      <a:pos x="T6" y="T7"/>
                    </a:cxn>
                    <a:cxn ang="0">
                      <a:pos x="T8" y="T9"/>
                    </a:cxn>
                    <a:cxn ang="0">
                      <a:pos x="T10" y="T11"/>
                    </a:cxn>
                  </a:cxnLst>
                  <a:rect l="0" t="0" r="r" b="b"/>
                  <a:pathLst>
                    <a:path w="20" h="121">
                      <a:moveTo>
                        <a:pt x="0" y="0"/>
                      </a:moveTo>
                      <a:lnTo>
                        <a:pt x="16" y="72"/>
                      </a:lnTo>
                      <a:lnTo>
                        <a:pt x="20" y="121"/>
                      </a:lnTo>
                      <a:lnTo>
                        <a:pt x="18" y="112"/>
                      </a:lnTo>
                      <a:lnTo>
                        <a:pt x="0" y="31"/>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3" name="Forme libre 12"/>
                <p:cNvSpPr>
                  <a:spLocks/>
                </p:cNvSpPr>
                <p:nvPr/>
              </p:nvSpPr>
              <p:spPr bwMode="auto">
                <a:xfrm>
                  <a:off x="112395" y="5202414"/>
                  <a:ext cx="250825" cy="1020763"/>
                </a:xfrm>
                <a:custGeom>
                  <a:avLst/>
                  <a:gdLst>
                    <a:gd name="T0" fmla="*/ 0 w 158"/>
                    <a:gd name="T1" fmla="*/ 0 h 643"/>
                    <a:gd name="T2" fmla="*/ 11 w 158"/>
                    <a:gd name="T3" fmla="*/ 46 h 643"/>
                    <a:gd name="T4" fmla="*/ 22 w 158"/>
                    <a:gd name="T5" fmla="*/ 129 h 643"/>
                    <a:gd name="T6" fmla="*/ 36 w 158"/>
                    <a:gd name="T7" fmla="*/ 211 h 643"/>
                    <a:gd name="T8" fmla="*/ 55 w 158"/>
                    <a:gd name="T9" fmla="*/ 301 h 643"/>
                    <a:gd name="T10" fmla="*/ 76 w 158"/>
                    <a:gd name="T11" fmla="*/ 389 h 643"/>
                    <a:gd name="T12" fmla="*/ 103 w 158"/>
                    <a:gd name="T13" fmla="*/ 476 h 643"/>
                    <a:gd name="T14" fmla="*/ 123 w 158"/>
                    <a:gd name="T15" fmla="*/ 533 h 643"/>
                    <a:gd name="T16" fmla="*/ 144 w 158"/>
                    <a:gd name="T17" fmla="*/ 588 h 643"/>
                    <a:gd name="T18" fmla="*/ 155 w 158"/>
                    <a:gd name="T19" fmla="*/ 632 h 643"/>
                    <a:gd name="T20" fmla="*/ 158 w 158"/>
                    <a:gd name="T21" fmla="*/ 643 h 643"/>
                    <a:gd name="T22" fmla="*/ 142 w 158"/>
                    <a:gd name="T23" fmla="*/ 608 h 643"/>
                    <a:gd name="T24" fmla="*/ 118 w 158"/>
                    <a:gd name="T25" fmla="*/ 544 h 643"/>
                    <a:gd name="T26" fmla="*/ 95 w 158"/>
                    <a:gd name="T27" fmla="*/ 478 h 643"/>
                    <a:gd name="T28" fmla="*/ 69 w 158"/>
                    <a:gd name="T29" fmla="*/ 391 h 643"/>
                    <a:gd name="T30" fmla="*/ 47 w 158"/>
                    <a:gd name="T31" fmla="*/ 302 h 643"/>
                    <a:gd name="T32" fmla="*/ 29 w 158"/>
                    <a:gd name="T33" fmla="*/ 212 h 643"/>
                    <a:gd name="T34" fmla="*/ 13 w 158"/>
                    <a:gd name="T35" fmla="*/ 107 h 643"/>
                    <a:gd name="T36" fmla="*/ 0 w 158"/>
                    <a:gd name="T37" fmla="*/ 0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643">
                      <a:moveTo>
                        <a:pt x="0" y="0"/>
                      </a:moveTo>
                      <a:lnTo>
                        <a:pt x="11" y="46"/>
                      </a:lnTo>
                      <a:lnTo>
                        <a:pt x="22" y="129"/>
                      </a:lnTo>
                      <a:lnTo>
                        <a:pt x="36" y="211"/>
                      </a:lnTo>
                      <a:lnTo>
                        <a:pt x="55" y="301"/>
                      </a:lnTo>
                      <a:lnTo>
                        <a:pt x="76" y="389"/>
                      </a:lnTo>
                      <a:lnTo>
                        <a:pt x="103" y="476"/>
                      </a:lnTo>
                      <a:lnTo>
                        <a:pt x="123" y="533"/>
                      </a:lnTo>
                      <a:lnTo>
                        <a:pt x="144" y="588"/>
                      </a:lnTo>
                      <a:lnTo>
                        <a:pt x="155" y="632"/>
                      </a:lnTo>
                      <a:lnTo>
                        <a:pt x="158" y="643"/>
                      </a:lnTo>
                      <a:lnTo>
                        <a:pt x="142" y="608"/>
                      </a:lnTo>
                      <a:lnTo>
                        <a:pt x="118" y="544"/>
                      </a:lnTo>
                      <a:lnTo>
                        <a:pt x="95" y="478"/>
                      </a:lnTo>
                      <a:lnTo>
                        <a:pt x="69" y="391"/>
                      </a:lnTo>
                      <a:lnTo>
                        <a:pt x="47" y="302"/>
                      </a:lnTo>
                      <a:lnTo>
                        <a:pt x="29" y="212"/>
                      </a:lnTo>
                      <a:lnTo>
                        <a:pt x="13" y="107"/>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4" name="Forme libre 13"/>
                <p:cNvSpPr>
                  <a:spLocks/>
                </p:cNvSpPr>
                <p:nvPr/>
              </p:nvSpPr>
              <p:spPr bwMode="auto">
                <a:xfrm>
                  <a:off x="375920" y="6215239"/>
                  <a:ext cx="52388" cy="112713"/>
                </a:xfrm>
                <a:custGeom>
                  <a:avLst/>
                  <a:gdLst>
                    <a:gd name="T0" fmla="*/ 0 w 33"/>
                    <a:gd name="T1" fmla="*/ 0 h 71"/>
                    <a:gd name="T2" fmla="*/ 33 w 33"/>
                    <a:gd name="T3" fmla="*/ 71 h 71"/>
                    <a:gd name="T4" fmla="*/ 24 w 33"/>
                    <a:gd name="T5" fmla="*/ 71 h 71"/>
                    <a:gd name="T6" fmla="*/ 11 w 33"/>
                    <a:gd name="T7" fmla="*/ 36 h 71"/>
                    <a:gd name="T8" fmla="*/ 0 w 33"/>
                    <a:gd name="T9" fmla="*/ 0 h 71"/>
                  </a:gdLst>
                  <a:ahLst/>
                  <a:cxnLst>
                    <a:cxn ang="0">
                      <a:pos x="T0" y="T1"/>
                    </a:cxn>
                    <a:cxn ang="0">
                      <a:pos x="T2" y="T3"/>
                    </a:cxn>
                    <a:cxn ang="0">
                      <a:pos x="T4" y="T5"/>
                    </a:cxn>
                    <a:cxn ang="0">
                      <a:pos x="T6" y="T7"/>
                    </a:cxn>
                    <a:cxn ang="0">
                      <a:pos x="T8" y="T9"/>
                    </a:cxn>
                  </a:cxnLst>
                  <a:rect l="0" t="0" r="r" b="b"/>
                  <a:pathLst>
                    <a:path w="33" h="71">
                      <a:moveTo>
                        <a:pt x="0" y="0"/>
                      </a:moveTo>
                      <a:lnTo>
                        <a:pt x="33" y="71"/>
                      </a:lnTo>
                      <a:lnTo>
                        <a:pt x="24" y="71"/>
                      </a:lnTo>
                      <a:lnTo>
                        <a:pt x="11" y="3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5" name="Forme libre 14"/>
                <p:cNvSpPr>
                  <a:spLocks/>
                </p:cNvSpPr>
                <p:nvPr/>
              </p:nvSpPr>
              <p:spPr bwMode="auto">
                <a:xfrm>
                  <a:off x="106045" y="5124627"/>
                  <a:ext cx="23813" cy="150813"/>
                </a:xfrm>
                <a:custGeom>
                  <a:avLst/>
                  <a:gdLst>
                    <a:gd name="T0" fmla="*/ 0 w 15"/>
                    <a:gd name="T1" fmla="*/ 0 h 95"/>
                    <a:gd name="T2" fmla="*/ 8 w 15"/>
                    <a:gd name="T3" fmla="*/ 37 h 95"/>
                    <a:gd name="T4" fmla="*/ 8 w 15"/>
                    <a:gd name="T5" fmla="*/ 41 h 95"/>
                    <a:gd name="T6" fmla="*/ 15 w 15"/>
                    <a:gd name="T7" fmla="*/ 95 h 95"/>
                    <a:gd name="T8" fmla="*/ 4 w 15"/>
                    <a:gd name="T9" fmla="*/ 49 h 95"/>
                    <a:gd name="T10" fmla="*/ 0 w 15"/>
                    <a:gd name="T11" fmla="*/ 0 h 95"/>
                  </a:gdLst>
                  <a:ahLst/>
                  <a:cxnLst>
                    <a:cxn ang="0">
                      <a:pos x="T0" y="T1"/>
                    </a:cxn>
                    <a:cxn ang="0">
                      <a:pos x="T2" y="T3"/>
                    </a:cxn>
                    <a:cxn ang="0">
                      <a:pos x="T4" y="T5"/>
                    </a:cxn>
                    <a:cxn ang="0">
                      <a:pos x="T6" y="T7"/>
                    </a:cxn>
                    <a:cxn ang="0">
                      <a:pos x="T8" y="T9"/>
                    </a:cxn>
                    <a:cxn ang="0">
                      <a:pos x="T10" y="T11"/>
                    </a:cxn>
                  </a:cxnLst>
                  <a:rect l="0" t="0" r="r" b="b"/>
                  <a:pathLst>
                    <a:path w="15" h="95">
                      <a:moveTo>
                        <a:pt x="0" y="0"/>
                      </a:moveTo>
                      <a:lnTo>
                        <a:pt x="8" y="37"/>
                      </a:lnTo>
                      <a:lnTo>
                        <a:pt x="8" y="41"/>
                      </a:lnTo>
                      <a:lnTo>
                        <a:pt x="15" y="95"/>
                      </a:lnTo>
                      <a:lnTo>
                        <a:pt x="4" y="49"/>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6" name="Forme libre 15"/>
                <p:cNvSpPr>
                  <a:spLocks/>
                </p:cNvSpPr>
                <p:nvPr/>
              </p:nvSpPr>
              <p:spPr bwMode="auto">
                <a:xfrm>
                  <a:off x="317182" y="4649964"/>
                  <a:ext cx="638175" cy="1241425"/>
                </a:xfrm>
                <a:custGeom>
                  <a:avLst/>
                  <a:gdLst>
                    <a:gd name="T0" fmla="*/ 402 w 402"/>
                    <a:gd name="T1" fmla="*/ 0 h 782"/>
                    <a:gd name="T2" fmla="*/ 402 w 402"/>
                    <a:gd name="T3" fmla="*/ 1 h 782"/>
                    <a:gd name="T4" fmla="*/ 363 w 402"/>
                    <a:gd name="T5" fmla="*/ 39 h 782"/>
                    <a:gd name="T6" fmla="*/ 325 w 402"/>
                    <a:gd name="T7" fmla="*/ 79 h 782"/>
                    <a:gd name="T8" fmla="*/ 290 w 402"/>
                    <a:gd name="T9" fmla="*/ 121 h 782"/>
                    <a:gd name="T10" fmla="*/ 255 w 402"/>
                    <a:gd name="T11" fmla="*/ 164 h 782"/>
                    <a:gd name="T12" fmla="*/ 211 w 402"/>
                    <a:gd name="T13" fmla="*/ 222 h 782"/>
                    <a:gd name="T14" fmla="*/ 171 w 402"/>
                    <a:gd name="T15" fmla="*/ 284 h 782"/>
                    <a:gd name="T16" fmla="*/ 133 w 402"/>
                    <a:gd name="T17" fmla="*/ 346 h 782"/>
                    <a:gd name="T18" fmla="*/ 100 w 402"/>
                    <a:gd name="T19" fmla="*/ 411 h 782"/>
                    <a:gd name="T20" fmla="*/ 71 w 402"/>
                    <a:gd name="T21" fmla="*/ 478 h 782"/>
                    <a:gd name="T22" fmla="*/ 45 w 402"/>
                    <a:gd name="T23" fmla="*/ 546 h 782"/>
                    <a:gd name="T24" fmla="*/ 27 w 402"/>
                    <a:gd name="T25" fmla="*/ 617 h 782"/>
                    <a:gd name="T26" fmla="*/ 13 w 402"/>
                    <a:gd name="T27" fmla="*/ 689 h 782"/>
                    <a:gd name="T28" fmla="*/ 7 w 402"/>
                    <a:gd name="T29" fmla="*/ 761 h 782"/>
                    <a:gd name="T30" fmla="*/ 7 w 402"/>
                    <a:gd name="T31" fmla="*/ 782 h 782"/>
                    <a:gd name="T32" fmla="*/ 0 w 402"/>
                    <a:gd name="T33" fmla="*/ 765 h 782"/>
                    <a:gd name="T34" fmla="*/ 1 w 402"/>
                    <a:gd name="T35" fmla="*/ 761 h 782"/>
                    <a:gd name="T36" fmla="*/ 7 w 402"/>
                    <a:gd name="T37" fmla="*/ 688 h 782"/>
                    <a:gd name="T38" fmla="*/ 21 w 402"/>
                    <a:gd name="T39" fmla="*/ 616 h 782"/>
                    <a:gd name="T40" fmla="*/ 40 w 402"/>
                    <a:gd name="T41" fmla="*/ 545 h 782"/>
                    <a:gd name="T42" fmla="*/ 66 w 402"/>
                    <a:gd name="T43" fmla="*/ 475 h 782"/>
                    <a:gd name="T44" fmla="*/ 95 w 402"/>
                    <a:gd name="T45" fmla="*/ 409 h 782"/>
                    <a:gd name="T46" fmla="*/ 130 w 402"/>
                    <a:gd name="T47" fmla="*/ 343 h 782"/>
                    <a:gd name="T48" fmla="*/ 167 w 402"/>
                    <a:gd name="T49" fmla="*/ 281 h 782"/>
                    <a:gd name="T50" fmla="*/ 209 w 402"/>
                    <a:gd name="T51" fmla="*/ 220 h 782"/>
                    <a:gd name="T52" fmla="*/ 253 w 402"/>
                    <a:gd name="T53" fmla="*/ 163 h 782"/>
                    <a:gd name="T54" fmla="*/ 287 w 402"/>
                    <a:gd name="T55" fmla="*/ 120 h 782"/>
                    <a:gd name="T56" fmla="*/ 324 w 402"/>
                    <a:gd name="T57" fmla="*/ 78 h 782"/>
                    <a:gd name="T58" fmla="*/ 362 w 402"/>
                    <a:gd name="T59" fmla="*/ 38 h 782"/>
                    <a:gd name="T60" fmla="*/ 402 w 402"/>
                    <a:gd name="T61" fmla="*/ 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2" h="782">
                      <a:moveTo>
                        <a:pt x="402" y="0"/>
                      </a:moveTo>
                      <a:lnTo>
                        <a:pt x="402" y="1"/>
                      </a:lnTo>
                      <a:lnTo>
                        <a:pt x="363" y="39"/>
                      </a:lnTo>
                      <a:lnTo>
                        <a:pt x="325" y="79"/>
                      </a:lnTo>
                      <a:lnTo>
                        <a:pt x="290" y="121"/>
                      </a:lnTo>
                      <a:lnTo>
                        <a:pt x="255" y="164"/>
                      </a:lnTo>
                      <a:lnTo>
                        <a:pt x="211" y="222"/>
                      </a:lnTo>
                      <a:lnTo>
                        <a:pt x="171" y="284"/>
                      </a:lnTo>
                      <a:lnTo>
                        <a:pt x="133" y="346"/>
                      </a:lnTo>
                      <a:lnTo>
                        <a:pt x="100" y="411"/>
                      </a:lnTo>
                      <a:lnTo>
                        <a:pt x="71" y="478"/>
                      </a:lnTo>
                      <a:lnTo>
                        <a:pt x="45" y="546"/>
                      </a:lnTo>
                      <a:lnTo>
                        <a:pt x="27" y="617"/>
                      </a:lnTo>
                      <a:lnTo>
                        <a:pt x="13" y="689"/>
                      </a:lnTo>
                      <a:lnTo>
                        <a:pt x="7" y="761"/>
                      </a:lnTo>
                      <a:lnTo>
                        <a:pt x="7" y="782"/>
                      </a:lnTo>
                      <a:lnTo>
                        <a:pt x="0" y="765"/>
                      </a:lnTo>
                      <a:lnTo>
                        <a:pt x="1" y="761"/>
                      </a:lnTo>
                      <a:lnTo>
                        <a:pt x="7" y="688"/>
                      </a:lnTo>
                      <a:lnTo>
                        <a:pt x="21" y="616"/>
                      </a:lnTo>
                      <a:lnTo>
                        <a:pt x="40" y="545"/>
                      </a:lnTo>
                      <a:lnTo>
                        <a:pt x="66" y="475"/>
                      </a:lnTo>
                      <a:lnTo>
                        <a:pt x="95" y="409"/>
                      </a:lnTo>
                      <a:lnTo>
                        <a:pt x="130" y="343"/>
                      </a:lnTo>
                      <a:lnTo>
                        <a:pt x="167" y="281"/>
                      </a:lnTo>
                      <a:lnTo>
                        <a:pt x="209" y="220"/>
                      </a:lnTo>
                      <a:lnTo>
                        <a:pt x="253" y="163"/>
                      </a:lnTo>
                      <a:lnTo>
                        <a:pt x="287" y="120"/>
                      </a:lnTo>
                      <a:lnTo>
                        <a:pt x="324" y="78"/>
                      </a:lnTo>
                      <a:lnTo>
                        <a:pt x="362" y="38"/>
                      </a:lnTo>
                      <a:lnTo>
                        <a:pt x="402"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7" name="Forme libre 16"/>
                <p:cNvSpPr>
                  <a:spLocks/>
                </p:cNvSpPr>
                <p:nvPr/>
              </p:nvSpPr>
              <p:spPr bwMode="auto">
                <a:xfrm>
                  <a:off x="317182" y="5904089"/>
                  <a:ext cx="58738" cy="311150"/>
                </a:xfrm>
                <a:custGeom>
                  <a:avLst/>
                  <a:gdLst>
                    <a:gd name="T0" fmla="*/ 0 w 37"/>
                    <a:gd name="T1" fmla="*/ 0 h 196"/>
                    <a:gd name="T2" fmla="*/ 6 w 37"/>
                    <a:gd name="T3" fmla="*/ 15 h 196"/>
                    <a:gd name="T4" fmla="*/ 7 w 37"/>
                    <a:gd name="T5" fmla="*/ 18 h 196"/>
                    <a:gd name="T6" fmla="*/ 12 w 37"/>
                    <a:gd name="T7" fmla="*/ 80 h 196"/>
                    <a:gd name="T8" fmla="*/ 21 w 37"/>
                    <a:gd name="T9" fmla="*/ 134 h 196"/>
                    <a:gd name="T10" fmla="*/ 33 w 37"/>
                    <a:gd name="T11" fmla="*/ 188 h 196"/>
                    <a:gd name="T12" fmla="*/ 37 w 37"/>
                    <a:gd name="T13" fmla="*/ 196 h 196"/>
                    <a:gd name="T14" fmla="*/ 22 w 37"/>
                    <a:gd name="T15" fmla="*/ 162 h 196"/>
                    <a:gd name="T16" fmla="*/ 15 w 37"/>
                    <a:gd name="T17" fmla="*/ 146 h 196"/>
                    <a:gd name="T18" fmla="*/ 5 w 37"/>
                    <a:gd name="T19" fmla="*/ 81 h 196"/>
                    <a:gd name="T20" fmla="*/ 1 w 37"/>
                    <a:gd name="T21" fmla="*/ 40 h 196"/>
                    <a:gd name="T22" fmla="*/ 0 w 37"/>
                    <a:gd name="T23"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96">
                      <a:moveTo>
                        <a:pt x="0" y="0"/>
                      </a:moveTo>
                      <a:lnTo>
                        <a:pt x="6" y="15"/>
                      </a:lnTo>
                      <a:lnTo>
                        <a:pt x="7" y="18"/>
                      </a:lnTo>
                      <a:lnTo>
                        <a:pt x="12" y="80"/>
                      </a:lnTo>
                      <a:lnTo>
                        <a:pt x="21" y="134"/>
                      </a:lnTo>
                      <a:lnTo>
                        <a:pt x="33" y="188"/>
                      </a:lnTo>
                      <a:lnTo>
                        <a:pt x="37" y="196"/>
                      </a:lnTo>
                      <a:lnTo>
                        <a:pt x="22" y="162"/>
                      </a:lnTo>
                      <a:lnTo>
                        <a:pt x="15" y="146"/>
                      </a:lnTo>
                      <a:lnTo>
                        <a:pt x="5" y="81"/>
                      </a:lnTo>
                      <a:lnTo>
                        <a:pt x="1" y="40"/>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8" name="Forme libre 17"/>
                <p:cNvSpPr>
                  <a:spLocks/>
                </p:cNvSpPr>
                <p:nvPr/>
              </p:nvSpPr>
              <p:spPr bwMode="auto">
                <a:xfrm>
                  <a:off x="363220" y="6223177"/>
                  <a:ext cx="49213" cy="104775"/>
                </a:xfrm>
                <a:custGeom>
                  <a:avLst/>
                  <a:gdLst>
                    <a:gd name="T0" fmla="*/ 0 w 31"/>
                    <a:gd name="T1" fmla="*/ 0 h 66"/>
                    <a:gd name="T2" fmla="*/ 31 w 31"/>
                    <a:gd name="T3" fmla="*/ 66 h 66"/>
                    <a:gd name="T4" fmla="*/ 24 w 31"/>
                    <a:gd name="T5" fmla="*/ 66 h 66"/>
                    <a:gd name="T6" fmla="*/ 0 w 31"/>
                    <a:gd name="T7" fmla="*/ 0 h 66"/>
                  </a:gdLst>
                  <a:ahLst/>
                  <a:cxnLst>
                    <a:cxn ang="0">
                      <a:pos x="T0" y="T1"/>
                    </a:cxn>
                    <a:cxn ang="0">
                      <a:pos x="T2" y="T3"/>
                    </a:cxn>
                    <a:cxn ang="0">
                      <a:pos x="T4" y="T5"/>
                    </a:cxn>
                    <a:cxn ang="0">
                      <a:pos x="T6" y="T7"/>
                    </a:cxn>
                  </a:cxnLst>
                  <a:rect l="0" t="0" r="r" b="b"/>
                  <a:pathLst>
                    <a:path w="31" h="66">
                      <a:moveTo>
                        <a:pt x="0" y="0"/>
                      </a:moveTo>
                      <a:lnTo>
                        <a:pt x="31" y="66"/>
                      </a:lnTo>
                      <a:lnTo>
                        <a:pt x="24" y="6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9" name="Forme libre 18"/>
                <p:cNvSpPr>
                  <a:spLocks/>
                </p:cNvSpPr>
                <p:nvPr/>
              </p:nvSpPr>
              <p:spPr bwMode="auto">
                <a:xfrm>
                  <a:off x="317182" y="5864402"/>
                  <a:ext cx="11113" cy="68263"/>
                </a:xfrm>
                <a:custGeom>
                  <a:avLst/>
                  <a:gdLst>
                    <a:gd name="T0" fmla="*/ 0 w 7"/>
                    <a:gd name="T1" fmla="*/ 0 h 43"/>
                    <a:gd name="T2" fmla="*/ 7 w 7"/>
                    <a:gd name="T3" fmla="*/ 17 h 43"/>
                    <a:gd name="T4" fmla="*/ 7 w 7"/>
                    <a:gd name="T5" fmla="*/ 43 h 43"/>
                    <a:gd name="T6" fmla="*/ 6 w 7"/>
                    <a:gd name="T7" fmla="*/ 40 h 43"/>
                    <a:gd name="T8" fmla="*/ 0 w 7"/>
                    <a:gd name="T9" fmla="*/ 25 h 43"/>
                    <a:gd name="T10" fmla="*/ 0 w 7"/>
                    <a:gd name="T11" fmla="*/ 0 h 43"/>
                  </a:gdLst>
                  <a:ahLst/>
                  <a:cxnLst>
                    <a:cxn ang="0">
                      <a:pos x="T0" y="T1"/>
                    </a:cxn>
                    <a:cxn ang="0">
                      <a:pos x="T2" y="T3"/>
                    </a:cxn>
                    <a:cxn ang="0">
                      <a:pos x="T4" y="T5"/>
                    </a:cxn>
                    <a:cxn ang="0">
                      <a:pos x="T6" y="T7"/>
                    </a:cxn>
                    <a:cxn ang="0">
                      <a:pos x="T8" y="T9"/>
                    </a:cxn>
                    <a:cxn ang="0">
                      <a:pos x="T10" y="T11"/>
                    </a:cxn>
                  </a:cxnLst>
                  <a:rect l="0" t="0" r="r" b="b"/>
                  <a:pathLst>
                    <a:path w="7" h="43">
                      <a:moveTo>
                        <a:pt x="0" y="0"/>
                      </a:moveTo>
                      <a:lnTo>
                        <a:pt x="7" y="17"/>
                      </a:lnTo>
                      <a:lnTo>
                        <a:pt x="7" y="43"/>
                      </a:lnTo>
                      <a:lnTo>
                        <a:pt x="6" y="40"/>
                      </a:lnTo>
                      <a:lnTo>
                        <a:pt x="0" y="25"/>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0" name="Forme libre 19"/>
                <p:cNvSpPr>
                  <a:spLocks/>
                </p:cNvSpPr>
                <p:nvPr/>
              </p:nvSpPr>
              <p:spPr bwMode="auto">
                <a:xfrm>
                  <a:off x="340995" y="6135864"/>
                  <a:ext cx="73025" cy="192088"/>
                </a:xfrm>
                <a:custGeom>
                  <a:avLst/>
                  <a:gdLst>
                    <a:gd name="T0" fmla="*/ 0 w 46"/>
                    <a:gd name="T1" fmla="*/ 0 h 121"/>
                    <a:gd name="T2" fmla="*/ 7 w 46"/>
                    <a:gd name="T3" fmla="*/ 16 h 121"/>
                    <a:gd name="T4" fmla="*/ 22 w 46"/>
                    <a:gd name="T5" fmla="*/ 50 h 121"/>
                    <a:gd name="T6" fmla="*/ 33 w 46"/>
                    <a:gd name="T7" fmla="*/ 86 h 121"/>
                    <a:gd name="T8" fmla="*/ 46 w 46"/>
                    <a:gd name="T9" fmla="*/ 121 h 121"/>
                    <a:gd name="T10" fmla="*/ 45 w 46"/>
                    <a:gd name="T11" fmla="*/ 121 h 121"/>
                    <a:gd name="T12" fmla="*/ 14 w 46"/>
                    <a:gd name="T13" fmla="*/ 55 h 121"/>
                    <a:gd name="T14" fmla="*/ 11 w 46"/>
                    <a:gd name="T15" fmla="*/ 44 h 121"/>
                    <a:gd name="T16" fmla="*/ 0 w 46"/>
                    <a:gd name="T1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21">
                      <a:moveTo>
                        <a:pt x="0" y="0"/>
                      </a:moveTo>
                      <a:lnTo>
                        <a:pt x="7" y="16"/>
                      </a:lnTo>
                      <a:lnTo>
                        <a:pt x="22" y="50"/>
                      </a:lnTo>
                      <a:lnTo>
                        <a:pt x="33" y="86"/>
                      </a:lnTo>
                      <a:lnTo>
                        <a:pt x="46" y="121"/>
                      </a:lnTo>
                      <a:lnTo>
                        <a:pt x="45" y="121"/>
                      </a:lnTo>
                      <a:lnTo>
                        <a:pt x="14" y="55"/>
                      </a:lnTo>
                      <a:lnTo>
                        <a:pt x="11" y="4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grpSp>
      <p:pic>
        <p:nvPicPr>
          <p:cNvPr id="33" name="Image 32"/>
          <p:cNvPicPr/>
          <p:nvPr/>
        </p:nvPicPr>
        <p:blipFill>
          <a:blip r:embed="rId3">
            <a:extLst>
              <a:ext uri="{28A0092B-C50C-407E-A947-70E740481C1C}">
                <a14:useLocalDpi xmlns:a14="http://schemas.microsoft.com/office/drawing/2010/main" val="0"/>
              </a:ext>
            </a:extLst>
          </a:blip>
          <a:srcRect/>
          <a:stretch>
            <a:fillRect/>
          </a:stretch>
        </p:blipFill>
        <p:spPr bwMode="auto">
          <a:xfrm>
            <a:off x="11344275" y="5940860"/>
            <a:ext cx="847725" cy="913130"/>
          </a:xfrm>
          <a:prstGeom prst="rect">
            <a:avLst/>
          </a:prstGeom>
          <a:noFill/>
          <a:ln>
            <a:noFill/>
          </a:ln>
        </p:spPr>
      </p:pic>
      <p:pic>
        <p:nvPicPr>
          <p:cNvPr id="34" name="Image 33"/>
          <p:cNvPicPr/>
          <p:nvPr/>
        </p:nvPicPr>
        <p:blipFill>
          <a:blip r:embed="rId4" cstate="print">
            <a:extLst>
              <a:ext uri="{28A0092B-C50C-407E-A947-70E740481C1C}">
                <a14:useLocalDpi xmlns:a14="http://schemas.microsoft.com/office/drawing/2010/main" val="0"/>
              </a:ext>
            </a:extLst>
          </a:blip>
          <a:stretch>
            <a:fillRect/>
          </a:stretch>
        </p:blipFill>
        <p:spPr bwMode="auto">
          <a:xfrm>
            <a:off x="10287001" y="5863590"/>
            <a:ext cx="1905000" cy="994410"/>
          </a:xfrm>
          <a:prstGeom prst="rect">
            <a:avLst/>
          </a:prstGeom>
          <a:noFill/>
          <a:ln>
            <a:noFill/>
          </a:ln>
        </p:spPr>
      </p:pic>
      <p:sp>
        <p:nvSpPr>
          <p:cNvPr id="39" name="Rectangle 38"/>
          <p:cNvSpPr/>
          <p:nvPr/>
        </p:nvSpPr>
        <p:spPr>
          <a:xfrm>
            <a:off x="2274257" y="2530644"/>
            <a:ext cx="3754891" cy="2492990"/>
          </a:xfrm>
          <a:prstGeom prst="rect">
            <a:avLst/>
          </a:prstGeom>
        </p:spPr>
        <p:txBody>
          <a:bodyPr wrap="square">
            <a:spAutoFit/>
          </a:bodyPr>
          <a:lstStyle/>
          <a:p>
            <a:r>
              <a:rPr lang="fr-FR" sz="2000" b="1" dirty="0"/>
              <a:t>Partie utilisateur connecté :</a:t>
            </a:r>
          </a:p>
          <a:p>
            <a:endParaRPr lang="fr-FR" sz="2000" b="1" dirty="0"/>
          </a:p>
          <a:p>
            <a:pPr lvl="1"/>
            <a:r>
              <a:rPr lang="fr-FR" sz="1600" b="1" dirty="0"/>
              <a:t>Connexion utilisateur</a:t>
            </a:r>
          </a:p>
          <a:p>
            <a:pPr lvl="1"/>
            <a:r>
              <a:rPr lang="fr-FR" sz="1600" dirty="0"/>
              <a:t>Affichage des POI</a:t>
            </a:r>
          </a:p>
          <a:p>
            <a:pPr lvl="1"/>
            <a:r>
              <a:rPr lang="fr-FR" sz="1600" dirty="0"/>
              <a:t>Signalement des POI</a:t>
            </a:r>
          </a:p>
          <a:p>
            <a:pPr lvl="1"/>
            <a:r>
              <a:rPr lang="fr-FR" sz="1600" dirty="0"/>
              <a:t>Création d’un itinéraire</a:t>
            </a:r>
          </a:p>
          <a:p>
            <a:pPr lvl="1"/>
            <a:r>
              <a:rPr lang="fr-FR" sz="1600" dirty="0"/>
              <a:t>Recherche d’un emplacement</a:t>
            </a:r>
          </a:p>
          <a:p>
            <a:pPr lvl="1"/>
            <a:r>
              <a:rPr lang="fr-FR" sz="1600" dirty="0"/>
              <a:t>Localisation</a:t>
            </a:r>
          </a:p>
          <a:p>
            <a:endParaRPr lang="fr-FR" sz="2000" dirty="0"/>
          </a:p>
        </p:txBody>
      </p:sp>
      <p:pic>
        <p:nvPicPr>
          <p:cNvPr id="3" name="Imag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03953" y="1690688"/>
            <a:ext cx="2165452" cy="3814482"/>
          </a:xfrm>
          <a:prstGeom prst="rect">
            <a:avLst/>
          </a:prstGeom>
        </p:spPr>
      </p:pic>
    </p:spTree>
    <p:extLst>
      <p:ext uri="{BB962C8B-B14F-4D97-AF65-F5344CB8AC3E}">
        <p14:creationId xmlns:p14="http://schemas.microsoft.com/office/powerpoint/2010/main" val="1830316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t>Fonctionnalités de l’application</a:t>
            </a:r>
            <a:endParaRPr lang="fr-FR" b="1" dirty="0"/>
          </a:p>
        </p:txBody>
      </p:sp>
      <p:grpSp>
        <p:nvGrpSpPr>
          <p:cNvPr id="4" name="Groupe 3"/>
          <p:cNvGrpSpPr/>
          <p:nvPr/>
        </p:nvGrpSpPr>
        <p:grpSpPr>
          <a:xfrm>
            <a:off x="0" y="0"/>
            <a:ext cx="2418826" cy="6858000"/>
            <a:chOff x="0" y="0"/>
            <a:chExt cx="2133600" cy="9125712"/>
          </a:xfrm>
        </p:grpSpPr>
        <p:sp>
          <p:nvSpPr>
            <p:cNvPr id="5" name="Rectangle 4"/>
            <p:cNvSpPr/>
            <p:nvPr/>
          </p:nvSpPr>
          <p:spPr>
            <a:xfrm>
              <a:off x="0" y="0"/>
              <a:ext cx="194535" cy="91257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dirty="0"/>
            </a:p>
          </p:txBody>
        </p:sp>
        <p:grpSp>
          <p:nvGrpSpPr>
            <p:cNvPr id="7" name="Groupe 6"/>
            <p:cNvGrpSpPr/>
            <p:nvPr/>
          </p:nvGrpSpPr>
          <p:grpSpPr>
            <a:xfrm>
              <a:off x="76200" y="4210050"/>
              <a:ext cx="2057400" cy="4910329"/>
              <a:chOff x="80645" y="4211812"/>
              <a:chExt cx="1306273" cy="3121027"/>
            </a:xfrm>
          </p:grpSpPr>
          <p:grpSp>
            <p:nvGrpSpPr>
              <p:cNvPr id="8" name="Groupe 7"/>
              <p:cNvGrpSpPr>
                <a:grpSpLocks noChangeAspect="1"/>
              </p:cNvGrpSpPr>
              <p:nvPr/>
            </p:nvGrpSpPr>
            <p:grpSpPr>
              <a:xfrm>
                <a:off x="141062" y="4211812"/>
                <a:ext cx="1047750" cy="3121026"/>
                <a:chOff x="141062" y="4211812"/>
                <a:chExt cx="1047750" cy="3121026"/>
              </a:xfrm>
            </p:grpSpPr>
            <p:sp>
              <p:nvSpPr>
                <p:cNvPr id="21" name="Forme libre 20"/>
                <p:cNvSpPr>
                  <a:spLocks/>
                </p:cNvSpPr>
                <p:nvPr/>
              </p:nvSpPr>
              <p:spPr bwMode="auto">
                <a:xfrm>
                  <a:off x="369662" y="6216825"/>
                  <a:ext cx="193675" cy="698500"/>
                </a:xfrm>
                <a:custGeom>
                  <a:avLst/>
                  <a:gdLst>
                    <a:gd name="T0" fmla="*/ 0 w 122"/>
                    <a:gd name="T1" fmla="*/ 0 h 440"/>
                    <a:gd name="T2" fmla="*/ 39 w 122"/>
                    <a:gd name="T3" fmla="*/ 152 h 440"/>
                    <a:gd name="T4" fmla="*/ 84 w 122"/>
                    <a:gd name="T5" fmla="*/ 304 h 440"/>
                    <a:gd name="T6" fmla="*/ 122 w 122"/>
                    <a:gd name="T7" fmla="*/ 417 h 440"/>
                    <a:gd name="T8" fmla="*/ 122 w 122"/>
                    <a:gd name="T9" fmla="*/ 440 h 440"/>
                    <a:gd name="T10" fmla="*/ 76 w 122"/>
                    <a:gd name="T11" fmla="*/ 306 h 440"/>
                    <a:gd name="T12" fmla="*/ 39 w 122"/>
                    <a:gd name="T13" fmla="*/ 180 h 440"/>
                    <a:gd name="T14" fmla="*/ 6 w 122"/>
                    <a:gd name="T15" fmla="*/ 53 h 440"/>
                    <a:gd name="T16" fmla="*/ 0 w 122"/>
                    <a:gd name="T1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440">
                      <a:moveTo>
                        <a:pt x="0" y="0"/>
                      </a:moveTo>
                      <a:lnTo>
                        <a:pt x="39" y="152"/>
                      </a:lnTo>
                      <a:lnTo>
                        <a:pt x="84" y="304"/>
                      </a:lnTo>
                      <a:lnTo>
                        <a:pt x="122" y="417"/>
                      </a:lnTo>
                      <a:lnTo>
                        <a:pt x="122" y="440"/>
                      </a:lnTo>
                      <a:lnTo>
                        <a:pt x="76" y="306"/>
                      </a:lnTo>
                      <a:lnTo>
                        <a:pt x="39" y="180"/>
                      </a:lnTo>
                      <a:lnTo>
                        <a:pt x="6" y="5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2" name="Forme libre 21"/>
                <p:cNvSpPr>
                  <a:spLocks/>
                </p:cNvSpPr>
                <p:nvPr/>
              </p:nvSpPr>
              <p:spPr bwMode="auto">
                <a:xfrm>
                  <a:off x="572862" y="6905800"/>
                  <a:ext cx="184150" cy="427038"/>
                </a:xfrm>
                <a:custGeom>
                  <a:avLst/>
                  <a:gdLst>
                    <a:gd name="T0" fmla="*/ 0 w 116"/>
                    <a:gd name="T1" fmla="*/ 0 h 269"/>
                    <a:gd name="T2" fmla="*/ 8 w 116"/>
                    <a:gd name="T3" fmla="*/ 19 h 269"/>
                    <a:gd name="T4" fmla="*/ 37 w 116"/>
                    <a:gd name="T5" fmla="*/ 93 h 269"/>
                    <a:gd name="T6" fmla="*/ 67 w 116"/>
                    <a:gd name="T7" fmla="*/ 167 h 269"/>
                    <a:gd name="T8" fmla="*/ 116 w 116"/>
                    <a:gd name="T9" fmla="*/ 269 h 269"/>
                    <a:gd name="T10" fmla="*/ 108 w 116"/>
                    <a:gd name="T11" fmla="*/ 269 h 269"/>
                    <a:gd name="T12" fmla="*/ 60 w 116"/>
                    <a:gd name="T13" fmla="*/ 169 h 269"/>
                    <a:gd name="T14" fmla="*/ 30 w 116"/>
                    <a:gd name="T15" fmla="*/ 98 h 269"/>
                    <a:gd name="T16" fmla="*/ 1 w 116"/>
                    <a:gd name="T17" fmla="*/ 25 h 269"/>
                    <a:gd name="T18" fmla="*/ 0 w 116"/>
                    <a:gd name="T19"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269">
                      <a:moveTo>
                        <a:pt x="0" y="0"/>
                      </a:moveTo>
                      <a:lnTo>
                        <a:pt x="8" y="19"/>
                      </a:lnTo>
                      <a:lnTo>
                        <a:pt x="37" y="93"/>
                      </a:lnTo>
                      <a:lnTo>
                        <a:pt x="67" y="167"/>
                      </a:lnTo>
                      <a:lnTo>
                        <a:pt x="116" y="269"/>
                      </a:lnTo>
                      <a:lnTo>
                        <a:pt x="108" y="269"/>
                      </a:lnTo>
                      <a:lnTo>
                        <a:pt x="60" y="169"/>
                      </a:lnTo>
                      <a:lnTo>
                        <a:pt x="30" y="98"/>
                      </a:lnTo>
                      <a:lnTo>
                        <a:pt x="1" y="2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3" name="Forme libre 22"/>
                <p:cNvSpPr>
                  <a:spLocks/>
                </p:cNvSpPr>
                <p:nvPr/>
              </p:nvSpPr>
              <p:spPr bwMode="auto">
                <a:xfrm>
                  <a:off x="141062" y="4211812"/>
                  <a:ext cx="222250" cy="2019300"/>
                </a:xfrm>
                <a:custGeom>
                  <a:avLst/>
                  <a:gdLst>
                    <a:gd name="T0" fmla="*/ 0 w 140"/>
                    <a:gd name="T1" fmla="*/ 0 h 1272"/>
                    <a:gd name="T2" fmla="*/ 0 w 140"/>
                    <a:gd name="T3" fmla="*/ 0 h 1272"/>
                    <a:gd name="T4" fmla="*/ 1 w 140"/>
                    <a:gd name="T5" fmla="*/ 79 h 1272"/>
                    <a:gd name="T6" fmla="*/ 3 w 140"/>
                    <a:gd name="T7" fmla="*/ 159 h 1272"/>
                    <a:gd name="T8" fmla="*/ 12 w 140"/>
                    <a:gd name="T9" fmla="*/ 317 h 1272"/>
                    <a:gd name="T10" fmla="*/ 23 w 140"/>
                    <a:gd name="T11" fmla="*/ 476 h 1272"/>
                    <a:gd name="T12" fmla="*/ 39 w 140"/>
                    <a:gd name="T13" fmla="*/ 634 h 1272"/>
                    <a:gd name="T14" fmla="*/ 58 w 140"/>
                    <a:gd name="T15" fmla="*/ 792 h 1272"/>
                    <a:gd name="T16" fmla="*/ 83 w 140"/>
                    <a:gd name="T17" fmla="*/ 948 h 1272"/>
                    <a:gd name="T18" fmla="*/ 107 w 140"/>
                    <a:gd name="T19" fmla="*/ 1086 h 1272"/>
                    <a:gd name="T20" fmla="*/ 135 w 140"/>
                    <a:gd name="T21" fmla="*/ 1223 h 1272"/>
                    <a:gd name="T22" fmla="*/ 140 w 140"/>
                    <a:gd name="T23" fmla="*/ 1272 h 1272"/>
                    <a:gd name="T24" fmla="*/ 138 w 140"/>
                    <a:gd name="T25" fmla="*/ 1262 h 1272"/>
                    <a:gd name="T26" fmla="*/ 105 w 140"/>
                    <a:gd name="T27" fmla="*/ 1106 h 1272"/>
                    <a:gd name="T28" fmla="*/ 77 w 140"/>
                    <a:gd name="T29" fmla="*/ 949 h 1272"/>
                    <a:gd name="T30" fmla="*/ 53 w 140"/>
                    <a:gd name="T31" fmla="*/ 792 h 1272"/>
                    <a:gd name="T32" fmla="*/ 35 w 140"/>
                    <a:gd name="T33" fmla="*/ 634 h 1272"/>
                    <a:gd name="T34" fmla="*/ 20 w 140"/>
                    <a:gd name="T35" fmla="*/ 476 h 1272"/>
                    <a:gd name="T36" fmla="*/ 9 w 140"/>
                    <a:gd name="T37" fmla="*/ 317 h 1272"/>
                    <a:gd name="T38" fmla="*/ 2 w 140"/>
                    <a:gd name="T39" fmla="*/ 159 h 1272"/>
                    <a:gd name="T40" fmla="*/ 0 w 140"/>
                    <a:gd name="T41" fmla="*/ 79 h 1272"/>
                    <a:gd name="T42" fmla="*/ 0 w 140"/>
                    <a:gd name="T43" fmla="*/ 0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272">
                      <a:moveTo>
                        <a:pt x="0" y="0"/>
                      </a:moveTo>
                      <a:lnTo>
                        <a:pt x="0" y="0"/>
                      </a:lnTo>
                      <a:lnTo>
                        <a:pt x="1" y="79"/>
                      </a:lnTo>
                      <a:lnTo>
                        <a:pt x="3" y="159"/>
                      </a:lnTo>
                      <a:lnTo>
                        <a:pt x="12" y="317"/>
                      </a:lnTo>
                      <a:lnTo>
                        <a:pt x="23" y="476"/>
                      </a:lnTo>
                      <a:lnTo>
                        <a:pt x="39" y="634"/>
                      </a:lnTo>
                      <a:lnTo>
                        <a:pt x="58" y="792"/>
                      </a:lnTo>
                      <a:lnTo>
                        <a:pt x="83" y="948"/>
                      </a:lnTo>
                      <a:lnTo>
                        <a:pt x="107" y="1086"/>
                      </a:lnTo>
                      <a:lnTo>
                        <a:pt x="135" y="1223"/>
                      </a:lnTo>
                      <a:lnTo>
                        <a:pt x="140" y="1272"/>
                      </a:lnTo>
                      <a:lnTo>
                        <a:pt x="138" y="1262"/>
                      </a:lnTo>
                      <a:lnTo>
                        <a:pt x="105" y="1106"/>
                      </a:lnTo>
                      <a:lnTo>
                        <a:pt x="77" y="949"/>
                      </a:lnTo>
                      <a:lnTo>
                        <a:pt x="53" y="792"/>
                      </a:lnTo>
                      <a:lnTo>
                        <a:pt x="35" y="634"/>
                      </a:lnTo>
                      <a:lnTo>
                        <a:pt x="20" y="476"/>
                      </a:lnTo>
                      <a:lnTo>
                        <a:pt x="9" y="317"/>
                      </a:lnTo>
                      <a:lnTo>
                        <a:pt x="2" y="159"/>
                      </a:lnTo>
                      <a:lnTo>
                        <a:pt x="0" y="7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4" name="Forme libre 23"/>
                <p:cNvSpPr>
                  <a:spLocks/>
                </p:cNvSpPr>
                <p:nvPr/>
              </p:nvSpPr>
              <p:spPr bwMode="auto">
                <a:xfrm>
                  <a:off x="341087" y="4861100"/>
                  <a:ext cx="71438" cy="1355725"/>
                </a:xfrm>
                <a:custGeom>
                  <a:avLst/>
                  <a:gdLst>
                    <a:gd name="T0" fmla="*/ 45 w 45"/>
                    <a:gd name="T1" fmla="*/ 0 h 854"/>
                    <a:gd name="T2" fmla="*/ 45 w 45"/>
                    <a:gd name="T3" fmla="*/ 0 h 854"/>
                    <a:gd name="T4" fmla="*/ 35 w 45"/>
                    <a:gd name="T5" fmla="*/ 66 h 854"/>
                    <a:gd name="T6" fmla="*/ 26 w 45"/>
                    <a:gd name="T7" fmla="*/ 133 h 854"/>
                    <a:gd name="T8" fmla="*/ 14 w 45"/>
                    <a:gd name="T9" fmla="*/ 267 h 854"/>
                    <a:gd name="T10" fmla="*/ 6 w 45"/>
                    <a:gd name="T11" fmla="*/ 401 h 854"/>
                    <a:gd name="T12" fmla="*/ 3 w 45"/>
                    <a:gd name="T13" fmla="*/ 534 h 854"/>
                    <a:gd name="T14" fmla="*/ 6 w 45"/>
                    <a:gd name="T15" fmla="*/ 669 h 854"/>
                    <a:gd name="T16" fmla="*/ 14 w 45"/>
                    <a:gd name="T17" fmla="*/ 803 h 854"/>
                    <a:gd name="T18" fmla="*/ 18 w 45"/>
                    <a:gd name="T19" fmla="*/ 854 h 854"/>
                    <a:gd name="T20" fmla="*/ 18 w 45"/>
                    <a:gd name="T21" fmla="*/ 851 h 854"/>
                    <a:gd name="T22" fmla="*/ 9 w 45"/>
                    <a:gd name="T23" fmla="*/ 814 h 854"/>
                    <a:gd name="T24" fmla="*/ 8 w 45"/>
                    <a:gd name="T25" fmla="*/ 803 h 854"/>
                    <a:gd name="T26" fmla="*/ 1 w 45"/>
                    <a:gd name="T27" fmla="*/ 669 h 854"/>
                    <a:gd name="T28" fmla="*/ 0 w 45"/>
                    <a:gd name="T29" fmla="*/ 534 h 854"/>
                    <a:gd name="T30" fmla="*/ 3 w 45"/>
                    <a:gd name="T31" fmla="*/ 401 h 854"/>
                    <a:gd name="T32" fmla="*/ 12 w 45"/>
                    <a:gd name="T33" fmla="*/ 267 h 854"/>
                    <a:gd name="T34" fmla="*/ 25 w 45"/>
                    <a:gd name="T35" fmla="*/ 132 h 854"/>
                    <a:gd name="T36" fmla="*/ 34 w 45"/>
                    <a:gd name="T37" fmla="*/ 66 h 854"/>
                    <a:gd name="T38" fmla="*/ 45 w 45"/>
                    <a:gd name="T39" fmla="*/ 0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854">
                      <a:moveTo>
                        <a:pt x="45" y="0"/>
                      </a:moveTo>
                      <a:lnTo>
                        <a:pt x="45" y="0"/>
                      </a:lnTo>
                      <a:lnTo>
                        <a:pt x="35" y="66"/>
                      </a:lnTo>
                      <a:lnTo>
                        <a:pt x="26" y="133"/>
                      </a:lnTo>
                      <a:lnTo>
                        <a:pt x="14" y="267"/>
                      </a:lnTo>
                      <a:lnTo>
                        <a:pt x="6" y="401"/>
                      </a:lnTo>
                      <a:lnTo>
                        <a:pt x="3" y="534"/>
                      </a:lnTo>
                      <a:lnTo>
                        <a:pt x="6" y="669"/>
                      </a:lnTo>
                      <a:lnTo>
                        <a:pt x="14" y="803"/>
                      </a:lnTo>
                      <a:lnTo>
                        <a:pt x="18" y="854"/>
                      </a:lnTo>
                      <a:lnTo>
                        <a:pt x="18" y="851"/>
                      </a:lnTo>
                      <a:lnTo>
                        <a:pt x="9" y="814"/>
                      </a:lnTo>
                      <a:lnTo>
                        <a:pt x="8" y="803"/>
                      </a:lnTo>
                      <a:lnTo>
                        <a:pt x="1" y="669"/>
                      </a:lnTo>
                      <a:lnTo>
                        <a:pt x="0" y="534"/>
                      </a:lnTo>
                      <a:lnTo>
                        <a:pt x="3" y="401"/>
                      </a:lnTo>
                      <a:lnTo>
                        <a:pt x="12" y="267"/>
                      </a:lnTo>
                      <a:lnTo>
                        <a:pt x="25" y="132"/>
                      </a:lnTo>
                      <a:lnTo>
                        <a:pt x="34" y="66"/>
                      </a:lnTo>
                      <a:lnTo>
                        <a:pt x="45"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5" name="Forme libre 24"/>
                <p:cNvSpPr>
                  <a:spLocks/>
                </p:cNvSpPr>
                <p:nvPr/>
              </p:nvSpPr>
              <p:spPr bwMode="auto">
                <a:xfrm>
                  <a:off x="363312" y="6231112"/>
                  <a:ext cx="244475" cy="998538"/>
                </a:xfrm>
                <a:custGeom>
                  <a:avLst/>
                  <a:gdLst>
                    <a:gd name="T0" fmla="*/ 0 w 154"/>
                    <a:gd name="T1" fmla="*/ 0 h 629"/>
                    <a:gd name="T2" fmla="*/ 10 w 154"/>
                    <a:gd name="T3" fmla="*/ 44 h 629"/>
                    <a:gd name="T4" fmla="*/ 21 w 154"/>
                    <a:gd name="T5" fmla="*/ 126 h 629"/>
                    <a:gd name="T6" fmla="*/ 34 w 154"/>
                    <a:gd name="T7" fmla="*/ 207 h 629"/>
                    <a:gd name="T8" fmla="*/ 53 w 154"/>
                    <a:gd name="T9" fmla="*/ 293 h 629"/>
                    <a:gd name="T10" fmla="*/ 75 w 154"/>
                    <a:gd name="T11" fmla="*/ 380 h 629"/>
                    <a:gd name="T12" fmla="*/ 100 w 154"/>
                    <a:gd name="T13" fmla="*/ 466 h 629"/>
                    <a:gd name="T14" fmla="*/ 120 w 154"/>
                    <a:gd name="T15" fmla="*/ 521 h 629"/>
                    <a:gd name="T16" fmla="*/ 141 w 154"/>
                    <a:gd name="T17" fmla="*/ 576 h 629"/>
                    <a:gd name="T18" fmla="*/ 152 w 154"/>
                    <a:gd name="T19" fmla="*/ 618 h 629"/>
                    <a:gd name="T20" fmla="*/ 154 w 154"/>
                    <a:gd name="T21" fmla="*/ 629 h 629"/>
                    <a:gd name="T22" fmla="*/ 140 w 154"/>
                    <a:gd name="T23" fmla="*/ 595 h 629"/>
                    <a:gd name="T24" fmla="*/ 115 w 154"/>
                    <a:gd name="T25" fmla="*/ 532 h 629"/>
                    <a:gd name="T26" fmla="*/ 93 w 154"/>
                    <a:gd name="T27" fmla="*/ 468 h 629"/>
                    <a:gd name="T28" fmla="*/ 67 w 154"/>
                    <a:gd name="T29" fmla="*/ 383 h 629"/>
                    <a:gd name="T30" fmla="*/ 47 w 154"/>
                    <a:gd name="T31" fmla="*/ 295 h 629"/>
                    <a:gd name="T32" fmla="*/ 28 w 154"/>
                    <a:gd name="T33" fmla="*/ 207 h 629"/>
                    <a:gd name="T34" fmla="*/ 12 w 154"/>
                    <a:gd name="T35" fmla="*/ 104 h 629"/>
                    <a:gd name="T36" fmla="*/ 0 w 154"/>
                    <a:gd name="T37"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629">
                      <a:moveTo>
                        <a:pt x="0" y="0"/>
                      </a:moveTo>
                      <a:lnTo>
                        <a:pt x="10" y="44"/>
                      </a:lnTo>
                      <a:lnTo>
                        <a:pt x="21" y="126"/>
                      </a:lnTo>
                      <a:lnTo>
                        <a:pt x="34" y="207"/>
                      </a:lnTo>
                      <a:lnTo>
                        <a:pt x="53" y="293"/>
                      </a:lnTo>
                      <a:lnTo>
                        <a:pt x="75" y="380"/>
                      </a:lnTo>
                      <a:lnTo>
                        <a:pt x="100" y="466"/>
                      </a:lnTo>
                      <a:lnTo>
                        <a:pt x="120" y="521"/>
                      </a:lnTo>
                      <a:lnTo>
                        <a:pt x="141" y="576"/>
                      </a:lnTo>
                      <a:lnTo>
                        <a:pt x="152" y="618"/>
                      </a:lnTo>
                      <a:lnTo>
                        <a:pt x="154" y="629"/>
                      </a:lnTo>
                      <a:lnTo>
                        <a:pt x="140" y="595"/>
                      </a:lnTo>
                      <a:lnTo>
                        <a:pt x="115" y="532"/>
                      </a:lnTo>
                      <a:lnTo>
                        <a:pt x="93" y="468"/>
                      </a:lnTo>
                      <a:lnTo>
                        <a:pt x="67" y="383"/>
                      </a:lnTo>
                      <a:lnTo>
                        <a:pt x="47" y="295"/>
                      </a:lnTo>
                      <a:lnTo>
                        <a:pt x="28" y="207"/>
                      </a:lnTo>
                      <a:lnTo>
                        <a:pt x="12" y="104"/>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6" name="Forme libre 25"/>
                <p:cNvSpPr>
                  <a:spLocks/>
                </p:cNvSpPr>
                <p:nvPr/>
              </p:nvSpPr>
              <p:spPr bwMode="auto">
                <a:xfrm>
                  <a:off x="620487" y="7223300"/>
                  <a:ext cx="52388" cy="109538"/>
                </a:xfrm>
                <a:custGeom>
                  <a:avLst/>
                  <a:gdLst>
                    <a:gd name="T0" fmla="*/ 0 w 33"/>
                    <a:gd name="T1" fmla="*/ 0 h 69"/>
                    <a:gd name="T2" fmla="*/ 33 w 33"/>
                    <a:gd name="T3" fmla="*/ 69 h 69"/>
                    <a:gd name="T4" fmla="*/ 24 w 33"/>
                    <a:gd name="T5" fmla="*/ 69 h 69"/>
                    <a:gd name="T6" fmla="*/ 12 w 33"/>
                    <a:gd name="T7" fmla="*/ 35 h 69"/>
                    <a:gd name="T8" fmla="*/ 0 w 33"/>
                    <a:gd name="T9" fmla="*/ 0 h 69"/>
                  </a:gdLst>
                  <a:ahLst/>
                  <a:cxnLst>
                    <a:cxn ang="0">
                      <a:pos x="T0" y="T1"/>
                    </a:cxn>
                    <a:cxn ang="0">
                      <a:pos x="T2" y="T3"/>
                    </a:cxn>
                    <a:cxn ang="0">
                      <a:pos x="T4" y="T5"/>
                    </a:cxn>
                    <a:cxn ang="0">
                      <a:pos x="T6" y="T7"/>
                    </a:cxn>
                    <a:cxn ang="0">
                      <a:pos x="T8" y="T9"/>
                    </a:cxn>
                  </a:cxnLst>
                  <a:rect l="0" t="0" r="r" b="b"/>
                  <a:pathLst>
                    <a:path w="33" h="69">
                      <a:moveTo>
                        <a:pt x="0" y="0"/>
                      </a:moveTo>
                      <a:lnTo>
                        <a:pt x="33" y="69"/>
                      </a:lnTo>
                      <a:lnTo>
                        <a:pt x="24" y="69"/>
                      </a:lnTo>
                      <a:lnTo>
                        <a:pt x="12" y="3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7" name="Forme libre 26"/>
                <p:cNvSpPr>
                  <a:spLocks/>
                </p:cNvSpPr>
                <p:nvPr/>
              </p:nvSpPr>
              <p:spPr bwMode="auto">
                <a:xfrm>
                  <a:off x="355374" y="6153325"/>
                  <a:ext cx="23813" cy="147638"/>
                </a:xfrm>
                <a:custGeom>
                  <a:avLst/>
                  <a:gdLst>
                    <a:gd name="T0" fmla="*/ 0 w 15"/>
                    <a:gd name="T1" fmla="*/ 0 h 93"/>
                    <a:gd name="T2" fmla="*/ 9 w 15"/>
                    <a:gd name="T3" fmla="*/ 37 h 93"/>
                    <a:gd name="T4" fmla="*/ 9 w 15"/>
                    <a:gd name="T5" fmla="*/ 40 h 93"/>
                    <a:gd name="T6" fmla="*/ 15 w 15"/>
                    <a:gd name="T7" fmla="*/ 93 h 93"/>
                    <a:gd name="T8" fmla="*/ 5 w 15"/>
                    <a:gd name="T9" fmla="*/ 49 h 93"/>
                    <a:gd name="T10" fmla="*/ 0 w 15"/>
                    <a:gd name="T11" fmla="*/ 0 h 93"/>
                  </a:gdLst>
                  <a:ahLst/>
                  <a:cxnLst>
                    <a:cxn ang="0">
                      <a:pos x="T0" y="T1"/>
                    </a:cxn>
                    <a:cxn ang="0">
                      <a:pos x="T2" y="T3"/>
                    </a:cxn>
                    <a:cxn ang="0">
                      <a:pos x="T4" y="T5"/>
                    </a:cxn>
                    <a:cxn ang="0">
                      <a:pos x="T6" y="T7"/>
                    </a:cxn>
                    <a:cxn ang="0">
                      <a:pos x="T8" y="T9"/>
                    </a:cxn>
                    <a:cxn ang="0">
                      <a:pos x="T10" y="T11"/>
                    </a:cxn>
                  </a:cxnLst>
                  <a:rect l="0" t="0" r="r" b="b"/>
                  <a:pathLst>
                    <a:path w="15" h="93">
                      <a:moveTo>
                        <a:pt x="0" y="0"/>
                      </a:moveTo>
                      <a:lnTo>
                        <a:pt x="9" y="37"/>
                      </a:lnTo>
                      <a:lnTo>
                        <a:pt x="9" y="40"/>
                      </a:lnTo>
                      <a:lnTo>
                        <a:pt x="15" y="93"/>
                      </a:lnTo>
                      <a:lnTo>
                        <a:pt x="5" y="4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8" name="Forme libre 27"/>
                <p:cNvSpPr>
                  <a:spLocks/>
                </p:cNvSpPr>
                <p:nvPr/>
              </p:nvSpPr>
              <p:spPr bwMode="auto">
                <a:xfrm>
                  <a:off x="563337" y="5689775"/>
                  <a:ext cx="625475" cy="1216025"/>
                </a:xfrm>
                <a:custGeom>
                  <a:avLst/>
                  <a:gdLst>
                    <a:gd name="T0" fmla="*/ 394 w 394"/>
                    <a:gd name="T1" fmla="*/ 0 h 766"/>
                    <a:gd name="T2" fmla="*/ 394 w 394"/>
                    <a:gd name="T3" fmla="*/ 0 h 766"/>
                    <a:gd name="T4" fmla="*/ 356 w 394"/>
                    <a:gd name="T5" fmla="*/ 38 h 766"/>
                    <a:gd name="T6" fmla="*/ 319 w 394"/>
                    <a:gd name="T7" fmla="*/ 77 h 766"/>
                    <a:gd name="T8" fmla="*/ 284 w 394"/>
                    <a:gd name="T9" fmla="*/ 117 h 766"/>
                    <a:gd name="T10" fmla="*/ 249 w 394"/>
                    <a:gd name="T11" fmla="*/ 160 h 766"/>
                    <a:gd name="T12" fmla="*/ 207 w 394"/>
                    <a:gd name="T13" fmla="*/ 218 h 766"/>
                    <a:gd name="T14" fmla="*/ 168 w 394"/>
                    <a:gd name="T15" fmla="*/ 276 h 766"/>
                    <a:gd name="T16" fmla="*/ 131 w 394"/>
                    <a:gd name="T17" fmla="*/ 339 h 766"/>
                    <a:gd name="T18" fmla="*/ 98 w 394"/>
                    <a:gd name="T19" fmla="*/ 402 h 766"/>
                    <a:gd name="T20" fmla="*/ 69 w 394"/>
                    <a:gd name="T21" fmla="*/ 467 h 766"/>
                    <a:gd name="T22" fmla="*/ 45 w 394"/>
                    <a:gd name="T23" fmla="*/ 535 h 766"/>
                    <a:gd name="T24" fmla="*/ 26 w 394"/>
                    <a:gd name="T25" fmla="*/ 604 h 766"/>
                    <a:gd name="T26" fmla="*/ 14 w 394"/>
                    <a:gd name="T27" fmla="*/ 673 h 766"/>
                    <a:gd name="T28" fmla="*/ 7 w 394"/>
                    <a:gd name="T29" fmla="*/ 746 h 766"/>
                    <a:gd name="T30" fmla="*/ 6 w 394"/>
                    <a:gd name="T31" fmla="*/ 766 h 766"/>
                    <a:gd name="T32" fmla="*/ 0 w 394"/>
                    <a:gd name="T33" fmla="*/ 749 h 766"/>
                    <a:gd name="T34" fmla="*/ 1 w 394"/>
                    <a:gd name="T35" fmla="*/ 744 h 766"/>
                    <a:gd name="T36" fmla="*/ 7 w 394"/>
                    <a:gd name="T37" fmla="*/ 673 h 766"/>
                    <a:gd name="T38" fmla="*/ 21 w 394"/>
                    <a:gd name="T39" fmla="*/ 603 h 766"/>
                    <a:gd name="T40" fmla="*/ 40 w 394"/>
                    <a:gd name="T41" fmla="*/ 533 h 766"/>
                    <a:gd name="T42" fmla="*/ 65 w 394"/>
                    <a:gd name="T43" fmla="*/ 466 h 766"/>
                    <a:gd name="T44" fmla="*/ 94 w 394"/>
                    <a:gd name="T45" fmla="*/ 400 h 766"/>
                    <a:gd name="T46" fmla="*/ 127 w 394"/>
                    <a:gd name="T47" fmla="*/ 336 h 766"/>
                    <a:gd name="T48" fmla="*/ 164 w 394"/>
                    <a:gd name="T49" fmla="*/ 275 h 766"/>
                    <a:gd name="T50" fmla="*/ 204 w 394"/>
                    <a:gd name="T51" fmla="*/ 215 h 766"/>
                    <a:gd name="T52" fmla="*/ 248 w 394"/>
                    <a:gd name="T53" fmla="*/ 158 h 766"/>
                    <a:gd name="T54" fmla="*/ 282 w 394"/>
                    <a:gd name="T55" fmla="*/ 116 h 766"/>
                    <a:gd name="T56" fmla="*/ 318 w 394"/>
                    <a:gd name="T57" fmla="*/ 76 h 766"/>
                    <a:gd name="T58" fmla="*/ 354 w 394"/>
                    <a:gd name="T59" fmla="*/ 37 h 766"/>
                    <a:gd name="T60" fmla="*/ 394 w 394"/>
                    <a:gd name="T61" fmla="*/ 0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4" h="766">
                      <a:moveTo>
                        <a:pt x="394" y="0"/>
                      </a:moveTo>
                      <a:lnTo>
                        <a:pt x="394" y="0"/>
                      </a:lnTo>
                      <a:lnTo>
                        <a:pt x="356" y="38"/>
                      </a:lnTo>
                      <a:lnTo>
                        <a:pt x="319" y="77"/>
                      </a:lnTo>
                      <a:lnTo>
                        <a:pt x="284" y="117"/>
                      </a:lnTo>
                      <a:lnTo>
                        <a:pt x="249" y="160"/>
                      </a:lnTo>
                      <a:lnTo>
                        <a:pt x="207" y="218"/>
                      </a:lnTo>
                      <a:lnTo>
                        <a:pt x="168" y="276"/>
                      </a:lnTo>
                      <a:lnTo>
                        <a:pt x="131" y="339"/>
                      </a:lnTo>
                      <a:lnTo>
                        <a:pt x="98" y="402"/>
                      </a:lnTo>
                      <a:lnTo>
                        <a:pt x="69" y="467"/>
                      </a:lnTo>
                      <a:lnTo>
                        <a:pt x="45" y="535"/>
                      </a:lnTo>
                      <a:lnTo>
                        <a:pt x="26" y="604"/>
                      </a:lnTo>
                      <a:lnTo>
                        <a:pt x="14" y="673"/>
                      </a:lnTo>
                      <a:lnTo>
                        <a:pt x="7" y="746"/>
                      </a:lnTo>
                      <a:lnTo>
                        <a:pt x="6" y="766"/>
                      </a:lnTo>
                      <a:lnTo>
                        <a:pt x="0" y="749"/>
                      </a:lnTo>
                      <a:lnTo>
                        <a:pt x="1" y="744"/>
                      </a:lnTo>
                      <a:lnTo>
                        <a:pt x="7" y="673"/>
                      </a:lnTo>
                      <a:lnTo>
                        <a:pt x="21" y="603"/>
                      </a:lnTo>
                      <a:lnTo>
                        <a:pt x="40" y="533"/>
                      </a:lnTo>
                      <a:lnTo>
                        <a:pt x="65" y="466"/>
                      </a:lnTo>
                      <a:lnTo>
                        <a:pt x="94" y="400"/>
                      </a:lnTo>
                      <a:lnTo>
                        <a:pt x="127" y="336"/>
                      </a:lnTo>
                      <a:lnTo>
                        <a:pt x="164" y="275"/>
                      </a:lnTo>
                      <a:lnTo>
                        <a:pt x="204" y="215"/>
                      </a:lnTo>
                      <a:lnTo>
                        <a:pt x="248" y="158"/>
                      </a:lnTo>
                      <a:lnTo>
                        <a:pt x="282" y="116"/>
                      </a:lnTo>
                      <a:lnTo>
                        <a:pt x="318" y="76"/>
                      </a:lnTo>
                      <a:lnTo>
                        <a:pt x="354" y="37"/>
                      </a:lnTo>
                      <a:lnTo>
                        <a:pt x="394"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9" name="Forme libre 28"/>
                <p:cNvSpPr>
                  <a:spLocks/>
                </p:cNvSpPr>
                <p:nvPr/>
              </p:nvSpPr>
              <p:spPr bwMode="auto">
                <a:xfrm>
                  <a:off x="563337" y="6915325"/>
                  <a:ext cx="57150" cy="307975"/>
                </a:xfrm>
                <a:custGeom>
                  <a:avLst/>
                  <a:gdLst>
                    <a:gd name="T0" fmla="*/ 0 w 36"/>
                    <a:gd name="T1" fmla="*/ 0 h 194"/>
                    <a:gd name="T2" fmla="*/ 6 w 36"/>
                    <a:gd name="T3" fmla="*/ 16 h 194"/>
                    <a:gd name="T4" fmla="*/ 7 w 36"/>
                    <a:gd name="T5" fmla="*/ 19 h 194"/>
                    <a:gd name="T6" fmla="*/ 11 w 36"/>
                    <a:gd name="T7" fmla="*/ 80 h 194"/>
                    <a:gd name="T8" fmla="*/ 20 w 36"/>
                    <a:gd name="T9" fmla="*/ 132 h 194"/>
                    <a:gd name="T10" fmla="*/ 33 w 36"/>
                    <a:gd name="T11" fmla="*/ 185 h 194"/>
                    <a:gd name="T12" fmla="*/ 36 w 36"/>
                    <a:gd name="T13" fmla="*/ 194 h 194"/>
                    <a:gd name="T14" fmla="*/ 21 w 36"/>
                    <a:gd name="T15" fmla="*/ 161 h 194"/>
                    <a:gd name="T16" fmla="*/ 15 w 36"/>
                    <a:gd name="T17" fmla="*/ 145 h 194"/>
                    <a:gd name="T18" fmla="*/ 5 w 36"/>
                    <a:gd name="T19" fmla="*/ 81 h 194"/>
                    <a:gd name="T20" fmla="*/ 1 w 36"/>
                    <a:gd name="T21" fmla="*/ 41 h 194"/>
                    <a:gd name="T22" fmla="*/ 0 w 36"/>
                    <a:gd name="T23"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94">
                      <a:moveTo>
                        <a:pt x="0" y="0"/>
                      </a:moveTo>
                      <a:lnTo>
                        <a:pt x="6" y="16"/>
                      </a:lnTo>
                      <a:lnTo>
                        <a:pt x="7" y="19"/>
                      </a:lnTo>
                      <a:lnTo>
                        <a:pt x="11" y="80"/>
                      </a:lnTo>
                      <a:lnTo>
                        <a:pt x="20" y="132"/>
                      </a:lnTo>
                      <a:lnTo>
                        <a:pt x="33" y="185"/>
                      </a:lnTo>
                      <a:lnTo>
                        <a:pt x="36" y="194"/>
                      </a:lnTo>
                      <a:lnTo>
                        <a:pt x="21" y="161"/>
                      </a:lnTo>
                      <a:lnTo>
                        <a:pt x="15" y="145"/>
                      </a:lnTo>
                      <a:lnTo>
                        <a:pt x="5" y="81"/>
                      </a:lnTo>
                      <a:lnTo>
                        <a:pt x="1" y="41"/>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0" name="Forme libre 29"/>
                <p:cNvSpPr>
                  <a:spLocks/>
                </p:cNvSpPr>
                <p:nvPr/>
              </p:nvSpPr>
              <p:spPr bwMode="auto">
                <a:xfrm>
                  <a:off x="607787" y="7229650"/>
                  <a:ext cx="49213" cy="103188"/>
                </a:xfrm>
                <a:custGeom>
                  <a:avLst/>
                  <a:gdLst>
                    <a:gd name="T0" fmla="*/ 0 w 31"/>
                    <a:gd name="T1" fmla="*/ 0 h 65"/>
                    <a:gd name="T2" fmla="*/ 31 w 31"/>
                    <a:gd name="T3" fmla="*/ 65 h 65"/>
                    <a:gd name="T4" fmla="*/ 23 w 31"/>
                    <a:gd name="T5" fmla="*/ 65 h 65"/>
                    <a:gd name="T6" fmla="*/ 0 w 31"/>
                    <a:gd name="T7" fmla="*/ 0 h 65"/>
                  </a:gdLst>
                  <a:ahLst/>
                  <a:cxnLst>
                    <a:cxn ang="0">
                      <a:pos x="T0" y="T1"/>
                    </a:cxn>
                    <a:cxn ang="0">
                      <a:pos x="T2" y="T3"/>
                    </a:cxn>
                    <a:cxn ang="0">
                      <a:pos x="T4" y="T5"/>
                    </a:cxn>
                    <a:cxn ang="0">
                      <a:pos x="T6" y="T7"/>
                    </a:cxn>
                  </a:cxnLst>
                  <a:rect l="0" t="0" r="r" b="b"/>
                  <a:pathLst>
                    <a:path w="31" h="65">
                      <a:moveTo>
                        <a:pt x="0" y="0"/>
                      </a:moveTo>
                      <a:lnTo>
                        <a:pt x="31" y="65"/>
                      </a:lnTo>
                      <a:lnTo>
                        <a:pt x="23" y="6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1" name="Forme libre 30"/>
                <p:cNvSpPr>
                  <a:spLocks/>
                </p:cNvSpPr>
                <p:nvPr/>
              </p:nvSpPr>
              <p:spPr bwMode="auto">
                <a:xfrm>
                  <a:off x="563337" y="6878812"/>
                  <a:ext cx="11113" cy="66675"/>
                </a:xfrm>
                <a:custGeom>
                  <a:avLst/>
                  <a:gdLst>
                    <a:gd name="T0" fmla="*/ 0 w 7"/>
                    <a:gd name="T1" fmla="*/ 0 h 42"/>
                    <a:gd name="T2" fmla="*/ 6 w 7"/>
                    <a:gd name="T3" fmla="*/ 17 h 42"/>
                    <a:gd name="T4" fmla="*/ 7 w 7"/>
                    <a:gd name="T5" fmla="*/ 42 h 42"/>
                    <a:gd name="T6" fmla="*/ 6 w 7"/>
                    <a:gd name="T7" fmla="*/ 39 h 42"/>
                    <a:gd name="T8" fmla="*/ 0 w 7"/>
                    <a:gd name="T9" fmla="*/ 23 h 42"/>
                    <a:gd name="T10" fmla="*/ 0 w 7"/>
                    <a:gd name="T11" fmla="*/ 0 h 42"/>
                  </a:gdLst>
                  <a:ahLst/>
                  <a:cxnLst>
                    <a:cxn ang="0">
                      <a:pos x="T0" y="T1"/>
                    </a:cxn>
                    <a:cxn ang="0">
                      <a:pos x="T2" y="T3"/>
                    </a:cxn>
                    <a:cxn ang="0">
                      <a:pos x="T4" y="T5"/>
                    </a:cxn>
                    <a:cxn ang="0">
                      <a:pos x="T6" y="T7"/>
                    </a:cxn>
                    <a:cxn ang="0">
                      <a:pos x="T8" y="T9"/>
                    </a:cxn>
                    <a:cxn ang="0">
                      <a:pos x="T10" y="T11"/>
                    </a:cxn>
                  </a:cxnLst>
                  <a:rect l="0" t="0" r="r" b="b"/>
                  <a:pathLst>
                    <a:path w="7" h="42">
                      <a:moveTo>
                        <a:pt x="0" y="0"/>
                      </a:moveTo>
                      <a:lnTo>
                        <a:pt x="6" y="17"/>
                      </a:lnTo>
                      <a:lnTo>
                        <a:pt x="7" y="42"/>
                      </a:lnTo>
                      <a:lnTo>
                        <a:pt x="6" y="39"/>
                      </a:lnTo>
                      <a:lnTo>
                        <a:pt x="0" y="2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2" name="Forme libre 31"/>
                <p:cNvSpPr>
                  <a:spLocks/>
                </p:cNvSpPr>
                <p:nvPr/>
              </p:nvSpPr>
              <p:spPr bwMode="auto">
                <a:xfrm>
                  <a:off x="587149" y="7145512"/>
                  <a:ext cx="71438" cy="187325"/>
                </a:xfrm>
                <a:custGeom>
                  <a:avLst/>
                  <a:gdLst>
                    <a:gd name="T0" fmla="*/ 0 w 45"/>
                    <a:gd name="T1" fmla="*/ 0 h 118"/>
                    <a:gd name="T2" fmla="*/ 6 w 45"/>
                    <a:gd name="T3" fmla="*/ 16 h 118"/>
                    <a:gd name="T4" fmla="*/ 21 w 45"/>
                    <a:gd name="T5" fmla="*/ 49 h 118"/>
                    <a:gd name="T6" fmla="*/ 33 w 45"/>
                    <a:gd name="T7" fmla="*/ 84 h 118"/>
                    <a:gd name="T8" fmla="*/ 45 w 45"/>
                    <a:gd name="T9" fmla="*/ 118 h 118"/>
                    <a:gd name="T10" fmla="*/ 44 w 45"/>
                    <a:gd name="T11" fmla="*/ 118 h 118"/>
                    <a:gd name="T12" fmla="*/ 13 w 45"/>
                    <a:gd name="T13" fmla="*/ 53 h 118"/>
                    <a:gd name="T14" fmla="*/ 11 w 45"/>
                    <a:gd name="T15" fmla="*/ 42 h 118"/>
                    <a:gd name="T16" fmla="*/ 0 w 45"/>
                    <a:gd name="T1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8">
                      <a:moveTo>
                        <a:pt x="0" y="0"/>
                      </a:moveTo>
                      <a:lnTo>
                        <a:pt x="6" y="16"/>
                      </a:lnTo>
                      <a:lnTo>
                        <a:pt x="21" y="49"/>
                      </a:lnTo>
                      <a:lnTo>
                        <a:pt x="33" y="84"/>
                      </a:lnTo>
                      <a:lnTo>
                        <a:pt x="45" y="118"/>
                      </a:lnTo>
                      <a:lnTo>
                        <a:pt x="44" y="118"/>
                      </a:lnTo>
                      <a:lnTo>
                        <a:pt x="13" y="53"/>
                      </a:lnTo>
                      <a:lnTo>
                        <a:pt x="11" y="42"/>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nvGrpSpPr>
              <p:cNvPr id="9" name="Groupe 8"/>
              <p:cNvGrpSpPr>
                <a:grpSpLocks noChangeAspect="1"/>
              </p:cNvGrpSpPr>
              <p:nvPr/>
            </p:nvGrpSpPr>
            <p:grpSpPr>
              <a:xfrm>
                <a:off x="80645" y="4826975"/>
                <a:ext cx="1306273" cy="2505864"/>
                <a:chOff x="80645" y="4649964"/>
                <a:chExt cx="874712" cy="1677988"/>
              </a:xfrm>
            </p:grpSpPr>
            <p:sp>
              <p:nvSpPr>
                <p:cNvPr id="10" name="Forme libre 9"/>
                <p:cNvSpPr>
                  <a:spLocks/>
                </p:cNvSpPr>
                <p:nvPr/>
              </p:nvSpPr>
              <p:spPr bwMode="auto">
                <a:xfrm>
                  <a:off x="118745" y="5189714"/>
                  <a:ext cx="198438" cy="714375"/>
                </a:xfrm>
                <a:custGeom>
                  <a:avLst/>
                  <a:gdLst>
                    <a:gd name="T0" fmla="*/ 0 w 125"/>
                    <a:gd name="T1" fmla="*/ 0 h 450"/>
                    <a:gd name="T2" fmla="*/ 41 w 125"/>
                    <a:gd name="T3" fmla="*/ 155 h 450"/>
                    <a:gd name="T4" fmla="*/ 86 w 125"/>
                    <a:gd name="T5" fmla="*/ 309 h 450"/>
                    <a:gd name="T6" fmla="*/ 125 w 125"/>
                    <a:gd name="T7" fmla="*/ 425 h 450"/>
                    <a:gd name="T8" fmla="*/ 125 w 125"/>
                    <a:gd name="T9" fmla="*/ 450 h 450"/>
                    <a:gd name="T10" fmla="*/ 79 w 125"/>
                    <a:gd name="T11" fmla="*/ 311 h 450"/>
                    <a:gd name="T12" fmla="*/ 41 w 125"/>
                    <a:gd name="T13" fmla="*/ 183 h 450"/>
                    <a:gd name="T14" fmla="*/ 7 w 125"/>
                    <a:gd name="T15" fmla="*/ 54 h 450"/>
                    <a:gd name="T16" fmla="*/ 0 w 125"/>
                    <a:gd name="T17" fmla="*/ 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450">
                      <a:moveTo>
                        <a:pt x="0" y="0"/>
                      </a:moveTo>
                      <a:lnTo>
                        <a:pt x="41" y="155"/>
                      </a:lnTo>
                      <a:lnTo>
                        <a:pt x="86" y="309"/>
                      </a:lnTo>
                      <a:lnTo>
                        <a:pt x="125" y="425"/>
                      </a:lnTo>
                      <a:lnTo>
                        <a:pt x="125" y="450"/>
                      </a:lnTo>
                      <a:lnTo>
                        <a:pt x="79" y="311"/>
                      </a:lnTo>
                      <a:lnTo>
                        <a:pt x="41" y="183"/>
                      </a:lnTo>
                      <a:lnTo>
                        <a:pt x="7" y="5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1" name="Forme libre 10"/>
                <p:cNvSpPr>
                  <a:spLocks/>
                </p:cNvSpPr>
                <p:nvPr/>
              </p:nvSpPr>
              <p:spPr bwMode="auto">
                <a:xfrm>
                  <a:off x="328295" y="5891389"/>
                  <a:ext cx="187325" cy="436563"/>
                </a:xfrm>
                <a:custGeom>
                  <a:avLst/>
                  <a:gdLst>
                    <a:gd name="T0" fmla="*/ 0 w 118"/>
                    <a:gd name="T1" fmla="*/ 0 h 275"/>
                    <a:gd name="T2" fmla="*/ 8 w 118"/>
                    <a:gd name="T3" fmla="*/ 20 h 275"/>
                    <a:gd name="T4" fmla="*/ 37 w 118"/>
                    <a:gd name="T5" fmla="*/ 96 h 275"/>
                    <a:gd name="T6" fmla="*/ 69 w 118"/>
                    <a:gd name="T7" fmla="*/ 170 h 275"/>
                    <a:gd name="T8" fmla="*/ 118 w 118"/>
                    <a:gd name="T9" fmla="*/ 275 h 275"/>
                    <a:gd name="T10" fmla="*/ 109 w 118"/>
                    <a:gd name="T11" fmla="*/ 275 h 275"/>
                    <a:gd name="T12" fmla="*/ 61 w 118"/>
                    <a:gd name="T13" fmla="*/ 174 h 275"/>
                    <a:gd name="T14" fmla="*/ 30 w 118"/>
                    <a:gd name="T15" fmla="*/ 100 h 275"/>
                    <a:gd name="T16" fmla="*/ 0 w 118"/>
                    <a:gd name="T17" fmla="*/ 26 h 275"/>
                    <a:gd name="T18" fmla="*/ 0 w 118"/>
                    <a:gd name="T19"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275">
                      <a:moveTo>
                        <a:pt x="0" y="0"/>
                      </a:moveTo>
                      <a:lnTo>
                        <a:pt x="8" y="20"/>
                      </a:lnTo>
                      <a:lnTo>
                        <a:pt x="37" y="96"/>
                      </a:lnTo>
                      <a:lnTo>
                        <a:pt x="69" y="170"/>
                      </a:lnTo>
                      <a:lnTo>
                        <a:pt x="118" y="275"/>
                      </a:lnTo>
                      <a:lnTo>
                        <a:pt x="109" y="275"/>
                      </a:lnTo>
                      <a:lnTo>
                        <a:pt x="61" y="174"/>
                      </a:lnTo>
                      <a:lnTo>
                        <a:pt x="30" y="100"/>
                      </a:lnTo>
                      <a:lnTo>
                        <a:pt x="0" y="2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2" name="Forme libre 11"/>
                <p:cNvSpPr>
                  <a:spLocks/>
                </p:cNvSpPr>
                <p:nvPr/>
              </p:nvSpPr>
              <p:spPr bwMode="auto">
                <a:xfrm>
                  <a:off x="80645" y="5010327"/>
                  <a:ext cx="31750" cy="192088"/>
                </a:xfrm>
                <a:custGeom>
                  <a:avLst/>
                  <a:gdLst>
                    <a:gd name="T0" fmla="*/ 0 w 20"/>
                    <a:gd name="T1" fmla="*/ 0 h 121"/>
                    <a:gd name="T2" fmla="*/ 16 w 20"/>
                    <a:gd name="T3" fmla="*/ 72 h 121"/>
                    <a:gd name="T4" fmla="*/ 20 w 20"/>
                    <a:gd name="T5" fmla="*/ 121 h 121"/>
                    <a:gd name="T6" fmla="*/ 18 w 20"/>
                    <a:gd name="T7" fmla="*/ 112 h 121"/>
                    <a:gd name="T8" fmla="*/ 0 w 20"/>
                    <a:gd name="T9" fmla="*/ 31 h 121"/>
                    <a:gd name="T10" fmla="*/ 0 w 20"/>
                    <a:gd name="T11" fmla="*/ 0 h 121"/>
                  </a:gdLst>
                  <a:ahLst/>
                  <a:cxnLst>
                    <a:cxn ang="0">
                      <a:pos x="T0" y="T1"/>
                    </a:cxn>
                    <a:cxn ang="0">
                      <a:pos x="T2" y="T3"/>
                    </a:cxn>
                    <a:cxn ang="0">
                      <a:pos x="T4" y="T5"/>
                    </a:cxn>
                    <a:cxn ang="0">
                      <a:pos x="T6" y="T7"/>
                    </a:cxn>
                    <a:cxn ang="0">
                      <a:pos x="T8" y="T9"/>
                    </a:cxn>
                    <a:cxn ang="0">
                      <a:pos x="T10" y="T11"/>
                    </a:cxn>
                  </a:cxnLst>
                  <a:rect l="0" t="0" r="r" b="b"/>
                  <a:pathLst>
                    <a:path w="20" h="121">
                      <a:moveTo>
                        <a:pt x="0" y="0"/>
                      </a:moveTo>
                      <a:lnTo>
                        <a:pt x="16" y="72"/>
                      </a:lnTo>
                      <a:lnTo>
                        <a:pt x="20" y="121"/>
                      </a:lnTo>
                      <a:lnTo>
                        <a:pt x="18" y="112"/>
                      </a:lnTo>
                      <a:lnTo>
                        <a:pt x="0" y="31"/>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3" name="Forme libre 12"/>
                <p:cNvSpPr>
                  <a:spLocks/>
                </p:cNvSpPr>
                <p:nvPr/>
              </p:nvSpPr>
              <p:spPr bwMode="auto">
                <a:xfrm>
                  <a:off x="112395" y="5202414"/>
                  <a:ext cx="250825" cy="1020763"/>
                </a:xfrm>
                <a:custGeom>
                  <a:avLst/>
                  <a:gdLst>
                    <a:gd name="T0" fmla="*/ 0 w 158"/>
                    <a:gd name="T1" fmla="*/ 0 h 643"/>
                    <a:gd name="T2" fmla="*/ 11 w 158"/>
                    <a:gd name="T3" fmla="*/ 46 h 643"/>
                    <a:gd name="T4" fmla="*/ 22 w 158"/>
                    <a:gd name="T5" fmla="*/ 129 h 643"/>
                    <a:gd name="T6" fmla="*/ 36 w 158"/>
                    <a:gd name="T7" fmla="*/ 211 h 643"/>
                    <a:gd name="T8" fmla="*/ 55 w 158"/>
                    <a:gd name="T9" fmla="*/ 301 h 643"/>
                    <a:gd name="T10" fmla="*/ 76 w 158"/>
                    <a:gd name="T11" fmla="*/ 389 h 643"/>
                    <a:gd name="T12" fmla="*/ 103 w 158"/>
                    <a:gd name="T13" fmla="*/ 476 h 643"/>
                    <a:gd name="T14" fmla="*/ 123 w 158"/>
                    <a:gd name="T15" fmla="*/ 533 h 643"/>
                    <a:gd name="T16" fmla="*/ 144 w 158"/>
                    <a:gd name="T17" fmla="*/ 588 h 643"/>
                    <a:gd name="T18" fmla="*/ 155 w 158"/>
                    <a:gd name="T19" fmla="*/ 632 h 643"/>
                    <a:gd name="T20" fmla="*/ 158 w 158"/>
                    <a:gd name="T21" fmla="*/ 643 h 643"/>
                    <a:gd name="T22" fmla="*/ 142 w 158"/>
                    <a:gd name="T23" fmla="*/ 608 h 643"/>
                    <a:gd name="T24" fmla="*/ 118 w 158"/>
                    <a:gd name="T25" fmla="*/ 544 h 643"/>
                    <a:gd name="T26" fmla="*/ 95 w 158"/>
                    <a:gd name="T27" fmla="*/ 478 h 643"/>
                    <a:gd name="T28" fmla="*/ 69 w 158"/>
                    <a:gd name="T29" fmla="*/ 391 h 643"/>
                    <a:gd name="T30" fmla="*/ 47 w 158"/>
                    <a:gd name="T31" fmla="*/ 302 h 643"/>
                    <a:gd name="T32" fmla="*/ 29 w 158"/>
                    <a:gd name="T33" fmla="*/ 212 h 643"/>
                    <a:gd name="T34" fmla="*/ 13 w 158"/>
                    <a:gd name="T35" fmla="*/ 107 h 643"/>
                    <a:gd name="T36" fmla="*/ 0 w 158"/>
                    <a:gd name="T37" fmla="*/ 0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643">
                      <a:moveTo>
                        <a:pt x="0" y="0"/>
                      </a:moveTo>
                      <a:lnTo>
                        <a:pt x="11" y="46"/>
                      </a:lnTo>
                      <a:lnTo>
                        <a:pt x="22" y="129"/>
                      </a:lnTo>
                      <a:lnTo>
                        <a:pt x="36" y="211"/>
                      </a:lnTo>
                      <a:lnTo>
                        <a:pt x="55" y="301"/>
                      </a:lnTo>
                      <a:lnTo>
                        <a:pt x="76" y="389"/>
                      </a:lnTo>
                      <a:lnTo>
                        <a:pt x="103" y="476"/>
                      </a:lnTo>
                      <a:lnTo>
                        <a:pt x="123" y="533"/>
                      </a:lnTo>
                      <a:lnTo>
                        <a:pt x="144" y="588"/>
                      </a:lnTo>
                      <a:lnTo>
                        <a:pt x="155" y="632"/>
                      </a:lnTo>
                      <a:lnTo>
                        <a:pt x="158" y="643"/>
                      </a:lnTo>
                      <a:lnTo>
                        <a:pt x="142" y="608"/>
                      </a:lnTo>
                      <a:lnTo>
                        <a:pt x="118" y="544"/>
                      </a:lnTo>
                      <a:lnTo>
                        <a:pt x="95" y="478"/>
                      </a:lnTo>
                      <a:lnTo>
                        <a:pt x="69" y="391"/>
                      </a:lnTo>
                      <a:lnTo>
                        <a:pt x="47" y="302"/>
                      </a:lnTo>
                      <a:lnTo>
                        <a:pt x="29" y="212"/>
                      </a:lnTo>
                      <a:lnTo>
                        <a:pt x="13" y="107"/>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4" name="Forme libre 13"/>
                <p:cNvSpPr>
                  <a:spLocks/>
                </p:cNvSpPr>
                <p:nvPr/>
              </p:nvSpPr>
              <p:spPr bwMode="auto">
                <a:xfrm>
                  <a:off x="375920" y="6215239"/>
                  <a:ext cx="52388" cy="112713"/>
                </a:xfrm>
                <a:custGeom>
                  <a:avLst/>
                  <a:gdLst>
                    <a:gd name="T0" fmla="*/ 0 w 33"/>
                    <a:gd name="T1" fmla="*/ 0 h 71"/>
                    <a:gd name="T2" fmla="*/ 33 w 33"/>
                    <a:gd name="T3" fmla="*/ 71 h 71"/>
                    <a:gd name="T4" fmla="*/ 24 w 33"/>
                    <a:gd name="T5" fmla="*/ 71 h 71"/>
                    <a:gd name="T6" fmla="*/ 11 w 33"/>
                    <a:gd name="T7" fmla="*/ 36 h 71"/>
                    <a:gd name="T8" fmla="*/ 0 w 33"/>
                    <a:gd name="T9" fmla="*/ 0 h 71"/>
                  </a:gdLst>
                  <a:ahLst/>
                  <a:cxnLst>
                    <a:cxn ang="0">
                      <a:pos x="T0" y="T1"/>
                    </a:cxn>
                    <a:cxn ang="0">
                      <a:pos x="T2" y="T3"/>
                    </a:cxn>
                    <a:cxn ang="0">
                      <a:pos x="T4" y="T5"/>
                    </a:cxn>
                    <a:cxn ang="0">
                      <a:pos x="T6" y="T7"/>
                    </a:cxn>
                    <a:cxn ang="0">
                      <a:pos x="T8" y="T9"/>
                    </a:cxn>
                  </a:cxnLst>
                  <a:rect l="0" t="0" r="r" b="b"/>
                  <a:pathLst>
                    <a:path w="33" h="71">
                      <a:moveTo>
                        <a:pt x="0" y="0"/>
                      </a:moveTo>
                      <a:lnTo>
                        <a:pt x="33" y="71"/>
                      </a:lnTo>
                      <a:lnTo>
                        <a:pt x="24" y="71"/>
                      </a:lnTo>
                      <a:lnTo>
                        <a:pt x="11" y="3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5" name="Forme libre 14"/>
                <p:cNvSpPr>
                  <a:spLocks/>
                </p:cNvSpPr>
                <p:nvPr/>
              </p:nvSpPr>
              <p:spPr bwMode="auto">
                <a:xfrm>
                  <a:off x="106045" y="5124627"/>
                  <a:ext cx="23813" cy="150813"/>
                </a:xfrm>
                <a:custGeom>
                  <a:avLst/>
                  <a:gdLst>
                    <a:gd name="T0" fmla="*/ 0 w 15"/>
                    <a:gd name="T1" fmla="*/ 0 h 95"/>
                    <a:gd name="T2" fmla="*/ 8 w 15"/>
                    <a:gd name="T3" fmla="*/ 37 h 95"/>
                    <a:gd name="T4" fmla="*/ 8 w 15"/>
                    <a:gd name="T5" fmla="*/ 41 h 95"/>
                    <a:gd name="T6" fmla="*/ 15 w 15"/>
                    <a:gd name="T7" fmla="*/ 95 h 95"/>
                    <a:gd name="T8" fmla="*/ 4 w 15"/>
                    <a:gd name="T9" fmla="*/ 49 h 95"/>
                    <a:gd name="T10" fmla="*/ 0 w 15"/>
                    <a:gd name="T11" fmla="*/ 0 h 95"/>
                  </a:gdLst>
                  <a:ahLst/>
                  <a:cxnLst>
                    <a:cxn ang="0">
                      <a:pos x="T0" y="T1"/>
                    </a:cxn>
                    <a:cxn ang="0">
                      <a:pos x="T2" y="T3"/>
                    </a:cxn>
                    <a:cxn ang="0">
                      <a:pos x="T4" y="T5"/>
                    </a:cxn>
                    <a:cxn ang="0">
                      <a:pos x="T6" y="T7"/>
                    </a:cxn>
                    <a:cxn ang="0">
                      <a:pos x="T8" y="T9"/>
                    </a:cxn>
                    <a:cxn ang="0">
                      <a:pos x="T10" y="T11"/>
                    </a:cxn>
                  </a:cxnLst>
                  <a:rect l="0" t="0" r="r" b="b"/>
                  <a:pathLst>
                    <a:path w="15" h="95">
                      <a:moveTo>
                        <a:pt x="0" y="0"/>
                      </a:moveTo>
                      <a:lnTo>
                        <a:pt x="8" y="37"/>
                      </a:lnTo>
                      <a:lnTo>
                        <a:pt x="8" y="41"/>
                      </a:lnTo>
                      <a:lnTo>
                        <a:pt x="15" y="95"/>
                      </a:lnTo>
                      <a:lnTo>
                        <a:pt x="4" y="49"/>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6" name="Forme libre 15"/>
                <p:cNvSpPr>
                  <a:spLocks/>
                </p:cNvSpPr>
                <p:nvPr/>
              </p:nvSpPr>
              <p:spPr bwMode="auto">
                <a:xfrm>
                  <a:off x="317182" y="4649964"/>
                  <a:ext cx="638175" cy="1241425"/>
                </a:xfrm>
                <a:custGeom>
                  <a:avLst/>
                  <a:gdLst>
                    <a:gd name="T0" fmla="*/ 402 w 402"/>
                    <a:gd name="T1" fmla="*/ 0 h 782"/>
                    <a:gd name="T2" fmla="*/ 402 w 402"/>
                    <a:gd name="T3" fmla="*/ 1 h 782"/>
                    <a:gd name="T4" fmla="*/ 363 w 402"/>
                    <a:gd name="T5" fmla="*/ 39 h 782"/>
                    <a:gd name="T6" fmla="*/ 325 w 402"/>
                    <a:gd name="T7" fmla="*/ 79 h 782"/>
                    <a:gd name="T8" fmla="*/ 290 w 402"/>
                    <a:gd name="T9" fmla="*/ 121 h 782"/>
                    <a:gd name="T10" fmla="*/ 255 w 402"/>
                    <a:gd name="T11" fmla="*/ 164 h 782"/>
                    <a:gd name="T12" fmla="*/ 211 w 402"/>
                    <a:gd name="T13" fmla="*/ 222 h 782"/>
                    <a:gd name="T14" fmla="*/ 171 w 402"/>
                    <a:gd name="T15" fmla="*/ 284 h 782"/>
                    <a:gd name="T16" fmla="*/ 133 w 402"/>
                    <a:gd name="T17" fmla="*/ 346 h 782"/>
                    <a:gd name="T18" fmla="*/ 100 w 402"/>
                    <a:gd name="T19" fmla="*/ 411 h 782"/>
                    <a:gd name="T20" fmla="*/ 71 w 402"/>
                    <a:gd name="T21" fmla="*/ 478 h 782"/>
                    <a:gd name="T22" fmla="*/ 45 w 402"/>
                    <a:gd name="T23" fmla="*/ 546 h 782"/>
                    <a:gd name="T24" fmla="*/ 27 w 402"/>
                    <a:gd name="T25" fmla="*/ 617 h 782"/>
                    <a:gd name="T26" fmla="*/ 13 w 402"/>
                    <a:gd name="T27" fmla="*/ 689 h 782"/>
                    <a:gd name="T28" fmla="*/ 7 w 402"/>
                    <a:gd name="T29" fmla="*/ 761 h 782"/>
                    <a:gd name="T30" fmla="*/ 7 w 402"/>
                    <a:gd name="T31" fmla="*/ 782 h 782"/>
                    <a:gd name="T32" fmla="*/ 0 w 402"/>
                    <a:gd name="T33" fmla="*/ 765 h 782"/>
                    <a:gd name="T34" fmla="*/ 1 w 402"/>
                    <a:gd name="T35" fmla="*/ 761 h 782"/>
                    <a:gd name="T36" fmla="*/ 7 w 402"/>
                    <a:gd name="T37" fmla="*/ 688 h 782"/>
                    <a:gd name="T38" fmla="*/ 21 w 402"/>
                    <a:gd name="T39" fmla="*/ 616 h 782"/>
                    <a:gd name="T40" fmla="*/ 40 w 402"/>
                    <a:gd name="T41" fmla="*/ 545 h 782"/>
                    <a:gd name="T42" fmla="*/ 66 w 402"/>
                    <a:gd name="T43" fmla="*/ 475 h 782"/>
                    <a:gd name="T44" fmla="*/ 95 w 402"/>
                    <a:gd name="T45" fmla="*/ 409 h 782"/>
                    <a:gd name="T46" fmla="*/ 130 w 402"/>
                    <a:gd name="T47" fmla="*/ 343 h 782"/>
                    <a:gd name="T48" fmla="*/ 167 w 402"/>
                    <a:gd name="T49" fmla="*/ 281 h 782"/>
                    <a:gd name="T50" fmla="*/ 209 w 402"/>
                    <a:gd name="T51" fmla="*/ 220 h 782"/>
                    <a:gd name="T52" fmla="*/ 253 w 402"/>
                    <a:gd name="T53" fmla="*/ 163 h 782"/>
                    <a:gd name="T54" fmla="*/ 287 w 402"/>
                    <a:gd name="T55" fmla="*/ 120 h 782"/>
                    <a:gd name="T56" fmla="*/ 324 w 402"/>
                    <a:gd name="T57" fmla="*/ 78 h 782"/>
                    <a:gd name="T58" fmla="*/ 362 w 402"/>
                    <a:gd name="T59" fmla="*/ 38 h 782"/>
                    <a:gd name="T60" fmla="*/ 402 w 402"/>
                    <a:gd name="T61" fmla="*/ 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2" h="782">
                      <a:moveTo>
                        <a:pt x="402" y="0"/>
                      </a:moveTo>
                      <a:lnTo>
                        <a:pt x="402" y="1"/>
                      </a:lnTo>
                      <a:lnTo>
                        <a:pt x="363" y="39"/>
                      </a:lnTo>
                      <a:lnTo>
                        <a:pt x="325" y="79"/>
                      </a:lnTo>
                      <a:lnTo>
                        <a:pt x="290" y="121"/>
                      </a:lnTo>
                      <a:lnTo>
                        <a:pt x="255" y="164"/>
                      </a:lnTo>
                      <a:lnTo>
                        <a:pt x="211" y="222"/>
                      </a:lnTo>
                      <a:lnTo>
                        <a:pt x="171" y="284"/>
                      </a:lnTo>
                      <a:lnTo>
                        <a:pt x="133" y="346"/>
                      </a:lnTo>
                      <a:lnTo>
                        <a:pt x="100" y="411"/>
                      </a:lnTo>
                      <a:lnTo>
                        <a:pt x="71" y="478"/>
                      </a:lnTo>
                      <a:lnTo>
                        <a:pt x="45" y="546"/>
                      </a:lnTo>
                      <a:lnTo>
                        <a:pt x="27" y="617"/>
                      </a:lnTo>
                      <a:lnTo>
                        <a:pt x="13" y="689"/>
                      </a:lnTo>
                      <a:lnTo>
                        <a:pt x="7" y="761"/>
                      </a:lnTo>
                      <a:lnTo>
                        <a:pt x="7" y="782"/>
                      </a:lnTo>
                      <a:lnTo>
                        <a:pt x="0" y="765"/>
                      </a:lnTo>
                      <a:lnTo>
                        <a:pt x="1" y="761"/>
                      </a:lnTo>
                      <a:lnTo>
                        <a:pt x="7" y="688"/>
                      </a:lnTo>
                      <a:lnTo>
                        <a:pt x="21" y="616"/>
                      </a:lnTo>
                      <a:lnTo>
                        <a:pt x="40" y="545"/>
                      </a:lnTo>
                      <a:lnTo>
                        <a:pt x="66" y="475"/>
                      </a:lnTo>
                      <a:lnTo>
                        <a:pt x="95" y="409"/>
                      </a:lnTo>
                      <a:lnTo>
                        <a:pt x="130" y="343"/>
                      </a:lnTo>
                      <a:lnTo>
                        <a:pt x="167" y="281"/>
                      </a:lnTo>
                      <a:lnTo>
                        <a:pt x="209" y="220"/>
                      </a:lnTo>
                      <a:lnTo>
                        <a:pt x="253" y="163"/>
                      </a:lnTo>
                      <a:lnTo>
                        <a:pt x="287" y="120"/>
                      </a:lnTo>
                      <a:lnTo>
                        <a:pt x="324" y="78"/>
                      </a:lnTo>
                      <a:lnTo>
                        <a:pt x="362" y="38"/>
                      </a:lnTo>
                      <a:lnTo>
                        <a:pt x="402"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7" name="Forme libre 16"/>
                <p:cNvSpPr>
                  <a:spLocks/>
                </p:cNvSpPr>
                <p:nvPr/>
              </p:nvSpPr>
              <p:spPr bwMode="auto">
                <a:xfrm>
                  <a:off x="317182" y="5904089"/>
                  <a:ext cx="58738" cy="311150"/>
                </a:xfrm>
                <a:custGeom>
                  <a:avLst/>
                  <a:gdLst>
                    <a:gd name="T0" fmla="*/ 0 w 37"/>
                    <a:gd name="T1" fmla="*/ 0 h 196"/>
                    <a:gd name="T2" fmla="*/ 6 w 37"/>
                    <a:gd name="T3" fmla="*/ 15 h 196"/>
                    <a:gd name="T4" fmla="*/ 7 w 37"/>
                    <a:gd name="T5" fmla="*/ 18 h 196"/>
                    <a:gd name="T6" fmla="*/ 12 w 37"/>
                    <a:gd name="T7" fmla="*/ 80 h 196"/>
                    <a:gd name="T8" fmla="*/ 21 w 37"/>
                    <a:gd name="T9" fmla="*/ 134 h 196"/>
                    <a:gd name="T10" fmla="*/ 33 w 37"/>
                    <a:gd name="T11" fmla="*/ 188 h 196"/>
                    <a:gd name="T12" fmla="*/ 37 w 37"/>
                    <a:gd name="T13" fmla="*/ 196 h 196"/>
                    <a:gd name="T14" fmla="*/ 22 w 37"/>
                    <a:gd name="T15" fmla="*/ 162 h 196"/>
                    <a:gd name="T16" fmla="*/ 15 w 37"/>
                    <a:gd name="T17" fmla="*/ 146 h 196"/>
                    <a:gd name="T18" fmla="*/ 5 w 37"/>
                    <a:gd name="T19" fmla="*/ 81 h 196"/>
                    <a:gd name="T20" fmla="*/ 1 w 37"/>
                    <a:gd name="T21" fmla="*/ 40 h 196"/>
                    <a:gd name="T22" fmla="*/ 0 w 37"/>
                    <a:gd name="T23"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96">
                      <a:moveTo>
                        <a:pt x="0" y="0"/>
                      </a:moveTo>
                      <a:lnTo>
                        <a:pt x="6" y="15"/>
                      </a:lnTo>
                      <a:lnTo>
                        <a:pt x="7" y="18"/>
                      </a:lnTo>
                      <a:lnTo>
                        <a:pt x="12" y="80"/>
                      </a:lnTo>
                      <a:lnTo>
                        <a:pt x="21" y="134"/>
                      </a:lnTo>
                      <a:lnTo>
                        <a:pt x="33" y="188"/>
                      </a:lnTo>
                      <a:lnTo>
                        <a:pt x="37" y="196"/>
                      </a:lnTo>
                      <a:lnTo>
                        <a:pt x="22" y="162"/>
                      </a:lnTo>
                      <a:lnTo>
                        <a:pt x="15" y="146"/>
                      </a:lnTo>
                      <a:lnTo>
                        <a:pt x="5" y="81"/>
                      </a:lnTo>
                      <a:lnTo>
                        <a:pt x="1" y="40"/>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8" name="Forme libre 17"/>
                <p:cNvSpPr>
                  <a:spLocks/>
                </p:cNvSpPr>
                <p:nvPr/>
              </p:nvSpPr>
              <p:spPr bwMode="auto">
                <a:xfrm>
                  <a:off x="363220" y="6223177"/>
                  <a:ext cx="49213" cy="104775"/>
                </a:xfrm>
                <a:custGeom>
                  <a:avLst/>
                  <a:gdLst>
                    <a:gd name="T0" fmla="*/ 0 w 31"/>
                    <a:gd name="T1" fmla="*/ 0 h 66"/>
                    <a:gd name="T2" fmla="*/ 31 w 31"/>
                    <a:gd name="T3" fmla="*/ 66 h 66"/>
                    <a:gd name="T4" fmla="*/ 24 w 31"/>
                    <a:gd name="T5" fmla="*/ 66 h 66"/>
                    <a:gd name="T6" fmla="*/ 0 w 31"/>
                    <a:gd name="T7" fmla="*/ 0 h 66"/>
                  </a:gdLst>
                  <a:ahLst/>
                  <a:cxnLst>
                    <a:cxn ang="0">
                      <a:pos x="T0" y="T1"/>
                    </a:cxn>
                    <a:cxn ang="0">
                      <a:pos x="T2" y="T3"/>
                    </a:cxn>
                    <a:cxn ang="0">
                      <a:pos x="T4" y="T5"/>
                    </a:cxn>
                    <a:cxn ang="0">
                      <a:pos x="T6" y="T7"/>
                    </a:cxn>
                  </a:cxnLst>
                  <a:rect l="0" t="0" r="r" b="b"/>
                  <a:pathLst>
                    <a:path w="31" h="66">
                      <a:moveTo>
                        <a:pt x="0" y="0"/>
                      </a:moveTo>
                      <a:lnTo>
                        <a:pt x="31" y="66"/>
                      </a:lnTo>
                      <a:lnTo>
                        <a:pt x="24" y="6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9" name="Forme libre 18"/>
                <p:cNvSpPr>
                  <a:spLocks/>
                </p:cNvSpPr>
                <p:nvPr/>
              </p:nvSpPr>
              <p:spPr bwMode="auto">
                <a:xfrm>
                  <a:off x="317182" y="5864402"/>
                  <a:ext cx="11113" cy="68263"/>
                </a:xfrm>
                <a:custGeom>
                  <a:avLst/>
                  <a:gdLst>
                    <a:gd name="T0" fmla="*/ 0 w 7"/>
                    <a:gd name="T1" fmla="*/ 0 h 43"/>
                    <a:gd name="T2" fmla="*/ 7 w 7"/>
                    <a:gd name="T3" fmla="*/ 17 h 43"/>
                    <a:gd name="T4" fmla="*/ 7 w 7"/>
                    <a:gd name="T5" fmla="*/ 43 h 43"/>
                    <a:gd name="T6" fmla="*/ 6 w 7"/>
                    <a:gd name="T7" fmla="*/ 40 h 43"/>
                    <a:gd name="T8" fmla="*/ 0 w 7"/>
                    <a:gd name="T9" fmla="*/ 25 h 43"/>
                    <a:gd name="T10" fmla="*/ 0 w 7"/>
                    <a:gd name="T11" fmla="*/ 0 h 43"/>
                  </a:gdLst>
                  <a:ahLst/>
                  <a:cxnLst>
                    <a:cxn ang="0">
                      <a:pos x="T0" y="T1"/>
                    </a:cxn>
                    <a:cxn ang="0">
                      <a:pos x="T2" y="T3"/>
                    </a:cxn>
                    <a:cxn ang="0">
                      <a:pos x="T4" y="T5"/>
                    </a:cxn>
                    <a:cxn ang="0">
                      <a:pos x="T6" y="T7"/>
                    </a:cxn>
                    <a:cxn ang="0">
                      <a:pos x="T8" y="T9"/>
                    </a:cxn>
                    <a:cxn ang="0">
                      <a:pos x="T10" y="T11"/>
                    </a:cxn>
                  </a:cxnLst>
                  <a:rect l="0" t="0" r="r" b="b"/>
                  <a:pathLst>
                    <a:path w="7" h="43">
                      <a:moveTo>
                        <a:pt x="0" y="0"/>
                      </a:moveTo>
                      <a:lnTo>
                        <a:pt x="7" y="17"/>
                      </a:lnTo>
                      <a:lnTo>
                        <a:pt x="7" y="43"/>
                      </a:lnTo>
                      <a:lnTo>
                        <a:pt x="6" y="40"/>
                      </a:lnTo>
                      <a:lnTo>
                        <a:pt x="0" y="25"/>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0" name="Forme libre 19"/>
                <p:cNvSpPr>
                  <a:spLocks/>
                </p:cNvSpPr>
                <p:nvPr/>
              </p:nvSpPr>
              <p:spPr bwMode="auto">
                <a:xfrm>
                  <a:off x="340995" y="6135864"/>
                  <a:ext cx="73025" cy="192088"/>
                </a:xfrm>
                <a:custGeom>
                  <a:avLst/>
                  <a:gdLst>
                    <a:gd name="T0" fmla="*/ 0 w 46"/>
                    <a:gd name="T1" fmla="*/ 0 h 121"/>
                    <a:gd name="T2" fmla="*/ 7 w 46"/>
                    <a:gd name="T3" fmla="*/ 16 h 121"/>
                    <a:gd name="T4" fmla="*/ 22 w 46"/>
                    <a:gd name="T5" fmla="*/ 50 h 121"/>
                    <a:gd name="T6" fmla="*/ 33 w 46"/>
                    <a:gd name="T7" fmla="*/ 86 h 121"/>
                    <a:gd name="T8" fmla="*/ 46 w 46"/>
                    <a:gd name="T9" fmla="*/ 121 h 121"/>
                    <a:gd name="T10" fmla="*/ 45 w 46"/>
                    <a:gd name="T11" fmla="*/ 121 h 121"/>
                    <a:gd name="T12" fmla="*/ 14 w 46"/>
                    <a:gd name="T13" fmla="*/ 55 h 121"/>
                    <a:gd name="T14" fmla="*/ 11 w 46"/>
                    <a:gd name="T15" fmla="*/ 44 h 121"/>
                    <a:gd name="T16" fmla="*/ 0 w 46"/>
                    <a:gd name="T1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21">
                      <a:moveTo>
                        <a:pt x="0" y="0"/>
                      </a:moveTo>
                      <a:lnTo>
                        <a:pt x="7" y="16"/>
                      </a:lnTo>
                      <a:lnTo>
                        <a:pt x="22" y="50"/>
                      </a:lnTo>
                      <a:lnTo>
                        <a:pt x="33" y="86"/>
                      </a:lnTo>
                      <a:lnTo>
                        <a:pt x="46" y="121"/>
                      </a:lnTo>
                      <a:lnTo>
                        <a:pt x="45" y="121"/>
                      </a:lnTo>
                      <a:lnTo>
                        <a:pt x="14" y="55"/>
                      </a:lnTo>
                      <a:lnTo>
                        <a:pt x="11" y="4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grpSp>
      <p:pic>
        <p:nvPicPr>
          <p:cNvPr id="33" name="Image 32"/>
          <p:cNvPicPr/>
          <p:nvPr/>
        </p:nvPicPr>
        <p:blipFill>
          <a:blip r:embed="rId3">
            <a:extLst>
              <a:ext uri="{28A0092B-C50C-407E-A947-70E740481C1C}">
                <a14:useLocalDpi xmlns:a14="http://schemas.microsoft.com/office/drawing/2010/main" val="0"/>
              </a:ext>
            </a:extLst>
          </a:blip>
          <a:srcRect/>
          <a:stretch>
            <a:fillRect/>
          </a:stretch>
        </p:blipFill>
        <p:spPr bwMode="auto">
          <a:xfrm>
            <a:off x="11344275" y="5940860"/>
            <a:ext cx="847725" cy="913130"/>
          </a:xfrm>
          <a:prstGeom prst="rect">
            <a:avLst/>
          </a:prstGeom>
          <a:noFill/>
          <a:ln>
            <a:noFill/>
          </a:ln>
        </p:spPr>
      </p:pic>
      <p:pic>
        <p:nvPicPr>
          <p:cNvPr id="34" name="Image 33"/>
          <p:cNvPicPr/>
          <p:nvPr/>
        </p:nvPicPr>
        <p:blipFill>
          <a:blip r:embed="rId4" cstate="print">
            <a:extLst>
              <a:ext uri="{28A0092B-C50C-407E-A947-70E740481C1C}">
                <a14:useLocalDpi xmlns:a14="http://schemas.microsoft.com/office/drawing/2010/main" val="0"/>
              </a:ext>
            </a:extLst>
          </a:blip>
          <a:stretch>
            <a:fillRect/>
          </a:stretch>
        </p:blipFill>
        <p:spPr bwMode="auto">
          <a:xfrm>
            <a:off x="10287001" y="5863590"/>
            <a:ext cx="1905000" cy="994410"/>
          </a:xfrm>
          <a:prstGeom prst="rect">
            <a:avLst/>
          </a:prstGeom>
          <a:noFill/>
          <a:ln>
            <a:noFill/>
          </a:ln>
        </p:spPr>
      </p:pic>
      <p:sp>
        <p:nvSpPr>
          <p:cNvPr id="39" name="Rectangle 38"/>
          <p:cNvSpPr/>
          <p:nvPr/>
        </p:nvSpPr>
        <p:spPr>
          <a:xfrm>
            <a:off x="2274257" y="2530644"/>
            <a:ext cx="3754891" cy="2492990"/>
          </a:xfrm>
          <a:prstGeom prst="rect">
            <a:avLst/>
          </a:prstGeom>
        </p:spPr>
        <p:txBody>
          <a:bodyPr wrap="square">
            <a:spAutoFit/>
          </a:bodyPr>
          <a:lstStyle/>
          <a:p>
            <a:r>
              <a:rPr lang="fr-FR" sz="2000" b="1" dirty="0"/>
              <a:t>Partie utilisateur connecté :</a:t>
            </a:r>
          </a:p>
          <a:p>
            <a:endParaRPr lang="fr-FR" sz="2000" b="1" dirty="0"/>
          </a:p>
          <a:p>
            <a:pPr lvl="1"/>
            <a:r>
              <a:rPr lang="fr-FR" sz="1600" dirty="0"/>
              <a:t>Connexion utilisateur</a:t>
            </a:r>
          </a:p>
          <a:p>
            <a:pPr lvl="1"/>
            <a:r>
              <a:rPr lang="fr-FR" sz="1600" b="1" dirty="0"/>
              <a:t>Affichage des POI</a:t>
            </a:r>
          </a:p>
          <a:p>
            <a:pPr lvl="1"/>
            <a:r>
              <a:rPr lang="fr-FR" sz="1600" b="1" dirty="0"/>
              <a:t>Signalement des POI</a:t>
            </a:r>
          </a:p>
          <a:p>
            <a:pPr lvl="1"/>
            <a:r>
              <a:rPr lang="fr-FR" sz="1600" dirty="0"/>
              <a:t>Création d’un itinéraire</a:t>
            </a:r>
          </a:p>
          <a:p>
            <a:pPr lvl="1"/>
            <a:r>
              <a:rPr lang="fr-FR" sz="1600" dirty="0"/>
              <a:t>Recherche d’un emplacement</a:t>
            </a:r>
          </a:p>
          <a:p>
            <a:pPr lvl="1"/>
            <a:r>
              <a:rPr lang="fr-FR" sz="1600" dirty="0"/>
              <a:t>Localisation</a:t>
            </a:r>
          </a:p>
          <a:p>
            <a:endParaRPr lang="fr-FR" sz="2000" dirty="0"/>
          </a:p>
        </p:txBody>
      </p:sp>
      <p:pic>
        <p:nvPicPr>
          <p:cNvPr id="3" name="Imag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03953" y="1693622"/>
            <a:ext cx="2165452" cy="3808613"/>
          </a:xfrm>
          <a:prstGeom prst="rect">
            <a:avLst/>
          </a:prstGeom>
        </p:spPr>
      </p:pic>
    </p:spTree>
    <p:extLst>
      <p:ext uri="{BB962C8B-B14F-4D97-AF65-F5344CB8AC3E}">
        <p14:creationId xmlns:p14="http://schemas.microsoft.com/office/powerpoint/2010/main" val="3636094482"/>
      </p:ext>
    </p:extLst>
  </p:cSld>
  <p:clrMapOvr>
    <a:masterClrMapping/>
  </p:clrMapOvr>
</p:sld>
</file>

<file path=ppt/theme/theme1.xml><?xml version="1.0" encoding="utf-8"?>
<a:theme xmlns:a="http://schemas.openxmlformats.org/drawingml/2006/main" name="Thème1">
  <a:themeElements>
    <a:clrScheme name="Personnalisé 1">
      <a:dk1>
        <a:srgbClr val="7887A2"/>
      </a:dk1>
      <a:lt1>
        <a:sysClr val="window" lastClr="FFFFFF"/>
      </a:lt1>
      <a:dk2>
        <a:srgbClr val="7887A2"/>
      </a:dk2>
      <a:lt2>
        <a:srgbClr val="FFFFFF"/>
      </a:lt2>
      <a:accent1>
        <a:srgbClr val="9B9B9B"/>
      </a:accent1>
      <a:accent2>
        <a:srgbClr val="000000"/>
      </a:accent2>
      <a:accent3>
        <a:srgbClr val="A5A5A5"/>
      </a:accent3>
      <a:accent4>
        <a:srgbClr val="FFC000"/>
      </a:accent4>
      <a:accent5>
        <a:srgbClr val="4472C4"/>
      </a:accent5>
      <a:accent6>
        <a:srgbClr val="70AD47"/>
      </a:accent6>
      <a:hlink>
        <a:srgbClr val="0563C1"/>
      </a:hlink>
      <a:folHlink>
        <a:srgbClr val="954F72"/>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Thème1</Template>
  <TotalTime>17002</TotalTime>
  <Words>1007</Words>
  <Application>Microsoft Office PowerPoint</Application>
  <PresentationFormat>Grand écran</PresentationFormat>
  <Paragraphs>192</Paragraphs>
  <Slides>15</Slides>
  <Notes>15</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15</vt:i4>
      </vt:variant>
    </vt:vector>
  </HeadingPairs>
  <TitlesOfParts>
    <vt:vector size="20" baseType="lpstr">
      <vt:lpstr>Arial</vt:lpstr>
      <vt:lpstr>Calibri</vt:lpstr>
      <vt:lpstr>Garamond</vt:lpstr>
      <vt:lpstr>Times New Roman</vt:lpstr>
      <vt:lpstr>Thème1</vt:lpstr>
      <vt:lpstr>PROJET WEB </vt:lpstr>
      <vt:lpstr>Sommaire</vt:lpstr>
      <vt:lpstr>Objectifs du projet</vt:lpstr>
      <vt:lpstr>Etude préliminaire</vt:lpstr>
      <vt:lpstr>Choix techniques</vt:lpstr>
      <vt:lpstr>Choix techniques</vt:lpstr>
      <vt:lpstr>Choix techniques</vt:lpstr>
      <vt:lpstr>Fonctionnalités de l’application</vt:lpstr>
      <vt:lpstr>Fonctionnalités de l’application</vt:lpstr>
      <vt:lpstr>Fonctionnalités de l’application</vt:lpstr>
      <vt:lpstr>Fonctionnalités de l’application</vt:lpstr>
      <vt:lpstr>Fonctionnalités de l’application</vt:lpstr>
      <vt:lpstr>Présentation de l’application</vt:lpstr>
      <vt:lpstr>Evolutions de l’application</vt:lpstr>
      <vt:lpstr>Questions / Réponses</vt:lpstr>
    </vt:vector>
  </TitlesOfParts>
  <Company>SFC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Web</dc:title>
  <dc:creator>Bastien Penetro</dc:creator>
  <cp:lastModifiedBy>Bastien PENETRO</cp:lastModifiedBy>
  <cp:revision>97</cp:revision>
  <dcterms:created xsi:type="dcterms:W3CDTF">2014-04-16T15:35:26Z</dcterms:created>
  <dcterms:modified xsi:type="dcterms:W3CDTF">2017-01-18T19:23:04Z</dcterms:modified>
</cp:coreProperties>
</file>