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76" r:id="rId4"/>
    <p:sldId id="286" r:id="rId5"/>
    <p:sldId id="282" r:id="rId6"/>
    <p:sldId id="284" r:id="rId7"/>
    <p:sldId id="285" r:id="rId8"/>
    <p:sldId id="287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3843" autoAdjust="0"/>
  </p:normalViewPr>
  <p:slideViewPr>
    <p:cSldViewPr snapToGrid="0">
      <p:cViewPr varScale="1">
        <p:scale>
          <a:sx n="84" d="100"/>
          <a:sy n="84" d="100"/>
        </p:scale>
        <p:origin x="15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33F6-2AAE-4993-829B-F648C9D03950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B86BC-1EB7-4427-B16A-C652EB8709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88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Intro, présentation des parties évoquées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31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Nous allons rappeler les objectifs du projet. Il était demandé de mettre en place une application mobile HTML5 permettant d’afficher une carte géographique, </a:t>
            </a:r>
            <a:r>
              <a:rPr lang="fr-FR" sz="1200" dirty="0"/>
              <a:t>déterminer la position actuelle, enregistrer et partager des POI sur une carte interactive, en mettant en place les fonctionnalités suivantes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	- Lister les objectifs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00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Afin de créer une application cohérente tant sur le plan design que sur le code, nous avons avant le développement les éléments graphiques ainsi que les solutions techniques qui s’offraient à nous. </a:t>
            </a:r>
          </a:p>
          <a:p>
            <a:endParaRPr lang="fr-FR" dirty="0"/>
          </a:p>
          <a:p>
            <a:r>
              <a:rPr lang="fr-FR" dirty="0"/>
              <a:t>Pour commencer, nous avons réalisé les </a:t>
            </a:r>
            <a:r>
              <a:rPr lang="fr-FR" dirty="0" err="1"/>
              <a:t>mock</a:t>
            </a:r>
            <a:r>
              <a:rPr lang="fr-FR" dirty="0"/>
              <a:t>-up sur </a:t>
            </a:r>
            <a:r>
              <a:rPr lang="fr-FR" dirty="0" err="1"/>
              <a:t>Balsamiq</a:t>
            </a:r>
            <a:r>
              <a:rPr lang="fr-FR" dirty="0"/>
              <a:t>, afin de savoir où s’orienter concernant le design de l’application. </a:t>
            </a:r>
          </a:p>
          <a:p>
            <a:endParaRPr lang="fr-FR" dirty="0"/>
          </a:p>
          <a:p>
            <a:r>
              <a:rPr lang="fr-FR" dirty="0"/>
              <a:t>Voici un aperçu des </a:t>
            </a:r>
            <a:r>
              <a:rPr lang="fr-FR" dirty="0" err="1"/>
              <a:t>mock</a:t>
            </a:r>
            <a:r>
              <a:rPr lang="fr-FR" dirty="0"/>
              <a:t>-up et de leur transformation après le développement.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27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Concernant les solutions techniques, pour la partie client, nous avons utilisé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Ionic</a:t>
            </a:r>
            <a:r>
              <a:rPr lang="fr-FR" dirty="0"/>
              <a:t>, un </a:t>
            </a:r>
            <a:r>
              <a:rPr lang="fr-FR" dirty="0" err="1"/>
              <a:t>framework</a:t>
            </a:r>
            <a:r>
              <a:rPr lang="fr-FR" dirty="0"/>
              <a:t> très pratique pour la création de vues responsives mobiles. </a:t>
            </a:r>
            <a:r>
              <a:rPr lang="fr-FR" dirty="0" err="1"/>
              <a:t>Ionic</a:t>
            </a:r>
            <a:r>
              <a:rPr lang="fr-FR" dirty="0"/>
              <a:t> permet aussi de faciliter le développement </a:t>
            </a:r>
            <a:r>
              <a:rPr lang="fr-FR" dirty="0" err="1"/>
              <a:t>multi-plateforme</a:t>
            </a:r>
            <a:r>
              <a:rPr lang="fr-FR" dirty="0"/>
              <a:t> (Android, IOS…). </a:t>
            </a:r>
          </a:p>
          <a:p>
            <a:endParaRPr lang="fr-FR" dirty="0"/>
          </a:p>
          <a:p>
            <a:r>
              <a:rPr lang="fr-FR" dirty="0"/>
              <a:t>Pour compléter </a:t>
            </a:r>
            <a:r>
              <a:rPr lang="fr-FR" dirty="0" err="1"/>
              <a:t>Ionic</a:t>
            </a:r>
            <a:r>
              <a:rPr lang="fr-FR" dirty="0"/>
              <a:t>, nous avons utilisé </a:t>
            </a:r>
            <a:r>
              <a:rPr lang="fr-FR" dirty="0" err="1"/>
              <a:t>AngularJs</a:t>
            </a:r>
            <a:r>
              <a:rPr lang="fr-FR" dirty="0"/>
              <a:t>, un langage orienté MVC complet et facile à maintenir (notamment grâce à ses concepts de « </a:t>
            </a:r>
            <a:r>
              <a:rPr lang="fr-FR" dirty="0" err="1"/>
              <a:t>factory</a:t>
            </a:r>
            <a:r>
              <a:rPr lang="fr-FR" dirty="0"/>
              <a:t> » et de « </a:t>
            </a:r>
            <a:r>
              <a:rPr lang="fr-FR" dirty="0" err="1"/>
              <a:t>controller</a:t>
            </a:r>
            <a:r>
              <a:rPr lang="fr-FR" dirty="0"/>
              <a:t> ». Il permet de créer des interfaces fluides et one-page qui donneront à l’utilisateur final une sensation de fluidité, importante dans le cadre d’une application mobile. </a:t>
            </a:r>
          </a:p>
          <a:p>
            <a:endParaRPr lang="fr-FR" dirty="0"/>
          </a:p>
          <a:p>
            <a:r>
              <a:rPr lang="fr-FR" dirty="0"/>
              <a:t>Pour la partie carte géographique, nous avons utilisé l’API Google </a:t>
            </a:r>
            <a:r>
              <a:rPr lang="fr-FR" dirty="0" err="1"/>
              <a:t>Maps</a:t>
            </a:r>
            <a:r>
              <a:rPr lang="fr-FR" dirty="0"/>
              <a:t>, une api qui fourni non seulement les données géographiques mais aussi la trajectographie, l’état des routes, le trafic…. La communauté et la documentation sont aussi très actives et fournies.</a:t>
            </a:r>
          </a:p>
          <a:p>
            <a:endParaRPr lang="fr-FR" dirty="0"/>
          </a:p>
          <a:p>
            <a:r>
              <a:rPr lang="fr-FR" dirty="0"/>
              <a:t>NOTE : </a:t>
            </a:r>
            <a:r>
              <a:rPr lang="fr-FR" dirty="0" err="1"/>
              <a:t>AngularJs</a:t>
            </a:r>
            <a:r>
              <a:rPr lang="fr-FR" dirty="0"/>
              <a:t> FACTORY : c’est un service qui permet de créer et de retourner un objet </a:t>
            </a:r>
            <a:r>
              <a:rPr lang="fr-FR" dirty="0" err="1"/>
              <a:t>Javascript</a:t>
            </a:r>
            <a:endParaRPr lang="fr-FR" dirty="0"/>
          </a:p>
          <a:p>
            <a:r>
              <a:rPr lang="fr-FR" dirty="0"/>
              <a:t>NOTE : </a:t>
            </a:r>
            <a:r>
              <a:rPr lang="fr-FR" dirty="0" err="1"/>
              <a:t>AngularJs</a:t>
            </a:r>
            <a:r>
              <a:rPr lang="fr-FR" dirty="0"/>
              <a:t> CONTROLLER : c’est un contrôleur qui va gérer par exemple un clic sur un bouton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5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partie serveur, nous avons choisi d’utiliser PHP pour sa bonne compatibilité avec MySQL grâce à PDO, mais aussi pour sa communauté active et sa simplicité d’utilisation.</a:t>
            </a:r>
          </a:p>
          <a:p>
            <a:endParaRPr lang="fr-FR" dirty="0"/>
          </a:p>
          <a:p>
            <a:r>
              <a:rPr lang="fr-FR" dirty="0"/>
              <a:t>Pour la BDD, nous avons utilisé MySQL, qui a l’avantage d’être gratuit, compatible PDO et très bien documenté, tout en restant performant.</a:t>
            </a:r>
          </a:p>
          <a:p>
            <a:endParaRPr lang="fr-FR" dirty="0"/>
          </a:p>
          <a:p>
            <a:r>
              <a:rPr lang="fr-FR" dirty="0"/>
              <a:t>NOTE : PDO = </a:t>
            </a:r>
            <a:r>
              <a:rPr lang="fr-FR" dirty="0"/>
              <a:t>PHP Data </a:t>
            </a:r>
            <a:r>
              <a:rPr lang="fr-FR" dirty="0" err="1"/>
              <a:t>Objects</a:t>
            </a:r>
            <a:r>
              <a:rPr lang="fr-FR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8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à présent vous présenter l’application en fonctionnement, en passant par toutes les fonctionnalités présentées sur cette diapositive : connexion utilisateur, affichage et signalement des POI, itinéraire, recherche d’un emplacement…</a:t>
            </a:r>
          </a:p>
          <a:p>
            <a:endParaRPr lang="fr-FR" dirty="0"/>
          </a:p>
          <a:p>
            <a:r>
              <a:rPr lang="fr-FR" dirty="0"/>
              <a:t>NOTE : démo de l’appli.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terminer cette présentation, nous vous proposons des pistes d’amélioration de l’application. La base étant déjà présente, l’application pourra être dotée de fonctionnalités supplémentaires par la suite : </a:t>
            </a:r>
          </a:p>
          <a:p>
            <a:endParaRPr lang="fr-FR" dirty="0"/>
          </a:p>
          <a:p>
            <a:r>
              <a:rPr lang="fr-FR" dirty="0"/>
              <a:t>	- Compte utilisateur : la base de données est déjà en place, il suffit d’ajouter un </a:t>
            </a:r>
            <a:r>
              <a:rPr lang="fr-FR" dirty="0" err="1"/>
              <a:t>template</a:t>
            </a:r>
            <a:r>
              <a:rPr lang="fr-FR" dirty="0"/>
              <a:t> pour la création de compte utilisateur.</a:t>
            </a:r>
          </a:p>
          <a:p>
            <a:endParaRPr lang="fr-FR" dirty="0"/>
          </a:p>
          <a:p>
            <a:r>
              <a:rPr lang="fr-FR" dirty="0"/>
              <a:t>	- POI et distance : les utilisateurs pourrons choisir d’afficher seulement les POI qui sont sur leur trajet ou à proximité.</a:t>
            </a:r>
          </a:p>
          <a:p>
            <a:endParaRPr lang="fr-FR" dirty="0"/>
          </a:p>
          <a:p>
            <a:r>
              <a:rPr lang="fr-FR" dirty="0"/>
              <a:t>	- Réputation : ajout dans la BDD, possibilité pour les autres utilisateurs de voter pour un POI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3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0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1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0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4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9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3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96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9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4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813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5807" y="2341703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PROJET WEB</a:t>
            </a:r>
            <a:br>
              <a:rPr lang="fr-FR" dirty="0"/>
            </a:b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0" y="0"/>
            <a:ext cx="2487935" cy="6858000"/>
            <a:chOff x="0" y="0"/>
            <a:chExt cx="2194560" cy="9125712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7" name="Pentagone 6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2016 / 2017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3" name="Forme libre 32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10" name="Groupe 9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sp>
        <p:nvSpPr>
          <p:cNvPr id="34" name="ZoneTexte 33"/>
          <p:cNvSpPr txBox="1"/>
          <p:nvPr/>
        </p:nvSpPr>
        <p:spPr>
          <a:xfrm>
            <a:off x="10799807" y="5837996"/>
            <a:ext cx="139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Dmitrij</a:t>
            </a:r>
            <a:r>
              <a:rPr lang="fr-FR" sz="1200" dirty="0"/>
              <a:t> Popov</a:t>
            </a:r>
          </a:p>
          <a:p>
            <a:r>
              <a:rPr lang="fr-FR" sz="1200" dirty="0"/>
              <a:t>Bastien Penetro</a:t>
            </a:r>
          </a:p>
        </p:txBody>
      </p:sp>
    </p:spTree>
    <p:extLst>
      <p:ext uri="{BB962C8B-B14F-4D97-AF65-F5344CB8AC3E}">
        <p14:creationId xmlns:p14="http://schemas.microsoft.com/office/powerpoint/2010/main" val="31474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2000" b="1" dirty="0"/>
          </a:p>
          <a:p>
            <a:pPr marL="0" lvl="0" indent="0" algn="ctr">
              <a:buNone/>
            </a:pPr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Présentation du projet</a:t>
            </a:r>
          </a:p>
          <a:p>
            <a:pPr lvl="0" algn="ctr"/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Etude et réalisation</a:t>
            </a:r>
          </a:p>
          <a:p>
            <a:pPr lvl="0" algn="ctr"/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Présentation de l’application</a:t>
            </a:r>
          </a:p>
          <a:p>
            <a:pPr marL="0" lvl="0" indent="0" algn="ctr">
              <a:buNone/>
            </a:pPr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Evolution de l’application</a:t>
            </a:r>
          </a:p>
          <a:p>
            <a:pPr marL="0" lvl="0" indent="0" algn="ctr">
              <a:buNone/>
            </a:pPr>
            <a:endParaRPr lang="fr-FR" sz="20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5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3" y="1860901"/>
            <a:ext cx="8165815" cy="4351338"/>
          </a:xfrm>
        </p:spPr>
        <p:txBody>
          <a:bodyPr>
            <a:normAutofit/>
          </a:bodyPr>
          <a:lstStyle/>
          <a:p>
            <a:r>
              <a:rPr lang="fr-FR" sz="2000" dirty="0"/>
              <a:t>Le projet à pour but le développement d’une application mobile HTML 5, permettant d’afficher une carte géographique, déterminer la position actuelle, enregistrer et partager des POI sur une carte interactive.</a:t>
            </a:r>
          </a:p>
          <a:p>
            <a:endParaRPr lang="fr-FR" sz="2000" dirty="0"/>
          </a:p>
          <a:p>
            <a:r>
              <a:rPr lang="fr-FR" sz="2000" dirty="0"/>
              <a:t>Les objectifs sont les suivants : </a:t>
            </a:r>
          </a:p>
          <a:p>
            <a:endParaRPr lang="fr-FR" sz="2000" dirty="0"/>
          </a:p>
          <a:p>
            <a:pPr lvl="1"/>
            <a:r>
              <a:rPr lang="fr-FR" sz="1600" dirty="0"/>
              <a:t> Définir les spécifications techniques et l’architecture logicielle de la solution (UML)</a:t>
            </a:r>
          </a:p>
          <a:p>
            <a:pPr lvl="1"/>
            <a:r>
              <a:rPr lang="fr-FR" sz="1600" dirty="0"/>
              <a:t> Développer une application HTML5 orientée MVC</a:t>
            </a:r>
          </a:p>
          <a:p>
            <a:pPr lvl="1"/>
            <a:r>
              <a:rPr lang="fr-FR" sz="1600" dirty="0"/>
              <a:t> Mettre en place un comportement actif en </a:t>
            </a:r>
            <a:r>
              <a:rPr lang="fr-FR" sz="1600" dirty="0" err="1"/>
              <a:t>Javascript</a:t>
            </a:r>
            <a:endParaRPr lang="fr-FR" sz="1600" dirty="0"/>
          </a:p>
          <a:p>
            <a:pPr lvl="1"/>
            <a:r>
              <a:rPr lang="fr-FR" sz="1600" dirty="0"/>
              <a:t> Implémenter l’utilisation d’un </a:t>
            </a:r>
            <a:r>
              <a:rPr lang="fr-FR" sz="1600" dirty="0" err="1"/>
              <a:t>WebService</a:t>
            </a:r>
            <a:r>
              <a:rPr lang="fr-FR" sz="1600" dirty="0"/>
              <a:t> côté client</a:t>
            </a:r>
          </a:p>
          <a:p>
            <a:pPr lvl="1"/>
            <a:r>
              <a:rPr lang="fr-FR" sz="1600" dirty="0"/>
              <a:t> Intégrer l’étude ergonomique des IHM  dans le développement</a:t>
            </a:r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5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Etude préliminaire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Espace réservé du contenu 34"/>
          <p:cNvSpPr>
            <a:spLocks noGrp="1"/>
          </p:cNvSpPr>
          <p:nvPr>
            <p:ph idx="1"/>
          </p:nvPr>
        </p:nvSpPr>
        <p:spPr>
          <a:xfrm>
            <a:off x="838200" y="1825625"/>
            <a:ext cx="4956810" cy="4351338"/>
          </a:xfrm>
        </p:spPr>
        <p:txBody>
          <a:bodyPr/>
          <a:lstStyle/>
          <a:p>
            <a:r>
              <a:rPr lang="fr-FR" dirty="0"/>
              <a:t>Réalisation des </a:t>
            </a:r>
            <a:r>
              <a:rPr lang="fr-FR" dirty="0" err="1"/>
              <a:t>Mock</a:t>
            </a:r>
            <a:r>
              <a:rPr lang="fr-FR" dirty="0"/>
              <a:t>-Up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Afin de créer une application cohérente, nous avons réalisé les </a:t>
            </a:r>
            <a:r>
              <a:rPr lang="fr-FR" dirty="0" err="1"/>
              <a:t>mock</a:t>
            </a:r>
            <a:r>
              <a:rPr lang="fr-FR" dirty="0"/>
              <a:t>-up en amont de la conception avec </a:t>
            </a:r>
            <a:r>
              <a:rPr lang="fr-FR" dirty="0" err="1"/>
              <a:t>Balsamiq</a:t>
            </a:r>
            <a:r>
              <a:rPr lang="fr-FR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101" y="1690688"/>
            <a:ext cx="2409576" cy="39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75" y="1666069"/>
            <a:ext cx="2173700" cy="3960792"/>
          </a:xfrm>
          <a:prstGeom prst="rect">
            <a:avLst/>
          </a:prstGeom>
        </p:spPr>
      </p:pic>
      <p:cxnSp>
        <p:nvCxnSpPr>
          <p:cNvPr id="37" name="Connecteur droit avec flèche 36"/>
          <p:cNvCxnSpPr/>
          <p:nvPr/>
        </p:nvCxnSpPr>
        <p:spPr>
          <a:xfrm>
            <a:off x="8355330" y="3520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2" y="1825625"/>
            <a:ext cx="9180317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Pour la partie client, nous avons choisi plusieurs technologies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IONIC</a:t>
            </a:r>
          </a:p>
          <a:p>
            <a:pPr lvl="2"/>
            <a:r>
              <a:rPr lang="fr-FR" sz="1200" b="1" dirty="0"/>
              <a:t>Facilité de création des interfaces</a:t>
            </a:r>
          </a:p>
          <a:p>
            <a:pPr lvl="2"/>
            <a:r>
              <a:rPr lang="fr-FR" sz="1200" b="1" dirty="0"/>
              <a:t>Multiplateformes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ANGULARJS</a:t>
            </a:r>
          </a:p>
          <a:p>
            <a:pPr lvl="2"/>
            <a:r>
              <a:rPr lang="fr-FR" sz="1200" b="1" dirty="0"/>
              <a:t>Facilité de gestion</a:t>
            </a:r>
          </a:p>
          <a:p>
            <a:pPr lvl="2"/>
            <a:r>
              <a:rPr lang="fr-FR" sz="1200" b="1" dirty="0"/>
              <a:t>Architecture MVC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GOOGLE MAPS</a:t>
            </a:r>
          </a:p>
          <a:p>
            <a:pPr lvl="2"/>
            <a:r>
              <a:rPr lang="fr-FR" sz="1200" b="1" dirty="0"/>
              <a:t>Complet et documenté</a:t>
            </a:r>
          </a:p>
          <a:p>
            <a:pPr lvl="2"/>
            <a:r>
              <a:rPr lang="fr-FR" sz="1200" b="1" dirty="0"/>
              <a:t>Multifonctionnalités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5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2" y="1825625"/>
            <a:ext cx="9180317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Pour la partie serveur, nous avons choisi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PHP</a:t>
            </a:r>
          </a:p>
          <a:p>
            <a:pPr lvl="2"/>
            <a:r>
              <a:rPr lang="fr-FR" sz="1200" b="1" dirty="0"/>
              <a:t>Compatibilité</a:t>
            </a:r>
          </a:p>
          <a:p>
            <a:pPr lvl="2"/>
            <a:r>
              <a:rPr lang="fr-FR" sz="1200" b="1" dirty="0"/>
              <a:t>Communauté</a:t>
            </a:r>
          </a:p>
          <a:p>
            <a:pPr lvl="2"/>
            <a:r>
              <a:rPr lang="fr-FR" sz="1200" b="1" dirty="0"/>
              <a:t>Complet et simple d’utilisation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MYSQL</a:t>
            </a:r>
          </a:p>
          <a:p>
            <a:pPr lvl="2"/>
            <a:r>
              <a:rPr lang="fr-FR" sz="1200" b="1" dirty="0"/>
              <a:t>PDO</a:t>
            </a:r>
          </a:p>
          <a:p>
            <a:pPr lvl="2"/>
            <a:r>
              <a:rPr lang="fr-FR" sz="1200" b="1" dirty="0"/>
              <a:t>Très documenté</a:t>
            </a:r>
          </a:p>
          <a:p>
            <a:pPr lvl="2"/>
            <a:r>
              <a:rPr lang="fr-FR" sz="1200" b="1" dirty="0"/>
              <a:t>Gratuit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7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Présentation de l’application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Espace réservé du contenu 2"/>
          <p:cNvSpPr txBox="1">
            <a:spLocks/>
          </p:cNvSpPr>
          <p:nvPr/>
        </p:nvSpPr>
        <p:spPr>
          <a:xfrm>
            <a:off x="2418825" y="1861667"/>
            <a:ext cx="9056317" cy="115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b="1" dirty="0"/>
          </a:p>
          <a:p>
            <a:r>
              <a:rPr lang="fr-FR" sz="2000" b="1" dirty="0"/>
              <a:t>Démonstration de l’application et de ses fonctionnalités : 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39" name="Rectangle 38"/>
          <p:cNvSpPr/>
          <p:nvPr/>
        </p:nvSpPr>
        <p:spPr>
          <a:xfrm>
            <a:off x="2527213" y="3186254"/>
            <a:ext cx="375489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utilisateur connecté :</a:t>
            </a:r>
          </a:p>
          <a:p>
            <a:endParaRPr lang="fr-FR" sz="2000" b="1" dirty="0"/>
          </a:p>
          <a:p>
            <a:pPr lvl="1"/>
            <a:r>
              <a:rPr lang="fr-FR" sz="1600" b="1" dirty="0"/>
              <a:t>Connexion utilisateur</a:t>
            </a:r>
          </a:p>
          <a:p>
            <a:pPr lvl="1"/>
            <a:r>
              <a:rPr lang="fr-FR" sz="1600" b="1" dirty="0"/>
              <a:t>Affichage des POI</a:t>
            </a:r>
          </a:p>
          <a:p>
            <a:pPr lvl="1"/>
            <a:r>
              <a:rPr lang="fr-FR" sz="1600" b="1" dirty="0"/>
              <a:t>Signalement des POI</a:t>
            </a:r>
          </a:p>
          <a:p>
            <a:pPr lvl="1"/>
            <a:r>
              <a:rPr lang="fr-FR" sz="1600" b="1" dirty="0"/>
              <a:t>Création d’un itinéraire</a:t>
            </a:r>
          </a:p>
          <a:p>
            <a:pPr lvl="1"/>
            <a:r>
              <a:rPr lang="fr-FR" sz="1600" b="1" dirty="0"/>
              <a:t>Recherche d’un emplacement</a:t>
            </a:r>
          </a:p>
          <a:p>
            <a:pPr lvl="1"/>
            <a:r>
              <a:rPr lang="fr-FR" sz="1600" b="1" dirty="0"/>
              <a:t>Localisation</a:t>
            </a:r>
          </a:p>
          <a:p>
            <a:endParaRPr lang="fr-FR" sz="2000" dirty="0"/>
          </a:p>
        </p:txBody>
      </p:sp>
      <p:sp>
        <p:nvSpPr>
          <p:cNvPr id="40" name="Rectangle 39"/>
          <p:cNvSpPr/>
          <p:nvPr/>
        </p:nvSpPr>
        <p:spPr>
          <a:xfrm>
            <a:off x="6276324" y="3163865"/>
            <a:ext cx="45006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invité :</a:t>
            </a:r>
          </a:p>
          <a:p>
            <a:endParaRPr lang="fr-FR" sz="2000" b="1" dirty="0"/>
          </a:p>
          <a:p>
            <a:pPr lvl="1"/>
            <a:r>
              <a:rPr lang="fr-FR" sz="1600" b="1" dirty="0"/>
              <a:t>Affichage des POI</a:t>
            </a:r>
          </a:p>
          <a:p>
            <a:pPr lvl="1"/>
            <a:r>
              <a:rPr lang="fr-FR" sz="1600" b="1" dirty="0"/>
              <a:t>Signalement des POI en tant qu’anonyme</a:t>
            </a:r>
          </a:p>
          <a:p>
            <a:pPr lvl="1"/>
            <a:r>
              <a:rPr lang="fr-FR" sz="1600" b="1" dirty="0"/>
              <a:t>Création d’un itinéraire</a:t>
            </a:r>
          </a:p>
          <a:p>
            <a:pPr lvl="1"/>
            <a:r>
              <a:rPr lang="fr-FR" sz="1600" b="1" dirty="0"/>
              <a:t>Recherche d’un emplacement</a:t>
            </a:r>
          </a:p>
          <a:p>
            <a:pPr lvl="1"/>
            <a:r>
              <a:rPr lang="fr-FR" sz="1600" b="1" dirty="0"/>
              <a:t>Localisation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3998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Evolutions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0355" y="2044671"/>
            <a:ext cx="977771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Différents axes d’évolutions ont été défini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Possibilité de créer un compte utilisateur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/>
              <a:t>Affichage des points d’intérêts selon la distance de l’utilisateur 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/>
              <a:t>Création d’un système de réputation des utilisateurs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15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43631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Questions / Réponses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2000" b="1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042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ersonnalisé 1">
      <a:dk1>
        <a:srgbClr val="7887A2"/>
      </a:dk1>
      <a:lt1>
        <a:sysClr val="window" lastClr="FFFFFF"/>
      </a:lt1>
      <a:dk2>
        <a:srgbClr val="7887A2"/>
      </a:dk2>
      <a:lt2>
        <a:srgbClr val="FFFFFF"/>
      </a:lt2>
      <a:accent1>
        <a:srgbClr val="9B9B9B"/>
      </a:accent1>
      <a:accent2>
        <a:srgbClr val="0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16844</TotalTime>
  <Words>612</Words>
  <Application>Microsoft Office PowerPoint</Application>
  <PresentationFormat>Grand écran</PresentationFormat>
  <Paragraphs>128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Thème1</vt:lpstr>
      <vt:lpstr>PROJET WEB </vt:lpstr>
      <vt:lpstr>Sommaire</vt:lpstr>
      <vt:lpstr>Objectifs du projet</vt:lpstr>
      <vt:lpstr>Etude préliminaire</vt:lpstr>
      <vt:lpstr>Choix techniques</vt:lpstr>
      <vt:lpstr>Choix techniques</vt:lpstr>
      <vt:lpstr>Présentation de l’application</vt:lpstr>
      <vt:lpstr>Evolutions de l’application</vt:lpstr>
      <vt:lpstr>Questions / Réponses</vt:lpstr>
    </vt:vector>
  </TitlesOfParts>
  <Company>SFC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</dc:title>
  <dc:creator>Bastien Penetro</dc:creator>
  <cp:lastModifiedBy>Bastien PENETRO</cp:lastModifiedBy>
  <cp:revision>92</cp:revision>
  <dcterms:created xsi:type="dcterms:W3CDTF">2014-04-16T15:35:26Z</dcterms:created>
  <dcterms:modified xsi:type="dcterms:W3CDTF">2017-01-18T15:14:51Z</dcterms:modified>
</cp:coreProperties>
</file>