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B9A-89A0-4068-85B1-EC25B9B02F30}" type="datetimeFigureOut">
              <a:rPr lang="es-MX" smtClean="0"/>
              <a:t>03/11/2016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6144-2769-4129-9478-8D697F62BF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434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B9A-89A0-4068-85B1-EC25B9B02F30}" type="datetimeFigureOut">
              <a:rPr lang="es-MX" smtClean="0"/>
              <a:t>03/11/2016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6144-2769-4129-9478-8D697F62BF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3506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B9A-89A0-4068-85B1-EC25B9B02F30}" type="datetimeFigureOut">
              <a:rPr lang="es-MX" smtClean="0"/>
              <a:t>03/11/2016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6144-2769-4129-9478-8D697F62BF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5452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B9A-89A0-4068-85B1-EC25B9B02F30}" type="datetimeFigureOut">
              <a:rPr lang="es-MX" smtClean="0"/>
              <a:t>03/11/2016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6144-2769-4129-9478-8D697F62BF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9292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B9A-89A0-4068-85B1-EC25B9B02F30}" type="datetimeFigureOut">
              <a:rPr lang="es-MX" smtClean="0"/>
              <a:t>03/11/2016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6144-2769-4129-9478-8D697F62BF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1617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B9A-89A0-4068-85B1-EC25B9B02F30}" type="datetimeFigureOut">
              <a:rPr lang="es-MX" smtClean="0"/>
              <a:t>03/11/2016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6144-2769-4129-9478-8D697F62BF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1284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B9A-89A0-4068-85B1-EC25B9B02F30}" type="datetimeFigureOut">
              <a:rPr lang="es-MX" smtClean="0"/>
              <a:t>03/11/2016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6144-2769-4129-9478-8D697F62BF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5208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B9A-89A0-4068-85B1-EC25B9B02F30}" type="datetimeFigureOut">
              <a:rPr lang="es-MX" smtClean="0"/>
              <a:t>03/11/2016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6144-2769-4129-9478-8D697F62BF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0364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B9A-89A0-4068-85B1-EC25B9B02F30}" type="datetimeFigureOut">
              <a:rPr lang="es-MX" smtClean="0"/>
              <a:t>03/11/2016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6144-2769-4129-9478-8D697F62BF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049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B9A-89A0-4068-85B1-EC25B9B02F30}" type="datetimeFigureOut">
              <a:rPr lang="es-MX" smtClean="0"/>
              <a:t>03/11/2016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B316144-2769-4129-9478-8D697F62BF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208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B9A-89A0-4068-85B1-EC25B9B02F30}" type="datetimeFigureOut">
              <a:rPr lang="es-MX" smtClean="0"/>
              <a:t>03/11/2016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6144-2769-4129-9478-8D697F62BF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63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B9A-89A0-4068-85B1-EC25B9B02F30}" type="datetimeFigureOut">
              <a:rPr lang="es-MX" smtClean="0"/>
              <a:t>03/11/2016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6144-2769-4129-9478-8D697F62BF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249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B9A-89A0-4068-85B1-EC25B9B02F30}" type="datetimeFigureOut">
              <a:rPr lang="es-MX" smtClean="0"/>
              <a:t>03/11/2016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6144-2769-4129-9478-8D697F62BF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78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B9A-89A0-4068-85B1-EC25B9B02F30}" type="datetimeFigureOut">
              <a:rPr lang="es-MX" smtClean="0"/>
              <a:t>03/11/2016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6144-2769-4129-9478-8D697F62BF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111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B9A-89A0-4068-85B1-EC25B9B02F30}" type="datetimeFigureOut">
              <a:rPr lang="es-MX" smtClean="0"/>
              <a:t>03/11/2016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6144-2769-4129-9478-8D697F62BF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889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B9A-89A0-4068-85B1-EC25B9B02F30}" type="datetimeFigureOut">
              <a:rPr lang="es-MX" smtClean="0"/>
              <a:t>03/11/2016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6144-2769-4129-9478-8D697F62BF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093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B9A-89A0-4068-85B1-EC25B9B02F30}" type="datetimeFigureOut">
              <a:rPr lang="es-MX" smtClean="0"/>
              <a:t>03/11/2016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6144-2769-4129-9478-8D697F62BF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072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834B9A-89A0-4068-85B1-EC25B9B02F30}" type="datetimeFigureOut">
              <a:rPr lang="es-MX" smtClean="0"/>
              <a:t>03/11/2016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316144-2769-4129-9478-8D697F62BF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619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JSON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Luis Regino Hernández Noriega</a:t>
            </a:r>
          </a:p>
        </p:txBody>
      </p:sp>
    </p:spTree>
    <p:extLst>
      <p:ext uri="{BB962C8B-B14F-4D97-AF65-F5344CB8AC3E}">
        <p14:creationId xmlns:p14="http://schemas.microsoft.com/office/powerpoint/2010/main" val="347819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Definición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smtClean="0"/>
              <a:t>Es </a:t>
            </a:r>
            <a:r>
              <a:rPr lang="es-ES" dirty="0"/>
              <a:t>un formato ligero de intercambio de datos. Leerlo y escribirlo es simple para humanos, mientras que para las máquinas es simple interpretarlo y generarlo.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069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Definición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JSON es un formato de texto que es completamente independiente del lenguaje pero utiliza convenciones que son ampliamente conocidos por los programadores de la familia de lenguajes </a:t>
            </a:r>
            <a:r>
              <a:rPr lang="es-ES" dirty="0" smtClean="0"/>
              <a:t>C</a:t>
            </a:r>
            <a:r>
              <a:rPr lang="es-ES" dirty="0"/>
              <a:t>, C++, C#, Java, JavaScript, Perl, </a:t>
            </a:r>
            <a:r>
              <a:rPr lang="es-ES" dirty="0" smtClean="0"/>
              <a:t>Python, etc. Haciendo de JSON un </a:t>
            </a:r>
            <a:r>
              <a:rPr lang="es-ES" dirty="0"/>
              <a:t>lenguaje ideal para el intercambio de datos.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7624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Estructura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smtClean="0"/>
              <a:t>JSON está constituido </a:t>
            </a:r>
            <a:r>
              <a:rPr lang="es-ES" dirty="0"/>
              <a:t>por dos estructuras:</a:t>
            </a:r>
          </a:p>
          <a:p>
            <a:pPr algn="just"/>
            <a:r>
              <a:rPr lang="es-ES" dirty="0"/>
              <a:t>Una colección de pares de nombre/valor. En varios lenguajes esto es conocido como un </a:t>
            </a:r>
            <a:r>
              <a:rPr lang="es-ES" i="1" dirty="0"/>
              <a:t>objeto</a:t>
            </a:r>
            <a:r>
              <a:rPr lang="es-ES" dirty="0"/>
              <a:t>, registro, estructura, </a:t>
            </a:r>
            <a:r>
              <a:rPr lang="es-ES" dirty="0" smtClean="0"/>
              <a:t>diccionario o </a:t>
            </a:r>
            <a:r>
              <a:rPr lang="es-ES" dirty="0"/>
              <a:t>tabla </a:t>
            </a:r>
            <a:r>
              <a:rPr lang="es-ES" dirty="0" smtClean="0"/>
              <a:t>hash</a:t>
            </a:r>
            <a:r>
              <a:rPr lang="es-ES" dirty="0"/>
              <a:t>.</a:t>
            </a:r>
          </a:p>
          <a:p>
            <a:pPr algn="just"/>
            <a:r>
              <a:rPr lang="es-ES" dirty="0"/>
              <a:t>Una lista ordenada de valores. En la mayoría de los lenguajes, esto se implementa como arreglos, vectores, listas o </a:t>
            </a:r>
            <a:r>
              <a:rPr lang="es-ES" dirty="0" smtClean="0"/>
              <a:t>secuencias.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351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Estructura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s-ES" dirty="0"/>
          </a:p>
          <a:p>
            <a:pPr marL="0" indent="0" algn="just">
              <a:buNone/>
            </a:pPr>
            <a:r>
              <a:rPr lang="es-ES" dirty="0"/>
              <a:t>Estas son estructuras universales; </a:t>
            </a:r>
            <a:r>
              <a:rPr lang="es-ES" dirty="0" smtClean="0"/>
              <a:t>casi </a:t>
            </a:r>
            <a:r>
              <a:rPr lang="es-ES" dirty="0"/>
              <a:t>todos los lenguajes de programación las soportan de una forma u otra. Es razonable que un formato de intercambio de datos que es independiente del lenguaje de programación se base en estas estructuras.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8424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Estructura</a:t>
            </a:r>
            <a:endParaRPr lang="es-MX" dirty="0"/>
          </a:p>
        </p:txBody>
      </p:sp>
      <p:pic>
        <p:nvPicPr>
          <p:cNvPr id="1026" name="Picture 2" descr="http://www.json.org/objec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157" y="2332033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json.org/valu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157" y="3467627"/>
            <a:ext cx="569595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158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140</TotalTime>
  <Words>156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JSON</vt:lpstr>
      <vt:lpstr>Definición</vt:lpstr>
      <vt:lpstr>Definición</vt:lpstr>
      <vt:lpstr>Estructura</vt:lpstr>
      <vt:lpstr>Estructura</vt:lpstr>
      <vt:lpstr>Estructura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</dc:title>
  <dc:creator>Luis Hernandez Noriega</dc:creator>
  <cp:lastModifiedBy>Luis Hernandez Noriega</cp:lastModifiedBy>
  <cp:revision>6</cp:revision>
  <dcterms:created xsi:type="dcterms:W3CDTF">2016-11-02T21:00:28Z</dcterms:created>
  <dcterms:modified xsi:type="dcterms:W3CDTF">2016-11-04T06:21:52Z</dcterms:modified>
</cp:coreProperties>
</file>