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3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50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45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29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61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28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520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364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49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0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4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1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8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93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7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834B9A-89A0-4068-85B1-EC25B9B02F30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316144-2769-4129-9478-8D697F62BF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19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JSON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Luis Regino Hernández Noriega</a:t>
            </a:r>
          </a:p>
        </p:txBody>
      </p:sp>
    </p:spTree>
    <p:extLst>
      <p:ext uri="{BB962C8B-B14F-4D97-AF65-F5344CB8AC3E}">
        <p14:creationId xmlns:p14="http://schemas.microsoft.com/office/powerpoint/2010/main" val="347819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Es </a:t>
            </a:r>
            <a:r>
              <a:rPr lang="es-ES" dirty="0"/>
              <a:t>un formato ligero de intercambio de datos. Leerlo y escribirlo es simple para humanos, mientras que para las máquinas es simple interpretarlo y generarlo.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06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JSON es un formato de texto que es completamente independiente del lenguaje pero utiliza convenciones que son ampliamente conocidos por los programadores de la familia de lenguajes </a:t>
            </a:r>
            <a:r>
              <a:rPr lang="es-ES" dirty="0" smtClean="0"/>
              <a:t>C</a:t>
            </a:r>
            <a:r>
              <a:rPr lang="es-ES" dirty="0"/>
              <a:t>, C++, C#, Java, JavaScript, Perl, </a:t>
            </a:r>
            <a:r>
              <a:rPr lang="es-ES" dirty="0" smtClean="0"/>
              <a:t>Python, etc. Haciendo de JSON un </a:t>
            </a:r>
            <a:r>
              <a:rPr lang="es-ES" dirty="0"/>
              <a:t>lenguaje ideal para el intercambio de datos.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624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JSON está constituido </a:t>
            </a:r>
            <a:r>
              <a:rPr lang="es-ES" dirty="0"/>
              <a:t>por dos estructuras:</a:t>
            </a:r>
          </a:p>
          <a:p>
            <a:pPr algn="just"/>
            <a:r>
              <a:rPr lang="es-ES" dirty="0"/>
              <a:t>Una colección de pares de nombre/valor. En varios lenguajes esto es conocido como un </a:t>
            </a:r>
            <a:r>
              <a:rPr lang="es-ES" i="1" dirty="0"/>
              <a:t>objeto</a:t>
            </a:r>
            <a:r>
              <a:rPr lang="es-ES" dirty="0"/>
              <a:t>, registro, estructura, </a:t>
            </a:r>
            <a:r>
              <a:rPr lang="es-ES" dirty="0" smtClean="0"/>
              <a:t>diccionario o </a:t>
            </a:r>
            <a:r>
              <a:rPr lang="es-ES" dirty="0"/>
              <a:t>tabla </a:t>
            </a:r>
            <a:r>
              <a:rPr lang="es-ES" dirty="0" smtClean="0"/>
              <a:t>hash</a:t>
            </a:r>
            <a:r>
              <a:rPr lang="es-ES" dirty="0"/>
              <a:t>.</a:t>
            </a:r>
            <a:endParaRPr lang="es-ES" dirty="0"/>
          </a:p>
          <a:p>
            <a:pPr algn="just"/>
            <a:r>
              <a:rPr lang="es-ES" dirty="0"/>
              <a:t>Una lista ordenada de valores. En la mayoría de los lenguajes, esto se implementa como arreglos, vectores, listas o </a:t>
            </a:r>
            <a:r>
              <a:rPr lang="es-ES" dirty="0" smtClean="0"/>
              <a:t>secuencias.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351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Estas son estructuras universales; </a:t>
            </a:r>
            <a:r>
              <a:rPr lang="es-ES" dirty="0" smtClean="0"/>
              <a:t>casi </a:t>
            </a:r>
            <a:r>
              <a:rPr lang="es-ES" dirty="0"/>
              <a:t>todos los lenguajes de programación las soportan de una forma u otra. Es razonable que un formato de intercambio de datos que es independiente del lenguaje de programación se base en estas estructuras.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424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Ejemplo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15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</TotalTime>
  <Words>156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JSON</vt:lpstr>
      <vt:lpstr>Definición</vt:lpstr>
      <vt:lpstr>Definición</vt:lpstr>
      <vt:lpstr>Estructura</vt:lpstr>
      <vt:lpstr>Estructura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Luis Hernandez Noriega</dc:creator>
  <cp:lastModifiedBy>Luis Hernandez Noriega</cp:lastModifiedBy>
  <cp:revision>3</cp:revision>
  <dcterms:created xsi:type="dcterms:W3CDTF">2016-11-02T21:00:28Z</dcterms:created>
  <dcterms:modified xsi:type="dcterms:W3CDTF">2016-11-02T21:33:46Z</dcterms:modified>
</cp:coreProperties>
</file>