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0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25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7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7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23B9-210B-4518-86CC-E4B457312E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8032A1-8B26-490D-9F41-0D53A843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6319"/>
            <a:ext cx="9144000" cy="990283"/>
          </a:xfrm>
        </p:spPr>
        <p:txBody>
          <a:bodyPr/>
          <a:lstStyle/>
          <a:p>
            <a:pPr algn="l"/>
            <a:r>
              <a:rPr lang="en-US" dirty="0" smtClean="0"/>
              <a:t>Game Undercover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3873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Tugas</a:t>
            </a:r>
            <a:r>
              <a:rPr lang="en-US" sz="2000" dirty="0" smtClean="0">
                <a:solidFill>
                  <a:schemeClr val="tx1"/>
                </a:solidFill>
              </a:rPr>
              <a:t> TKPPL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Nama </a:t>
            </a:r>
            <a:r>
              <a:rPr lang="en-US" sz="2000" dirty="0" err="1" smtClean="0">
                <a:solidFill>
                  <a:schemeClr val="tx1"/>
                </a:solidFill>
              </a:rPr>
              <a:t>Anggota</a:t>
            </a:r>
            <a:r>
              <a:rPr lang="en-US" sz="2000" dirty="0" smtClean="0">
                <a:solidFill>
                  <a:schemeClr val="tx1"/>
                </a:solidFill>
              </a:rPr>
              <a:t> :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1) </a:t>
            </a:r>
            <a:r>
              <a:rPr lang="en-US" sz="2000" dirty="0" err="1" smtClean="0">
                <a:solidFill>
                  <a:schemeClr val="tx1"/>
                </a:solidFill>
              </a:rPr>
              <a:t>Lonardo</a:t>
            </a:r>
            <a:r>
              <a:rPr lang="en-US" sz="2000" dirty="0" smtClean="0">
                <a:solidFill>
                  <a:schemeClr val="tx1"/>
                </a:solidFill>
              </a:rPr>
              <a:t> 	- 171111032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2) David 	- 171111334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3) </a:t>
            </a:r>
            <a:r>
              <a:rPr lang="en-US" sz="2000" dirty="0" err="1" smtClean="0">
                <a:solidFill>
                  <a:schemeClr val="tx1"/>
                </a:solidFill>
              </a:rPr>
              <a:t>Rendy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Kosasih</a:t>
            </a:r>
            <a:r>
              <a:rPr lang="en-US" sz="2000" dirty="0" smtClean="0">
                <a:solidFill>
                  <a:schemeClr val="tx1"/>
                </a:solidFill>
              </a:rPr>
              <a:t> - 171111121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err="1" smtClean="0">
                <a:solidFill>
                  <a:schemeClr val="tx1"/>
                </a:solidFill>
              </a:rPr>
              <a:t>Kelas</a:t>
            </a:r>
            <a:r>
              <a:rPr lang="en-US" sz="2000" dirty="0" smtClean="0">
                <a:solidFill>
                  <a:schemeClr val="tx1"/>
                </a:solidFill>
              </a:rPr>
              <a:t> : SC-A Sore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 err="1" smtClean="0"/>
              <a:t>asing-masing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188768"/>
              </p:ext>
            </p:extLst>
          </p:nvPr>
        </p:nvGraphicFramePr>
        <p:xfrm>
          <a:off x="677863" y="2160588"/>
          <a:ext cx="8596311" cy="318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81882894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5834147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67437879"/>
                    </a:ext>
                  </a:extLst>
                </a:gridCol>
              </a:tblGrid>
              <a:tr h="7880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Lonardo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David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Rendy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73217"/>
                  </a:ext>
                </a:extLst>
              </a:tr>
              <a:tr h="2395498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Buat</a:t>
                      </a:r>
                      <a:r>
                        <a:rPr lang="en-US" baseline="0" dirty="0" smtClean="0"/>
                        <a:t> game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trello</a:t>
                      </a:r>
                      <a:endParaRPr lang="en-US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ppt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Upload file game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ppt</a:t>
                      </a:r>
                      <a:endParaRPr lang="en-US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 smtClean="0"/>
                        <a:t>Upload</a:t>
                      </a:r>
                      <a:r>
                        <a:rPr lang="en-US" baseline="0" dirty="0" smtClean="0"/>
                        <a:t> file game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github</a:t>
                      </a:r>
                      <a:endParaRPr lang="en-US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game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trello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 smtClean="0"/>
                        <a:t>Upload file </a:t>
                      </a:r>
                      <a:r>
                        <a:rPr lang="en-US" dirty="0" err="1" smtClean="0"/>
                        <a:t>ppt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endParaRPr lang="en-US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ppt</a:t>
                      </a:r>
                      <a:endParaRPr lang="en-US" baseline="0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game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baseline="0" dirty="0" err="1" smtClean="0"/>
                        <a:t>Buat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trello</a:t>
                      </a:r>
                      <a:endParaRPr lang="en-US" baseline="0" dirty="0" smtClean="0"/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7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Papan</a:t>
            </a:r>
            <a:r>
              <a:rPr lang="en-US" dirty="0" smtClean="0"/>
              <a:t> / Box Game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8" y="1441513"/>
            <a:ext cx="8282940" cy="53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4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94" y="345440"/>
            <a:ext cx="8596668" cy="1320800"/>
          </a:xfrm>
        </p:spPr>
        <p:txBody>
          <a:bodyPr/>
          <a:lstStyle/>
          <a:p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/ Box Game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1107281"/>
            <a:ext cx="11277600" cy="53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38826" cy="44434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rebuchet MS (Body)"/>
              </a:rPr>
              <a:t>Permainan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dimainkan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oleh</a:t>
            </a:r>
            <a:r>
              <a:rPr lang="en-US" dirty="0">
                <a:latin typeface="Trebuchet MS (Body)"/>
              </a:rPr>
              <a:t> 2 orang </a:t>
            </a:r>
            <a:r>
              <a:rPr lang="en-US" dirty="0" err="1">
                <a:latin typeface="Trebuchet MS (Body)"/>
              </a:rPr>
              <a:t>atau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 smtClean="0">
                <a:latin typeface="Trebuchet MS (Body)"/>
              </a:rPr>
              <a:t>lebih</a:t>
            </a:r>
            <a:r>
              <a:rPr lang="en-US" dirty="0" smtClean="0">
                <a:latin typeface="Trebuchet MS (Body)"/>
              </a:rPr>
              <a:t>.</a:t>
            </a:r>
          </a:p>
          <a:p>
            <a:r>
              <a:rPr lang="sv-SE" dirty="0">
                <a:latin typeface="Trebuchet MS (Body)"/>
              </a:rPr>
              <a:t>Permain yang mendapatkan dadu 6 dapat mengeluarkan pion dan dilanjutkan melempar dadu kembali</a:t>
            </a:r>
            <a:r>
              <a:rPr lang="sv-SE" dirty="0" smtClean="0">
                <a:latin typeface="Trebuchet MS (Body)"/>
              </a:rPr>
              <a:t>.</a:t>
            </a:r>
          </a:p>
          <a:p>
            <a:r>
              <a:rPr lang="en-US" dirty="0" err="1">
                <a:latin typeface="Trebuchet MS (Body)"/>
              </a:rPr>
              <a:t>Setiap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pemain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akan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mendapatkan</a:t>
            </a:r>
            <a:r>
              <a:rPr lang="en-US" dirty="0">
                <a:latin typeface="Trebuchet MS (Body)"/>
              </a:rPr>
              <a:t> 1 </a:t>
            </a:r>
            <a:r>
              <a:rPr lang="en-US" dirty="0" err="1">
                <a:latin typeface="Trebuchet MS (Body)"/>
              </a:rPr>
              <a:t>soal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ketika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menempati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tiap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 smtClean="0">
                <a:latin typeface="Trebuchet MS (Body)"/>
              </a:rPr>
              <a:t>kotak</a:t>
            </a:r>
            <a:endParaRPr lang="en-US" dirty="0" smtClean="0">
              <a:latin typeface="Trebuchet MS (Body)"/>
            </a:endParaRPr>
          </a:p>
          <a:p>
            <a:r>
              <a:rPr lang="nb-NO" dirty="0">
                <a:latin typeface="Trebuchet MS (Body)"/>
              </a:rPr>
              <a:t>1 kotak terdapat 3 soal yang berbeda</a:t>
            </a:r>
            <a:r>
              <a:rPr lang="nb-NO" dirty="0" smtClean="0">
                <a:latin typeface="Trebuchet MS (Body)"/>
              </a:rPr>
              <a:t>.</a:t>
            </a:r>
          </a:p>
          <a:p>
            <a:r>
              <a:rPr lang="en-US" dirty="0">
                <a:latin typeface="Trebuchet MS (Body)"/>
              </a:rPr>
              <a:t>Kotak </a:t>
            </a:r>
            <a:r>
              <a:rPr lang="en-US" dirty="0" err="1">
                <a:latin typeface="Trebuchet MS (Body)"/>
              </a:rPr>
              <a:t>berjumlah</a:t>
            </a:r>
            <a:r>
              <a:rPr lang="en-US" dirty="0">
                <a:latin typeface="Trebuchet MS (Body)"/>
              </a:rPr>
              <a:t> </a:t>
            </a:r>
            <a:r>
              <a:rPr lang="en-US" dirty="0" smtClean="0">
                <a:latin typeface="Trebuchet MS (Body)"/>
              </a:rPr>
              <a:t>50</a:t>
            </a:r>
          </a:p>
          <a:p>
            <a:r>
              <a:rPr lang="en-US" dirty="0" err="1">
                <a:latin typeface="Trebuchet MS (Body)"/>
              </a:rPr>
              <a:t>Waktu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untuk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menyelesaikan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soal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yaitu</a:t>
            </a:r>
            <a:r>
              <a:rPr lang="en-US" dirty="0">
                <a:latin typeface="Trebuchet MS (Body)"/>
              </a:rPr>
              <a:t> 5 </a:t>
            </a:r>
            <a:r>
              <a:rPr lang="en-US" dirty="0" err="1" smtClean="0">
                <a:latin typeface="Trebuchet MS (Body)"/>
              </a:rPr>
              <a:t>menit</a:t>
            </a:r>
            <a:endParaRPr lang="en-US" dirty="0" smtClean="0">
              <a:latin typeface="Trebuchet MS (Body)"/>
            </a:endParaRPr>
          </a:p>
          <a:p>
            <a:r>
              <a:rPr lang="en-US" dirty="0" err="1">
                <a:latin typeface="Trebuchet MS (Body)"/>
              </a:rPr>
              <a:t>Jika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pemain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dapat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menyelesaikan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soal</a:t>
            </a:r>
            <a:r>
              <a:rPr lang="en-US" dirty="0">
                <a:latin typeface="Trebuchet MS (Body)"/>
              </a:rPr>
              <a:t>, </a:t>
            </a:r>
            <a:r>
              <a:rPr lang="en-US" dirty="0" err="1">
                <a:latin typeface="Trebuchet MS (Body)"/>
              </a:rPr>
              <a:t>pemain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tersebut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berhak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mendapat</a:t>
            </a:r>
            <a:r>
              <a:rPr lang="en-US" dirty="0">
                <a:latin typeface="Trebuchet MS (Body)"/>
              </a:rPr>
              <a:t> 5 point </a:t>
            </a:r>
            <a:r>
              <a:rPr lang="en-US" dirty="0" err="1">
                <a:latin typeface="Trebuchet MS (Body)"/>
              </a:rPr>
              <a:t>dan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jika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pemain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tidak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dapat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menyelesaikan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soal</a:t>
            </a:r>
            <a:r>
              <a:rPr lang="en-US" dirty="0">
                <a:latin typeface="Trebuchet MS (Body)"/>
              </a:rPr>
              <a:t>, </a:t>
            </a:r>
            <a:r>
              <a:rPr lang="en-US" dirty="0" err="1">
                <a:latin typeface="Trebuchet MS (Body)"/>
              </a:rPr>
              <a:t>maka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pemain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tidak</a:t>
            </a:r>
            <a:r>
              <a:rPr lang="en-US" dirty="0">
                <a:latin typeface="Trebuchet MS (Body)"/>
              </a:rPr>
              <a:t> </a:t>
            </a:r>
            <a:r>
              <a:rPr lang="en-US" dirty="0" err="1">
                <a:latin typeface="Trebuchet MS (Body)"/>
              </a:rPr>
              <a:t>mendapat</a:t>
            </a:r>
            <a:r>
              <a:rPr lang="en-US" dirty="0">
                <a:latin typeface="Trebuchet MS (Body)"/>
              </a:rPr>
              <a:t> point</a:t>
            </a:r>
            <a:r>
              <a:rPr lang="en-US" dirty="0" smtClean="0">
                <a:latin typeface="Trebuchet MS (Body)"/>
              </a:rPr>
              <a:t>.</a:t>
            </a:r>
          </a:p>
          <a:p>
            <a:r>
              <a:rPr lang="fi-FI" dirty="0">
                <a:latin typeface="Trebuchet MS (Body)"/>
              </a:rPr>
              <a:t>Permainan dikatakan selesai jika salah satu pemain telah menyelesaikan 50 kotak.</a:t>
            </a:r>
            <a:endParaRPr lang="en-US" dirty="0">
              <a:latin typeface="Trebuchet MS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/>
              <a:t> game (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game)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4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Trello (User 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641"/>
            <a:ext cx="9035626" cy="4476722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pemain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bermain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AutoNum type="arabicPeriod"/>
            </a:pPr>
            <a:r>
              <a:rPr lang="it-IT" dirty="0" smtClean="0">
                <a:solidFill>
                  <a:schemeClr val="tx1"/>
                </a:solidFill>
              </a:rPr>
              <a:t>Sebagai </a:t>
            </a:r>
            <a:r>
              <a:rPr lang="it-IT" dirty="0">
                <a:solidFill>
                  <a:schemeClr val="tx1"/>
                </a:solidFill>
              </a:rPr>
              <a:t>pemain, saya dapat melihat dan membaca aturan dalam permainan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</a:p>
          <a:p>
            <a:pPr>
              <a:buAutoNum type="arabicPeriod"/>
            </a:pPr>
            <a:r>
              <a:rPr lang="fr-FR" dirty="0" err="1" smtClean="0">
                <a:solidFill>
                  <a:schemeClr val="tx1"/>
                </a:solidFill>
              </a:rPr>
              <a:t>Sebagai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pemain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saya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dapat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memulai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permainan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roll </a:t>
            </a:r>
            <a:r>
              <a:rPr lang="en-US" dirty="0" err="1">
                <a:solidFill>
                  <a:schemeClr val="tx1"/>
                </a:solidFill>
              </a:rPr>
              <a:t>dadu</a:t>
            </a:r>
            <a:r>
              <a:rPr lang="en-US" dirty="0">
                <a:solidFill>
                  <a:schemeClr val="tx1"/>
                </a:solidFill>
              </a:rPr>
              <a:t> 1x </a:t>
            </a:r>
            <a:r>
              <a:rPr lang="en-US" dirty="0" err="1">
                <a:solidFill>
                  <a:schemeClr val="tx1"/>
                </a:solidFill>
              </a:rPr>
              <a:t>disetiap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gilirian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mendapatkan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angka</a:t>
            </a:r>
            <a:r>
              <a:rPr lang="en-US" dirty="0">
                <a:solidFill>
                  <a:schemeClr val="tx1"/>
                </a:solidFill>
              </a:rPr>
              <a:t> 6 </a:t>
            </a:r>
            <a:r>
              <a:rPr lang="en-US" dirty="0" err="1">
                <a:solidFill>
                  <a:schemeClr val="tx1"/>
                </a:solidFill>
              </a:rPr>
              <a:t>maka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roll </a:t>
            </a:r>
            <a:r>
              <a:rPr lang="en-US" dirty="0" err="1">
                <a:solidFill>
                  <a:schemeClr val="tx1"/>
                </a:solidFill>
              </a:rPr>
              <a:t>dadu</a:t>
            </a:r>
            <a:r>
              <a:rPr lang="en-US" dirty="0">
                <a:solidFill>
                  <a:schemeClr val="tx1"/>
                </a:solidFill>
              </a:rPr>
              <a:t> 1x </a:t>
            </a:r>
            <a:r>
              <a:rPr lang="en-US" dirty="0" err="1">
                <a:solidFill>
                  <a:schemeClr val="tx1"/>
                </a:solidFill>
              </a:rPr>
              <a:t>lagi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jawaban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pertanyaan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diberikan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point </a:t>
            </a:r>
            <a:r>
              <a:rPr lang="en-US" dirty="0" err="1">
                <a:solidFill>
                  <a:schemeClr val="tx1"/>
                </a:solidFill>
              </a:rPr>
              <a:t>ketika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jawaban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benar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memberhentikan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memenangkan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permainan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mencapai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kotak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336215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2" y="473074"/>
            <a:ext cx="7506895" cy="56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4" y="603884"/>
            <a:ext cx="11626311" cy="57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6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259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Trebuchet MS (Body)</vt:lpstr>
      <vt:lpstr>Wingdings 3</vt:lpstr>
      <vt:lpstr>Facet</vt:lpstr>
      <vt:lpstr>Game Undercover</vt:lpstr>
      <vt:lpstr>Tugas masing-masing anggota</vt:lpstr>
      <vt:lpstr>Gambar Tampilan Papan / Box Game</vt:lpstr>
      <vt:lpstr>Gambar Tampilan Papan / Box Game</vt:lpstr>
      <vt:lpstr>Penjelasan mengenai game (Peraturan didalam game)</vt:lpstr>
      <vt:lpstr>Trello (User Story)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Underover</dc:title>
  <dc:creator>Windows 10</dc:creator>
  <cp:lastModifiedBy>Windows 10</cp:lastModifiedBy>
  <cp:revision>12</cp:revision>
  <dcterms:created xsi:type="dcterms:W3CDTF">2021-01-20T12:24:11Z</dcterms:created>
  <dcterms:modified xsi:type="dcterms:W3CDTF">2021-01-20T13:10:08Z</dcterms:modified>
</cp:coreProperties>
</file>