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7026275" cy="9312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3044719" cy="467231"/>
          </a:xfrm>
          <a:prstGeom prst="rect">
            <a:avLst/>
          </a:prstGeom>
          <a:noFill/>
          <a:ln>
            <a:noFill/>
          </a:ln>
        </p:spPr>
        <p:txBody>
          <a:bodyPr anchorCtr="0" anchor="t" bIns="46650" lIns="93325" spcFirstLastPara="1" rIns="93325"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9931" y="1"/>
            <a:ext cx="3044719" cy="467231"/>
          </a:xfrm>
          <a:prstGeom prst="rect">
            <a:avLst/>
          </a:prstGeom>
          <a:noFill/>
          <a:ln>
            <a:noFill/>
          </a:ln>
        </p:spPr>
        <p:txBody>
          <a:bodyPr anchorCtr="0" anchor="t" bIns="46650" lIns="93325" spcFirstLastPara="1" rIns="93325" wrap="square" tIns="466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2628" y="4481532"/>
            <a:ext cx="5621020" cy="3666708"/>
          </a:xfrm>
          <a:prstGeom prst="rect">
            <a:avLst/>
          </a:prstGeom>
          <a:noFill/>
          <a:ln>
            <a:noFill/>
          </a:ln>
        </p:spPr>
        <p:txBody>
          <a:bodyPr anchorCtr="0" anchor="t" bIns="46650" lIns="93325" spcFirstLastPara="1" rIns="93325" wrap="square" tIns="466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45046"/>
            <a:ext cx="3044719" cy="467230"/>
          </a:xfrm>
          <a:prstGeom prst="rect">
            <a:avLst/>
          </a:prstGeom>
          <a:noFill/>
          <a:ln>
            <a:noFill/>
          </a:ln>
        </p:spPr>
        <p:txBody>
          <a:bodyPr anchorCtr="0" anchor="b" bIns="46650" lIns="93325" spcFirstLastPara="1" rIns="93325"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9931" y="8845046"/>
            <a:ext cx="3044719" cy="467230"/>
          </a:xfrm>
          <a:prstGeom prst="rect">
            <a:avLst/>
          </a:prstGeom>
          <a:noFill/>
          <a:ln>
            <a:noFill/>
          </a:ln>
        </p:spPr>
        <p:txBody>
          <a:bodyPr anchorCtr="0" anchor="b" bIns="46650" lIns="93325" spcFirstLastPara="1" rIns="93325"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358" name="Google Shape;358;p1: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0: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497" name="Google Shape;497;p10: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1: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535" name="Google Shape;535;p11: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2: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566" name="Google Shape;566;p12: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3: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594" name="Google Shape;594;p13: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4: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622" name="Google Shape;622;p14: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5: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653" name="Google Shape;653;p15: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6: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660" name="Google Shape;660;p16: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7: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693" name="Google Shape;693;p17: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8: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724" name="Google Shape;724;p18: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19: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756" name="Google Shape;756;p19: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365" name="Google Shape;365;p2: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20: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786" name="Google Shape;786;p20: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21: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17" name="Google Shape;817;p21: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22: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24" name="Google Shape;824;p22: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3: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31" name="Google Shape;831;p23: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4: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38" name="Google Shape;838;p24: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5: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45" name="Google Shape;845;p25: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26: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52" name="Google Shape;852;p26: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27: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59" name="Google Shape;859;p27: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28: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889" name="Google Shape;889;p28: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29: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917" name="Google Shape;917;p29: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372" name="Google Shape;372;p3: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30: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1027" name="Google Shape;1027;p30: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31: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1032" name="Google Shape;1032;p31: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32: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1039" name="Google Shape;1039;p32: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33: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1046" name="Google Shape;1046;p33: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35: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1053" name="Google Shape;1053;p35: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379" name="Google Shape;379;p4: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414" name="Google Shape;414;p5: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421" name="Google Shape;421;p6: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7: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428" name="Google Shape;428;p7: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8: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435" name="Google Shape;435;p8: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9:notes"/>
          <p:cNvSpPr txBox="1"/>
          <p:nvPr>
            <p:ph idx="1" type="body"/>
          </p:nvPr>
        </p:nvSpPr>
        <p:spPr>
          <a:xfrm>
            <a:off x="702628" y="4481532"/>
            <a:ext cx="5621020" cy="3666708"/>
          </a:xfrm>
          <a:prstGeom prst="rect">
            <a:avLst/>
          </a:prstGeom>
        </p:spPr>
        <p:txBody>
          <a:bodyPr anchorCtr="0" anchor="t" bIns="46650" lIns="93325" spcFirstLastPara="1" rIns="93325" wrap="square" tIns="46650">
            <a:noAutofit/>
          </a:bodyPr>
          <a:lstStyle/>
          <a:p>
            <a:pPr indent="0" lvl="0" marL="0" rtl="0" algn="l">
              <a:spcBef>
                <a:spcPts val="0"/>
              </a:spcBef>
              <a:spcAft>
                <a:spcPts val="0"/>
              </a:spcAft>
              <a:buNone/>
            </a:pPr>
            <a:r>
              <a:t/>
            </a:r>
            <a:endParaRPr/>
          </a:p>
        </p:txBody>
      </p:sp>
      <p:sp>
        <p:nvSpPr>
          <p:cNvPr id="463" name="Google Shape;463;p9:notes"/>
          <p:cNvSpPr/>
          <p:nvPr>
            <p:ph idx="2" type="sldImg"/>
          </p:nvPr>
        </p:nvSpPr>
        <p:spPr>
          <a:xfrm>
            <a:off x="719138"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communityshare.mitre.org/sites/CCPA/Web%20Pages/508Compliance.aspx" TargetMode="External"/><Relationship Id="rId3" Type="http://schemas.openxmlformats.org/officeDocument/2006/relationships/hyperlink" Target="http://prs.mitre.org/prs/(S(a1cqbnaiusbszyg55yqggjgu))/default.aspx" TargetMode="External"/><Relationship Id="rId4" Type="http://schemas.openxmlformats.org/officeDocument/2006/relationships/hyperlink" Target="https://communityshare.mitre.org/sites/CCPA/Web%20Pages/508Compliance.aspx" TargetMode="External"/><Relationship Id="rId5" Type="http://schemas.openxmlformats.org/officeDocument/2006/relationships/hyperlink" Target="https://emediasrv1.mitre.org/mmc/emshare/index.html" TargetMode="External"/><Relationship Id="rId6" Type="http://schemas.openxmlformats.org/officeDocument/2006/relationships/hyperlink" Target="https://emediasrv1.mitre.org/brand/emshare2/index.html" TargetMode="External"/><Relationship Id="rId7" Type="http://schemas.openxmlformats.org/officeDocument/2006/relationships/hyperlink" Target="https://comm.mitre.org/strategiccommunications" TargetMode="External"/><Relationship Id="rId8" Type="http://schemas.openxmlformats.org/officeDocument/2006/relationships/hyperlink" Target="https://comm.mitre.org/strategiccommunications" TargetMode="Externa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_2">
  <p:cSld name="2_Title Slide_2">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0" y="-19859"/>
            <a:ext cx="12192000" cy="6856286"/>
          </a:xfrm>
          <a:prstGeom prst="rect">
            <a:avLst/>
          </a:prstGeom>
          <a:noFill/>
          <a:ln>
            <a:noFill/>
          </a:ln>
        </p:spPr>
      </p:pic>
      <p:sp>
        <p:nvSpPr>
          <p:cNvPr id="16" name="Google Shape;16;p2"/>
          <p:cNvSpPr txBox="1"/>
          <p:nvPr>
            <p:ph type="ctrTitle"/>
          </p:nvPr>
        </p:nvSpPr>
        <p:spPr>
          <a:xfrm>
            <a:off x="1171075" y="1148641"/>
            <a:ext cx="9524999" cy="209545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B2338"/>
              </a:buClr>
              <a:buSzPts val="5400"/>
              <a:buFont typeface="Arial"/>
              <a:buNone/>
              <a:defRPr sz="5400">
                <a:solidFill>
                  <a:srgbClr val="0B23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71075" y="3914346"/>
            <a:ext cx="4838700" cy="2997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600"/>
              </a:spcBef>
              <a:spcAft>
                <a:spcPts val="0"/>
              </a:spcAft>
              <a:buClr>
                <a:srgbClr val="0B2338"/>
              </a:buClr>
              <a:buSzPts val="2000"/>
              <a:buNone/>
              <a:defRPr b="1" sz="2000">
                <a:solidFill>
                  <a:srgbClr val="0B2338"/>
                </a:solidFill>
              </a:defRPr>
            </a:lvl1pPr>
            <a:lvl2pPr lvl="1" algn="ctr">
              <a:lnSpc>
                <a:spcPct val="100000"/>
              </a:lnSpc>
              <a:spcBef>
                <a:spcPts val="600"/>
              </a:spcBef>
              <a:spcAft>
                <a:spcPts val="0"/>
              </a:spcAft>
              <a:buClr>
                <a:schemeClr val="lt2"/>
              </a:buClr>
              <a:buSzPts val="2000"/>
              <a:buNone/>
              <a:defRPr sz="2000"/>
            </a:lvl2pPr>
            <a:lvl3pPr lvl="2" algn="ctr">
              <a:lnSpc>
                <a:spcPct val="100000"/>
              </a:lnSpc>
              <a:spcBef>
                <a:spcPts val="600"/>
              </a:spcBef>
              <a:spcAft>
                <a:spcPts val="0"/>
              </a:spcAft>
              <a:buClr>
                <a:schemeClr val="lt2"/>
              </a:buClr>
              <a:buSzPts val="1980"/>
              <a:buNone/>
              <a:defRPr sz="1800"/>
            </a:lvl3pPr>
            <a:lvl4pPr lvl="3" algn="ctr">
              <a:lnSpc>
                <a:spcPct val="100000"/>
              </a:lnSpc>
              <a:spcBef>
                <a:spcPts val="600"/>
              </a:spcBef>
              <a:spcAft>
                <a:spcPts val="0"/>
              </a:spcAft>
              <a:buClr>
                <a:schemeClr val="lt2"/>
              </a:buClr>
              <a:buSzPts val="1760"/>
              <a:buNone/>
              <a:defRPr sz="1600"/>
            </a:lvl4pPr>
            <a:lvl5pPr lvl="4" algn="ctr">
              <a:lnSpc>
                <a:spcPct val="100000"/>
              </a:lnSpc>
              <a:spcBef>
                <a:spcPts val="600"/>
              </a:spcBef>
              <a:spcAft>
                <a:spcPts val="0"/>
              </a:spcAft>
              <a:buClr>
                <a:schemeClr val="lt2"/>
              </a:buClr>
              <a:buSzPts val="1520"/>
              <a:buNone/>
              <a:defRPr sz="1600"/>
            </a:lvl5pPr>
            <a:lvl6pPr lvl="5" algn="ctr">
              <a:lnSpc>
                <a:spcPct val="100000"/>
              </a:lnSpc>
              <a:spcBef>
                <a:spcPts val="600"/>
              </a:spcBef>
              <a:spcAft>
                <a:spcPts val="0"/>
              </a:spcAft>
              <a:buClr>
                <a:schemeClr val="lt2"/>
              </a:buClr>
              <a:buSzPts val="1760"/>
              <a:buNone/>
              <a:defRPr sz="1600"/>
            </a:lvl6pPr>
            <a:lvl7pPr lvl="6" algn="ctr">
              <a:lnSpc>
                <a:spcPct val="100000"/>
              </a:lnSpc>
              <a:spcBef>
                <a:spcPts val="600"/>
              </a:spcBef>
              <a:spcAft>
                <a:spcPts val="0"/>
              </a:spcAft>
              <a:buClr>
                <a:schemeClr val="lt2"/>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2" type="body"/>
          </p:nvPr>
        </p:nvSpPr>
        <p:spPr>
          <a:xfrm>
            <a:off x="1171075" y="3408284"/>
            <a:ext cx="4838700" cy="398567"/>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600"/>
              </a:spcBef>
              <a:spcAft>
                <a:spcPts val="0"/>
              </a:spcAft>
              <a:buClr>
                <a:srgbClr val="0B2338"/>
              </a:buClr>
              <a:buSzPts val="2800"/>
              <a:buNone/>
              <a:defRPr sz="2800">
                <a:solidFill>
                  <a:srgbClr val="0B2338"/>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2"/>
          <p:cNvSpPr txBox="1"/>
          <p:nvPr>
            <p:ph idx="3" type="body"/>
          </p:nvPr>
        </p:nvSpPr>
        <p:spPr>
          <a:xfrm>
            <a:off x="1" y="1"/>
            <a:ext cx="10394950" cy="114935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FF0000"/>
              </a:buClr>
              <a:buSzPts val="2400"/>
              <a:buFont typeface="Arial"/>
              <a:buNone/>
              <a:defRPr>
                <a:solidFill>
                  <a:srgbClr val="FF0000"/>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0" name="Google Shape;20;p2"/>
          <p:cNvPicPr preferRelativeResize="0"/>
          <p:nvPr/>
        </p:nvPicPr>
        <p:blipFill rotWithShape="1">
          <a:blip r:embed="rId3">
            <a:alphaModFix/>
          </a:blip>
          <a:srcRect b="0" l="0" r="0" t="0"/>
          <a:stretch/>
        </p:blipFill>
        <p:spPr>
          <a:xfrm>
            <a:off x="7315200" y="5719738"/>
            <a:ext cx="4297680" cy="530379"/>
          </a:xfrm>
          <a:prstGeom prst="rect">
            <a:avLst/>
          </a:prstGeom>
          <a:noFill/>
          <a:ln>
            <a:noFill/>
          </a:ln>
        </p:spPr>
      </p:pic>
      <p:sp>
        <p:nvSpPr>
          <p:cNvPr id="21" name="Google Shape;21;p2"/>
          <p:cNvSpPr txBox="1"/>
          <p:nvPr/>
        </p:nvSpPr>
        <p:spPr>
          <a:xfrm>
            <a:off x="3919122" y="6462134"/>
            <a:ext cx="4353756" cy="338554"/>
          </a:xfrm>
          <a:prstGeom prst="rect">
            <a:avLst/>
          </a:prstGeom>
          <a:no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0" i="0" lang="en-US" sz="800" u="none" cap="none" strike="noStrike">
                <a:solidFill>
                  <a:schemeClr val="lt2"/>
                </a:solidFill>
                <a:latin typeface="Arial"/>
                <a:ea typeface="Arial"/>
                <a:cs typeface="Arial"/>
                <a:sym typeface="Arial"/>
              </a:rPr>
              <a:t>© 2020 THE MITRE CORPORATION. ALL RIGHTS RESERVED.</a:t>
            </a:r>
            <a:endParaRPr/>
          </a:p>
          <a:p>
            <a:pPr indent="0" lvl="0" marL="0" marR="0" rtl="0" algn="ctr">
              <a:spcBef>
                <a:spcPts val="0"/>
              </a:spcBef>
              <a:spcAft>
                <a:spcPts val="0"/>
              </a:spcAft>
              <a:buNone/>
            </a:pPr>
            <a:r>
              <a:rPr b="0" i="0" lang="en-US" sz="800" u="none" cap="none" strike="noStrike">
                <a:solidFill>
                  <a:schemeClr val="lt2"/>
                </a:solidFill>
                <a:latin typeface="Arial"/>
                <a:ea typeface="Arial"/>
                <a:cs typeface="Arial"/>
                <a:sym typeface="Arial"/>
              </a:rPr>
              <a:t>APPROVED FOR PUBLIC RELEASE; DISTRIBUTION UNLIMITED. CASE NUMBER 18-4154</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with 4 image_White">
  <p:cSld name="Layout with 4 image_White">
    <p:spTree>
      <p:nvGrpSpPr>
        <p:cNvPr id="83" name="Shape 83"/>
        <p:cNvGrpSpPr/>
        <p:nvPr/>
      </p:nvGrpSpPr>
      <p:grpSpPr>
        <a:xfrm>
          <a:off x="0" y="0"/>
          <a:ext cx="0" cy="0"/>
          <a:chOff x="0" y="0"/>
          <a:chExt cx="0" cy="0"/>
        </a:xfrm>
      </p:grpSpPr>
      <p:sp>
        <p:nvSpPr>
          <p:cNvPr id="84" name="Google Shape;84;p11"/>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1"/>
          <p:cNvSpPr/>
          <p:nvPr>
            <p:ph idx="2" type="pic"/>
          </p:nvPr>
        </p:nvSpPr>
        <p:spPr>
          <a:xfrm>
            <a:off x="1038225" y="1548439"/>
            <a:ext cx="1524000" cy="1524000"/>
          </a:xfrm>
          <a:prstGeom prst="rect">
            <a:avLst/>
          </a:prstGeom>
          <a:solidFill>
            <a:srgbClr val="F2F2F2"/>
          </a:solidFill>
          <a:ln cap="flat" cmpd="sng" w="381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6" name="Google Shape;86;p11"/>
          <p:cNvSpPr/>
          <p:nvPr>
            <p:ph idx="3" type="pic"/>
          </p:nvPr>
        </p:nvSpPr>
        <p:spPr>
          <a:xfrm>
            <a:off x="3905250" y="1548439"/>
            <a:ext cx="1524000" cy="1524000"/>
          </a:xfrm>
          <a:prstGeom prst="rect">
            <a:avLst/>
          </a:prstGeom>
          <a:solidFill>
            <a:srgbClr val="F2F2F2"/>
          </a:solidFill>
          <a:ln cap="flat" cmpd="sng" w="381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7" name="Google Shape;87;p11"/>
          <p:cNvSpPr/>
          <p:nvPr>
            <p:ph idx="4" type="pic"/>
          </p:nvPr>
        </p:nvSpPr>
        <p:spPr>
          <a:xfrm>
            <a:off x="6772275" y="1548439"/>
            <a:ext cx="1524000" cy="1524000"/>
          </a:xfrm>
          <a:prstGeom prst="rect">
            <a:avLst/>
          </a:prstGeom>
          <a:solidFill>
            <a:srgbClr val="F2F2F2"/>
          </a:solidFill>
          <a:ln cap="flat" cmpd="sng" w="381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8" name="Google Shape;88;p11"/>
          <p:cNvSpPr/>
          <p:nvPr>
            <p:ph idx="5" type="pic"/>
          </p:nvPr>
        </p:nvSpPr>
        <p:spPr>
          <a:xfrm>
            <a:off x="9629775" y="1548439"/>
            <a:ext cx="1524000" cy="1524000"/>
          </a:xfrm>
          <a:prstGeom prst="rect">
            <a:avLst/>
          </a:prstGeom>
          <a:solidFill>
            <a:srgbClr val="F2F2F2"/>
          </a:solidFill>
          <a:ln cap="flat" cmpd="sng" w="381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9" name="Google Shape;89;p11"/>
          <p:cNvSpPr txBox="1"/>
          <p:nvPr>
            <p:ph idx="1" type="body"/>
          </p:nvPr>
        </p:nvSpPr>
        <p:spPr>
          <a:xfrm>
            <a:off x="489145" y="3407221"/>
            <a:ext cx="2560320"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0" name="Google Shape;90;p11"/>
          <p:cNvSpPr txBox="1"/>
          <p:nvPr>
            <p:ph idx="6" type="body"/>
          </p:nvPr>
        </p:nvSpPr>
        <p:spPr>
          <a:xfrm>
            <a:off x="3349821" y="3407221"/>
            <a:ext cx="2560320"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1" name="Google Shape;91;p11"/>
          <p:cNvSpPr txBox="1"/>
          <p:nvPr>
            <p:ph idx="7" type="body"/>
          </p:nvPr>
        </p:nvSpPr>
        <p:spPr>
          <a:xfrm>
            <a:off x="6305035" y="3407221"/>
            <a:ext cx="2560320"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2" name="Google Shape;92;p11"/>
          <p:cNvSpPr txBox="1"/>
          <p:nvPr>
            <p:ph idx="8" type="body"/>
          </p:nvPr>
        </p:nvSpPr>
        <p:spPr>
          <a:xfrm>
            <a:off x="9174480" y="3407221"/>
            <a:ext cx="2560320"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3" name="Google Shape;93;p11"/>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9" type="body"/>
          </p:nvPr>
        </p:nvSpPr>
        <p:spPr>
          <a:xfrm>
            <a:off x="474760" y="3972535"/>
            <a:ext cx="2560320" cy="123346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5" name="Google Shape;95;p11"/>
          <p:cNvSpPr txBox="1"/>
          <p:nvPr>
            <p:ph idx="13" type="body"/>
          </p:nvPr>
        </p:nvSpPr>
        <p:spPr>
          <a:xfrm>
            <a:off x="3350814" y="3972535"/>
            <a:ext cx="2560320" cy="123346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11"/>
          <p:cNvSpPr txBox="1"/>
          <p:nvPr>
            <p:ph idx="14" type="body"/>
          </p:nvPr>
        </p:nvSpPr>
        <p:spPr>
          <a:xfrm>
            <a:off x="6298426" y="3963531"/>
            <a:ext cx="2560320" cy="123346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11"/>
          <p:cNvSpPr txBox="1"/>
          <p:nvPr>
            <p:ph idx="15" type="body"/>
          </p:nvPr>
        </p:nvSpPr>
        <p:spPr>
          <a:xfrm>
            <a:off x="9174480" y="3972535"/>
            <a:ext cx="2560320" cy="123346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98" name="Google Shape;98;p11"/>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o_White">
  <p:cSld name="1_Video_White">
    <p:bg>
      <p:bgPr>
        <a:solidFill>
          <a:schemeClr val="dk2"/>
        </a:solidFill>
      </p:bgPr>
    </p:bg>
    <p:spTree>
      <p:nvGrpSpPr>
        <p:cNvPr id="99" name="Shape 99"/>
        <p:cNvGrpSpPr/>
        <p:nvPr/>
      </p:nvGrpSpPr>
      <p:grpSpPr>
        <a:xfrm>
          <a:off x="0" y="0"/>
          <a:ext cx="0" cy="0"/>
          <a:chOff x="0" y="0"/>
          <a:chExt cx="0" cy="0"/>
        </a:xfrm>
      </p:grpSpPr>
      <p:sp>
        <p:nvSpPr>
          <p:cNvPr id="100" name="Google Shape;100;p12"/>
          <p:cNvSpPr/>
          <p:nvPr>
            <p:ph idx="2" type="media"/>
          </p:nvPr>
        </p:nvSpPr>
        <p:spPr>
          <a:xfrm>
            <a:off x="1219200" y="2220913"/>
            <a:ext cx="9715500" cy="3727450"/>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01" name="Google Shape;101;p12"/>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2" name="Google Shape;102;p12"/>
          <p:cNvPicPr preferRelativeResize="0"/>
          <p:nvPr/>
        </p:nvPicPr>
        <p:blipFill rotWithShape="1">
          <a:blip r:embed="rId2">
            <a:alphaModFix/>
          </a:blip>
          <a:srcRect b="0" l="0" r="0" t="0"/>
          <a:stretch/>
        </p:blipFill>
        <p:spPr>
          <a:xfrm>
            <a:off x="460374" y="6518444"/>
            <a:ext cx="557700" cy="154923"/>
          </a:xfrm>
          <a:prstGeom prst="rect">
            <a:avLst/>
          </a:prstGeom>
          <a:noFill/>
          <a:ln>
            <a:noFill/>
          </a:ln>
        </p:spPr>
      </p:pic>
      <p:pic>
        <p:nvPicPr>
          <p:cNvPr id="103" name="Google Shape;103;p12"/>
          <p:cNvPicPr preferRelativeResize="0"/>
          <p:nvPr/>
        </p:nvPicPr>
        <p:blipFill rotWithShape="1">
          <a:blip r:embed="rId3">
            <a:alphaModFix/>
          </a:blip>
          <a:srcRect b="0" l="0" r="0" t="0"/>
          <a:stretch/>
        </p:blipFill>
        <p:spPr>
          <a:xfrm>
            <a:off x="435530" y="6483429"/>
            <a:ext cx="621880" cy="238387"/>
          </a:xfrm>
          <a:prstGeom prst="rect">
            <a:avLst/>
          </a:prstGeom>
          <a:noFill/>
          <a:ln>
            <a:noFill/>
          </a:ln>
        </p:spPr>
      </p:pic>
      <p:sp>
        <p:nvSpPr>
          <p:cNvPr id="104" name="Google Shape;104;p12"/>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2"/>
          <p:cNvSpPr txBox="1"/>
          <p:nvPr>
            <p:ph idx="1" type="body"/>
          </p:nvPr>
        </p:nvSpPr>
        <p:spPr>
          <a:xfrm>
            <a:off x="457200" y="1240622"/>
            <a:ext cx="11277600" cy="3508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ine Chart_White">
  <p:cSld name="1_Line Chart_White">
    <p:bg>
      <p:bgPr>
        <a:solidFill>
          <a:schemeClr val="dk2"/>
        </a:solidFill>
      </p:bgPr>
    </p:bg>
    <p:spTree>
      <p:nvGrpSpPr>
        <p:cNvPr id="106" name="Shape 106"/>
        <p:cNvGrpSpPr/>
        <p:nvPr/>
      </p:nvGrpSpPr>
      <p:grpSpPr>
        <a:xfrm>
          <a:off x="0" y="0"/>
          <a:ext cx="0" cy="0"/>
          <a:chOff x="0" y="0"/>
          <a:chExt cx="0" cy="0"/>
        </a:xfrm>
      </p:grpSpPr>
      <p:sp>
        <p:nvSpPr>
          <p:cNvPr id="107" name="Google Shape;107;p13"/>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 type="body"/>
          </p:nvPr>
        </p:nvSpPr>
        <p:spPr>
          <a:xfrm>
            <a:off x="457200" y="1240622"/>
            <a:ext cx="11277600" cy="3508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9" name="Google Shape;109;p13"/>
          <p:cNvSpPr/>
          <p:nvPr>
            <p:ph idx="2" type="chart"/>
          </p:nvPr>
        </p:nvSpPr>
        <p:spPr>
          <a:xfrm>
            <a:off x="1219200" y="2220913"/>
            <a:ext cx="9715500" cy="3727450"/>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10" name="Google Shape;110;p13"/>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1" name="Google Shape;111;p13"/>
          <p:cNvPicPr preferRelativeResize="0"/>
          <p:nvPr/>
        </p:nvPicPr>
        <p:blipFill rotWithShape="1">
          <a:blip r:embed="rId2">
            <a:alphaModFix/>
          </a:blip>
          <a:srcRect b="0" l="0" r="0" t="0"/>
          <a:stretch/>
        </p:blipFill>
        <p:spPr>
          <a:xfrm>
            <a:off x="460374" y="6518444"/>
            <a:ext cx="557700" cy="154923"/>
          </a:xfrm>
          <a:prstGeom prst="rect">
            <a:avLst/>
          </a:prstGeom>
          <a:noFill/>
          <a:ln>
            <a:noFill/>
          </a:ln>
        </p:spPr>
      </p:pic>
      <p:pic>
        <p:nvPicPr>
          <p:cNvPr id="112" name="Google Shape;112;p13"/>
          <p:cNvPicPr preferRelativeResize="0"/>
          <p:nvPr/>
        </p:nvPicPr>
        <p:blipFill rotWithShape="1">
          <a:blip r:embed="rId3">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e Chart With Text_White">
  <p:cSld name="1_Pie Chart With Text_White">
    <p:bg>
      <p:bgPr>
        <a:solidFill>
          <a:schemeClr val="dk2"/>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4"/>
          <p:cNvSpPr/>
          <p:nvPr>
            <p:ph idx="2" type="chart"/>
          </p:nvPr>
        </p:nvSpPr>
        <p:spPr>
          <a:xfrm>
            <a:off x="1033182" y="2055258"/>
            <a:ext cx="4389120" cy="4206240"/>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16" name="Google Shape;116;p14"/>
          <p:cNvSpPr txBox="1"/>
          <p:nvPr>
            <p:ph idx="1" type="body"/>
          </p:nvPr>
        </p:nvSpPr>
        <p:spPr>
          <a:xfrm>
            <a:off x="457200" y="1243584"/>
            <a:ext cx="11277600" cy="350838"/>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14"/>
          <p:cNvSpPr txBox="1"/>
          <p:nvPr>
            <p:ph idx="3" type="body"/>
          </p:nvPr>
        </p:nvSpPr>
        <p:spPr>
          <a:xfrm>
            <a:off x="6096000" y="2048032"/>
            <a:ext cx="5638800" cy="421346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61314" lvl="4" marL="2286000" algn="l">
              <a:lnSpc>
                <a:spcPct val="100000"/>
              </a:lnSpc>
              <a:spcBef>
                <a:spcPts val="600"/>
              </a:spcBef>
              <a:spcAft>
                <a:spcPts val="0"/>
              </a:spcAft>
              <a:buClr>
                <a:schemeClr val="lt2"/>
              </a:buClr>
              <a:buSzPts val="2090"/>
              <a:buFont typeface="Courier New"/>
              <a:buChar char="o"/>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4"/>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9" name="Google Shape;119;p14"/>
          <p:cNvPicPr preferRelativeResize="0"/>
          <p:nvPr/>
        </p:nvPicPr>
        <p:blipFill rotWithShape="1">
          <a:blip r:embed="rId2">
            <a:alphaModFix/>
          </a:blip>
          <a:srcRect b="0" l="0" r="0" t="0"/>
          <a:stretch/>
        </p:blipFill>
        <p:spPr>
          <a:xfrm>
            <a:off x="460374" y="6518444"/>
            <a:ext cx="557700" cy="154923"/>
          </a:xfrm>
          <a:prstGeom prst="rect">
            <a:avLst/>
          </a:prstGeom>
          <a:noFill/>
          <a:ln>
            <a:noFill/>
          </a:ln>
        </p:spPr>
      </p:pic>
      <p:pic>
        <p:nvPicPr>
          <p:cNvPr id="120" name="Google Shape;120;p14"/>
          <p:cNvPicPr preferRelativeResize="0"/>
          <p:nvPr/>
        </p:nvPicPr>
        <p:blipFill rotWithShape="1">
          <a:blip r:embed="rId3">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Pie Charts_White">
  <p:cSld name="1_Two Pie Charts_White">
    <p:bg>
      <p:bgPr>
        <a:solidFill>
          <a:schemeClr val="dk2"/>
        </a:solidFill>
      </p:bgPr>
    </p:bg>
    <p:spTree>
      <p:nvGrpSpPr>
        <p:cNvPr id="121" name="Shape 121"/>
        <p:cNvGrpSpPr/>
        <p:nvPr/>
      </p:nvGrpSpPr>
      <p:grpSpPr>
        <a:xfrm>
          <a:off x="0" y="0"/>
          <a:ext cx="0" cy="0"/>
          <a:chOff x="0" y="0"/>
          <a:chExt cx="0" cy="0"/>
        </a:xfrm>
      </p:grpSpPr>
      <p:sp>
        <p:nvSpPr>
          <p:cNvPr id="122" name="Google Shape;122;p15"/>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5"/>
          <p:cNvSpPr/>
          <p:nvPr>
            <p:ph idx="2" type="chart"/>
          </p:nvPr>
        </p:nvSpPr>
        <p:spPr>
          <a:xfrm>
            <a:off x="6835140" y="1482602"/>
            <a:ext cx="4389120" cy="4765797"/>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4" name="Google Shape;124;p15"/>
          <p:cNvSpPr/>
          <p:nvPr>
            <p:ph idx="3" type="chart"/>
          </p:nvPr>
        </p:nvSpPr>
        <p:spPr>
          <a:xfrm>
            <a:off x="1033182" y="1482602"/>
            <a:ext cx="4389120" cy="4765797"/>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5" name="Google Shape;125;p15"/>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6" name="Google Shape;126;p15"/>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otation-Slide_Grey Scale">
  <p:cSld name="1_Quotation-Slide_Grey Scale">
    <p:bg>
      <p:bgPr>
        <a:blipFill>
          <a:blip r:embed="rId2">
            <a:alphaModFix/>
          </a:blip>
          <a:stretch>
            <a:fillRect/>
          </a:stretch>
        </a:blipFill>
      </p:bgPr>
    </p:bg>
    <p:spTree>
      <p:nvGrpSpPr>
        <p:cNvPr id="127" name="Shape 127"/>
        <p:cNvGrpSpPr/>
        <p:nvPr/>
      </p:nvGrpSpPr>
      <p:grpSpPr>
        <a:xfrm>
          <a:off x="0" y="0"/>
          <a:ext cx="0" cy="0"/>
          <a:chOff x="0" y="0"/>
          <a:chExt cx="0" cy="0"/>
        </a:xfrm>
      </p:grpSpPr>
      <p:pic>
        <p:nvPicPr>
          <p:cNvPr id="128" name="Google Shape;128;p16"/>
          <p:cNvPicPr preferRelativeResize="0"/>
          <p:nvPr/>
        </p:nvPicPr>
        <p:blipFill rotWithShape="1">
          <a:blip r:embed="rId2">
            <a:alphaModFix/>
          </a:blip>
          <a:srcRect b="0" l="0" r="0" t="0"/>
          <a:stretch/>
        </p:blipFill>
        <p:spPr>
          <a:xfrm>
            <a:off x="0" y="857"/>
            <a:ext cx="12192000" cy="6856286"/>
          </a:xfrm>
          <a:prstGeom prst="rect">
            <a:avLst/>
          </a:prstGeom>
          <a:noFill/>
          <a:ln>
            <a:noFill/>
          </a:ln>
        </p:spPr>
      </p:pic>
      <p:sp>
        <p:nvSpPr>
          <p:cNvPr id="129" name="Google Shape;129;p16"/>
          <p:cNvSpPr txBox="1"/>
          <p:nvPr>
            <p:ph type="title"/>
          </p:nvPr>
        </p:nvSpPr>
        <p:spPr>
          <a:xfrm>
            <a:off x="1428750" y="2397405"/>
            <a:ext cx="9334499" cy="17543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0" name="Google Shape;130;p16"/>
          <p:cNvPicPr preferRelativeResize="0"/>
          <p:nvPr/>
        </p:nvPicPr>
        <p:blipFill rotWithShape="1">
          <a:blip r:embed="rId3">
            <a:alphaModFix/>
          </a:blip>
          <a:srcRect b="0" l="0" r="0" t="0"/>
          <a:stretch/>
        </p:blipFill>
        <p:spPr>
          <a:xfrm>
            <a:off x="498390" y="391163"/>
            <a:ext cx="557700" cy="154923"/>
          </a:xfrm>
          <a:prstGeom prst="rect">
            <a:avLst/>
          </a:prstGeom>
          <a:noFill/>
          <a:ln>
            <a:noFill/>
          </a:ln>
        </p:spPr>
      </p:pic>
      <p:sp>
        <p:nvSpPr>
          <p:cNvPr id="131" name="Google Shape;131;p16"/>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sz="800" cap="none">
                <a:solidFill>
                  <a:schemeClr val="lt1"/>
                </a:solidFill>
                <a:latin typeface="Arial"/>
                <a:ea typeface="Arial"/>
                <a:cs typeface="Arial"/>
                <a:sym typeface="Arial"/>
              </a:defRPr>
            </a:lvl1pPr>
            <a:lvl2pPr indent="0" lvl="1" marL="0" algn="r">
              <a:spcBef>
                <a:spcPts val="0"/>
              </a:spcBef>
              <a:buNone/>
              <a:defRPr sz="800" cap="none">
                <a:solidFill>
                  <a:schemeClr val="lt1"/>
                </a:solidFill>
                <a:latin typeface="Arial"/>
                <a:ea typeface="Arial"/>
                <a:cs typeface="Arial"/>
                <a:sym typeface="Arial"/>
              </a:defRPr>
            </a:lvl2pPr>
            <a:lvl3pPr indent="0" lvl="2" marL="0" algn="r">
              <a:spcBef>
                <a:spcPts val="0"/>
              </a:spcBef>
              <a:buNone/>
              <a:defRPr sz="800" cap="none">
                <a:solidFill>
                  <a:schemeClr val="lt1"/>
                </a:solidFill>
                <a:latin typeface="Arial"/>
                <a:ea typeface="Arial"/>
                <a:cs typeface="Arial"/>
                <a:sym typeface="Arial"/>
              </a:defRPr>
            </a:lvl3pPr>
            <a:lvl4pPr indent="0" lvl="3" marL="0" algn="r">
              <a:spcBef>
                <a:spcPts val="0"/>
              </a:spcBef>
              <a:buNone/>
              <a:defRPr sz="800" cap="none">
                <a:solidFill>
                  <a:schemeClr val="lt1"/>
                </a:solidFill>
                <a:latin typeface="Arial"/>
                <a:ea typeface="Arial"/>
                <a:cs typeface="Arial"/>
                <a:sym typeface="Arial"/>
              </a:defRPr>
            </a:lvl4pPr>
            <a:lvl5pPr indent="0" lvl="4" marL="0" algn="r">
              <a:spcBef>
                <a:spcPts val="0"/>
              </a:spcBef>
              <a:buNone/>
              <a:defRPr sz="800" cap="none">
                <a:solidFill>
                  <a:schemeClr val="lt1"/>
                </a:solidFill>
                <a:latin typeface="Arial"/>
                <a:ea typeface="Arial"/>
                <a:cs typeface="Arial"/>
                <a:sym typeface="Arial"/>
              </a:defRPr>
            </a:lvl5pPr>
            <a:lvl6pPr indent="0" lvl="5" marL="0" algn="r">
              <a:spcBef>
                <a:spcPts val="0"/>
              </a:spcBef>
              <a:buNone/>
              <a:defRPr sz="800" cap="none">
                <a:solidFill>
                  <a:schemeClr val="lt1"/>
                </a:solidFill>
                <a:latin typeface="Arial"/>
                <a:ea typeface="Arial"/>
                <a:cs typeface="Arial"/>
                <a:sym typeface="Arial"/>
              </a:defRPr>
            </a:lvl6pPr>
            <a:lvl7pPr indent="0" lvl="6" marL="0" algn="r">
              <a:spcBef>
                <a:spcPts val="0"/>
              </a:spcBef>
              <a:buNone/>
              <a:defRPr sz="800" cap="none">
                <a:solidFill>
                  <a:schemeClr val="lt1"/>
                </a:solidFill>
                <a:latin typeface="Arial"/>
                <a:ea typeface="Arial"/>
                <a:cs typeface="Arial"/>
                <a:sym typeface="Arial"/>
              </a:defRPr>
            </a:lvl7pPr>
            <a:lvl8pPr indent="0" lvl="7" marL="0" algn="r">
              <a:spcBef>
                <a:spcPts val="0"/>
              </a:spcBef>
              <a:buNone/>
              <a:defRPr sz="800" cap="none">
                <a:solidFill>
                  <a:schemeClr val="lt1"/>
                </a:solidFill>
                <a:latin typeface="Arial"/>
                <a:ea typeface="Arial"/>
                <a:cs typeface="Arial"/>
                <a:sym typeface="Arial"/>
              </a:defRPr>
            </a:lvl8pPr>
            <a:lvl9pPr indent="0" lvl="8" marL="0" algn="r">
              <a:spcBef>
                <a:spcPts val="0"/>
              </a:spcBef>
              <a:buNone/>
              <a:defRPr sz="800" cap="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6"/>
          <p:cNvSpPr txBox="1"/>
          <p:nvPr>
            <p:ph idx="1" type="body"/>
          </p:nvPr>
        </p:nvSpPr>
        <p:spPr>
          <a:xfrm>
            <a:off x="0" y="0"/>
            <a:ext cx="10763250" cy="18923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FF0000"/>
              </a:buClr>
              <a:buSzPts val="2400"/>
              <a:buFont typeface="Arial"/>
              <a:buNone/>
              <a:defRPr sz="2400">
                <a:solidFill>
                  <a:srgbClr val="FF0000"/>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r Chart_White">
  <p:cSld name="2_Bar Chart_White">
    <p:bg>
      <p:bgPr>
        <a:solidFill>
          <a:schemeClr val="dk2"/>
        </a:solidFill>
      </p:bgPr>
    </p:bg>
    <p:spTree>
      <p:nvGrpSpPr>
        <p:cNvPr id="133" name="Shape 133"/>
        <p:cNvGrpSpPr/>
        <p:nvPr/>
      </p:nvGrpSpPr>
      <p:grpSpPr>
        <a:xfrm>
          <a:off x="0" y="0"/>
          <a:ext cx="0" cy="0"/>
          <a:chOff x="0" y="0"/>
          <a:chExt cx="0" cy="0"/>
        </a:xfrm>
      </p:grpSpPr>
      <p:sp>
        <p:nvSpPr>
          <p:cNvPr id="134" name="Google Shape;134;p17"/>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7"/>
          <p:cNvSpPr txBox="1"/>
          <p:nvPr>
            <p:ph idx="1" type="body"/>
          </p:nvPr>
        </p:nvSpPr>
        <p:spPr>
          <a:xfrm>
            <a:off x="457200" y="1243584"/>
            <a:ext cx="11277600" cy="350838"/>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17"/>
          <p:cNvSpPr/>
          <p:nvPr>
            <p:ph idx="2" type="chart"/>
          </p:nvPr>
        </p:nvSpPr>
        <p:spPr>
          <a:xfrm>
            <a:off x="1219200" y="2220913"/>
            <a:ext cx="9715500" cy="3727450"/>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37" name="Google Shape;137;p17"/>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8" name="Google Shape;138;p17"/>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lumn Chart_White">
  <p:cSld name="1_Column Chart_White">
    <p:bg>
      <p:bgPr>
        <a:solidFill>
          <a:schemeClr val="dk2"/>
        </a:solidFill>
      </p:bgPr>
    </p:bg>
    <p:spTree>
      <p:nvGrpSpPr>
        <p:cNvPr id="139" name="Shape 139"/>
        <p:cNvGrpSpPr/>
        <p:nvPr/>
      </p:nvGrpSpPr>
      <p:grpSpPr>
        <a:xfrm>
          <a:off x="0" y="0"/>
          <a:ext cx="0" cy="0"/>
          <a:chOff x="0" y="0"/>
          <a:chExt cx="0" cy="0"/>
        </a:xfrm>
      </p:grpSpPr>
      <p:sp>
        <p:nvSpPr>
          <p:cNvPr id="140" name="Google Shape;140;p18"/>
          <p:cNvSpPr/>
          <p:nvPr>
            <p:ph idx="2" type="chart"/>
          </p:nvPr>
        </p:nvSpPr>
        <p:spPr>
          <a:xfrm>
            <a:off x="1219200" y="2220913"/>
            <a:ext cx="9715500" cy="3727450"/>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41" name="Google Shape;141;p18"/>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2" name="Google Shape;142;p18"/>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
        <p:nvSpPr>
          <p:cNvPr id="143" name="Google Shape;143;p18"/>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8"/>
          <p:cNvSpPr txBox="1"/>
          <p:nvPr>
            <p:ph idx="1" type="body"/>
          </p:nvPr>
        </p:nvSpPr>
        <p:spPr>
          <a:xfrm>
            <a:off x="457200" y="1243584"/>
            <a:ext cx="11277600" cy="350838"/>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meline Vertical_Short_White">
  <p:cSld name="1_Timeline Vertical_Short_White">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381000"/>
            <a:ext cx="11277600" cy="5847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9"/>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19"/>
          <p:cNvSpPr txBox="1"/>
          <p:nvPr>
            <p:ph idx="1" type="body"/>
          </p:nvPr>
        </p:nvSpPr>
        <p:spPr>
          <a:xfrm>
            <a:off x="457200" y="1243584"/>
            <a:ext cx="5193792" cy="58477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9"/>
          <p:cNvSpPr txBox="1"/>
          <p:nvPr>
            <p:ph idx="2" type="body"/>
          </p:nvPr>
        </p:nvSpPr>
        <p:spPr>
          <a:xfrm>
            <a:off x="457200" y="1947672"/>
            <a:ext cx="5193792" cy="42976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2400"/>
              <a:buNone/>
              <a:defRPr b="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9"/>
          <p:cNvSpPr txBox="1"/>
          <p:nvPr>
            <p:ph idx="3" type="body"/>
          </p:nvPr>
        </p:nvSpPr>
        <p:spPr>
          <a:xfrm>
            <a:off x="9094635" y="1780163"/>
            <a:ext cx="2297266" cy="731520"/>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9"/>
          <p:cNvSpPr txBox="1"/>
          <p:nvPr>
            <p:ph idx="4" type="body"/>
          </p:nvPr>
        </p:nvSpPr>
        <p:spPr>
          <a:xfrm>
            <a:off x="6172200" y="5245538"/>
            <a:ext cx="1714927" cy="762068"/>
          </a:xfrm>
          <a:prstGeom prst="rect">
            <a:avLst/>
          </a:prstGeom>
          <a:noFill/>
          <a:ln>
            <a:noFill/>
          </a:ln>
        </p:spPr>
        <p:txBody>
          <a:bodyPr anchorCtr="0" anchor="t" bIns="45700" lIns="0" spcFirstLastPara="1" rIns="0" wrap="square" tIns="45700">
            <a:noAutofit/>
          </a:bodyPr>
          <a:lstStyle>
            <a:lvl1pPr indent="-228600" lvl="0" marL="457200" algn="r">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r">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2" name="Google Shape;152;p19"/>
          <p:cNvCxnSpPr/>
          <p:nvPr/>
        </p:nvCxnSpPr>
        <p:spPr>
          <a:xfrm flipH="1">
            <a:off x="8500772" y="1334807"/>
            <a:ext cx="15740" cy="4663440"/>
          </a:xfrm>
          <a:prstGeom prst="straightConnector1">
            <a:avLst/>
          </a:prstGeom>
          <a:noFill/>
          <a:ln cap="flat" cmpd="sng" w="63500">
            <a:solidFill>
              <a:srgbClr val="A5A5A5"/>
            </a:solidFill>
            <a:prstDash val="solid"/>
            <a:miter lim="800000"/>
            <a:headEnd len="sm" w="sm" type="none"/>
            <a:tailEnd len="sm" w="sm" type="none"/>
          </a:ln>
        </p:spPr>
      </p:cxnSp>
      <p:sp>
        <p:nvSpPr>
          <p:cNvPr id="153" name="Google Shape;153;p19"/>
          <p:cNvSpPr txBox="1"/>
          <p:nvPr>
            <p:ph idx="5" type="body"/>
          </p:nvPr>
        </p:nvSpPr>
        <p:spPr>
          <a:xfrm>
            <a:off x="8487858" y="1907761"/>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9"/>
          <p:cNvSpPr txBox="1"/>
          <p:nvPr>
            <p:ph idx="6" type="body"/>
          </p:nvPr>
        </p:nvSpPr>
        <p:spPr>
          <a:xfrm>
            <a:off x="8738328" y="3257819"/>
            <a:ext cx="710472" cy="275858"/>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5" name="Google Shape;155;p19"/>
          <p:cNvSpPr txBox="1"/>
          <p:nvPr>
            <p:ph idx="7" type="body"/>
          </p:nvPr>
        </p:nvSpPr>
        <p:spPr>
          <a:xfrm>
            <a:off x="7569200" y="1803748"/>
            <a:ext cx="723450" cy="229851"/>
          </a:xfrm>
          <a:prstGeom prst="rect">
            <a:avLst/>
          </a:prstGeom>
          <a:noFill/>
          <a:ln>
            <a:noFill/>
          </a:ln>
        </p:spPr>
        <p:txBody>
          <a:bodyPr anchorCtr="0" anchor="ctr" bIns="45700" lIns="0" spcFirstLastPara="1" rIns="0" wrap="square" tIns="45700">
            <a:noAutofit/>
          </a:bodyPr>
          <a:lstStyle>
            <a:lvl1pPr indent="-228600" lvl="0" marL="457200" algn="r">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6" name="Google Shape;156;p19"/>
          <p:cNvSpPr txBox="1"/>
          <p:nvPr>
            <p:ph idx="8" type="body"/>
          </p:nvPr>
        </p:nvSpPr>
        <p:spPr>
          <a:xfrm>
            <a:off x="6172200" y="3203490"/>
            <a:ext cx="1714927" cy="731520"/>
          </a:xfrm>
          <a:prstGeom prst="rect">
            <a:avLst/>
          </a:prstGeom>
          <a:noFill/>
          <a:ln>
            <a:noFill/>
          </a:ln>
        </p:spPr>
        <p:txBody>
          <a:bodyPr anchorCtr="0" anchor="t" bIns="45700" lIns="0" spcFirstLastPara="1" rIns="0" wrap="square" tIns="45700">
            <a:noAutofit/>
          </a:bodyPr>
          <a:lstStyle>
            <a:lvl1pPr indent="-228600" lvl="0" marL="457200" algn="r">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r">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7" name="Google Shape;157;p19"/>
          <p:cNvSpPr txBox="1"/>
          <p:nvPr>
            <p:ph idx="9" type="body"/>
          </p:nvPr>
        </p:nvSpPr>
        <p:spPr>
          <a:xfrm>
            <a:off x="7986918" y="5402375"/>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8" name="Google Shape;158;p19"/>
          <p:cNvSpPr txBox="1"/>
          <p:nvPr>
            <p:ph idx="13" type="body"/>
          </p:nvPr>
        </p:nvSpPr>
        <p:spPr>
          <a:xfrm>
            <a:off x="7986918" y="3346405"/>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9" name="Google Shape;159;p19"/>
          <p:cNvSpPr txBox="1"/>
          <p:nvPr>
            <p:ph idx="14" type="body"/>
          </p:nvPr>
        </p:nvSpPr>
        <p:spPr>
          <a:xfrm>
            <a:off x="8487858" y="4545414"/>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0" name="Google Shape;160;p19"/>
          <p:cNvSpPr txBox="1"/>
          <p:nvPr>
            <p:ph idx="15" type="body"/>
          </p:nvPr>
        </p:nvSpPr>
        <p:spPr>
          <a:xfrm>
            <a:off x="7569200" y="4428942"/>
            <a:ext cx="723450" cy="212222"/>
          </a:xfrm>
          <a:prstGeom prst="rect">
            <a:avLst/>
          </a:prstGeom>
          <a:noFill/>
          <a:ln>
            <a:noFill/>
          </a:ln>
        </p:spPr>
        <p:txBody>
          <a:bodyPr anchorCtr="0" anchor="ctr" bIns="45700" lIns="0" spcFirstLastPara="1" rIns="0" wrap="square" tIns="45700">
            <a:noAutofit/>
          </a:bodyPr>
          <a:lstStyle>
            <a:lvl1pPr indent="-228600" lvl="0" marL="457200" algn="r">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1" name="Google Shape;161;p19"/>
          <p:cNvSpPr txBox="1"/>
          <p:nvPr>
            <p:ph idx="16" type="body"/>
          </p:nvPr>
        </p:nvSpPr>
        <p:spPr>
          <a:xfrm>
            <a:off x="9094634" y="4422905"/>
            <a:ext cx="2268913" cy="731520"/>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2" name="Google Shape;162;p19"/>
          <p:cNvSpPr txBox="1"/>
          <p:nvPr>
            <p:ph idx="17" type="body"/>
          </p:nvPr>
        </p:nvSpPr>
        <p:spPr>
          <a:xfrm>
            <a:off x="8738328" y="5291009"/>
            <a:ext cx="710472" cy="221230"/>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163" name="Google Shape;163;p19"/>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
        <p:nvSpPr>
          <p:cNvPr id="164" name="Google Shape;164;p19"/>
          <p:cNvSpPr/>
          <p:nvPr/>
        </p:nvSpPr>
        <p:spPr>
          <a:xfrm>
            <a:off x="8403336" y="1828800"/>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19"/>
          <p:cNvSpPr/>
          <p:nvPr/>
        </p:nvSpPr>
        <p:spPr>
          <a:xfrm>
            <a:off x="8403336" y="3239295"/>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19"/>
          <p:cNvSpPr/>
          <p:nvPr/>
        </p:nvSpPr>
        <p:spPr>
          <a:xfrm>
            <a:off x="8390658" y="4445184"/>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19"/>
          <p:cNvSpPr/>
          <p:nvPr/>
        </p:nvSpPr>
        <p:spPr>
          <a:xfrm>
            <a:off x="8390636" y="5300914"/>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meline Vertical_Extended 1_White">
  <p:cSld name="1_Timeline Vertical_Extended 1_White">
    <p:spTree>
      <p:nvGrpSpPr>
        <p:cNvPr id="168" name="Shape 168"/>
        <p:cNvGrpSpPr/>
        <p:nvPr/>
      </p:nvGrpSpPr>
      <p:grpSpPr>
        <a:xfrm>
          <a:off x="0" y="0"/>
          <a:ext cx="0" cy="0"/>
          <a:chOff x="0" y="0"/>
          <a:chExt cx="0" cy="0"/>
        </a:xfrm>
      </p:grpSpPr>
      <p:sp>
        <p:nvSpPr>
          <p:cNvPr id="169" name="Google Shape;169;p20"/>
          <p:cNvSpPr txBox="1"/>
          <p:nvPr>
            <p:ph type="title"/>
          </p:nvPr>
        </p:nvSpPr>
        <p:spPr>
          <a:xfrm>
            <a:off x="457200" y="381000"/>
            <a:ext cx="11277600" cy="5847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20"/>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20"/>
          <p:cNvSpPr txBox="1"/>
          <p:nvPr>
            <p:ph idx="1" type="body"/>
          </p:nvPr>
        </p:nvSpPr>
        <p:spPr>
          <a:xfrm>
            <a:off x="457200" y="1243584"/>
            <a:ext cx="5193792" cy="58477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2" name="Google Shape;172;p20"/>
          <p:cNvSpPr txBox="1"/>
          <p:nvPr>
            <p:ph idx="2" type="body"/>
          </p:nvPr>
        </p:nvSpPr>
        <p:spPr>
          <a:xfrm>
            <a:off x="457200" y="1947672"/>
            <a:ext cx="5193792" cy="42976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2400"/>
              <a:buNone/>
              <a:defRPr b="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173" name="Google Shape;173;p20"/>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
        <p:nvSpPr>
          <p:cNvPr id="174" name="Google Shape;174;p20"/>
          <p:cNvSpPr txBox="1"/>
          <p:nvPr>
            <p:ph idx="3" type="body"/>
          </p:nvPr>
        </p:nvSpPr>
        <p:spPr>
          <a:xfrm>
            <a:off x="9094635" y="1780163"/>
            <a:ext cx="2297266" cy="731520"/>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5" name="Google Shape;175;p20"/>
          <p:cNvSpPr txBox="1"/>
          <p:nvPr>
            <p:ph idx="4" type="body"/>
          </p:nvPr>
        </p:nvSpPr>
        <p:spPr>
          <a:xfrm>
            <a:off x="6172200" y="5245538"/>
            <a:ext cx="1714927" cy="762068"/>
          </a:xfrm>
          <a:prstGeom prst="rect">
            <a:avLst/>
          </a:prstGeom>
          <a:noFill/>
          <a:ln>
            <a:noFill/>
          </a:ln>
        </p:spPr>
        <p:txBody>
          <a:bodyPr anchorCtr="0" anchor="t" bIns="45700" lIns="0" spcFirstLastPara="1" rIns="0" wrap="square" tIns="45700">
            <a:noAutofit/>
          </a:bodyPr>
          <a:lstStyle>
            <a:lvl1pPr indent="-228600" lvl="0" marL="457200" algn="r">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r">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6" name="Google Shape;176;p20"/>
          <p:cNvCxnSpPr/>
          <p:nvPr/>
        </p:nvCxnSpPr>
        <p:spPr>
          <a:xfrm flipH="1">
            <a:off x="8497870" y="1334807"/>
            <a:ext cx="18642" cy="5523193"/>
          </a:xfrm>
          <a:prstGeom prst="straightConnector1">
            <a:avLst/>
          </a:prstGeom>
          <a:noFill/>
          <a:ln cap="flat" cmpd="sng" w="63500">
            <a:solidFill>
              <a:srgbClr val="A5A5A5"/>
            </a:solidFill>
            <a:prstDash val="solid"/>
            <a:miter lim="800000"/>
            <a:headEnd len="sm" w="sm" type="none"/>
            <a:tailEnd len="sm" w="sm" type="none"/>
          </a:ln>
        </p:spPr>
      </p:cxnSp>
      <p:sp>
        <p:nvSpPr>
          <p:cNvPr id="177" name="Google Shape;177;p20"/>
          <p:cNvSpPr txBox="1"/>
          <p:nvPr>
            <p:ph idx="5" type="body"/>
          </p:nvPr>
        </p:nvSpPr>
        <p:spPr>
          <a:xfrm>
            <a:off x="8487858" y="1907761"/>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sz="100">
                <a:solidFill>
                  <a:schemeClr val="lt2"/>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8" name="Google Shape;178;p20"/>
          <p:cNvSpPr txBox="1"/>
          <p:nvPr>
            <p:ph idx="6" type="body"/>
          </p:nvPr>
        </p:nvSpPr>
        <p:spPr>
          <a:xfrm>
            <a:off x="8738328" y="3257819"/>
            <a:ext cx="710472" cy="275858"/>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9" name="Google Shape;179;p20"/>
          <p:cNvSpPr txBox="1"/>
          <p:nvPr>
            <p:ph idx="7" type="body"/>
          </p:nvPr>
        </p:nvSpPr>
        <p:spPr>
          <a:xfrm>
            <a:off x="7569200" y="1803748"/>
            <a:ext cx="723450" cy="229851"/>
          </a:xfrm>
          <a:prstGeom prst="rect">
            <a:avLst/>
          </a:prstGeom>
          <a:noFill/>
          <a:ln>
            <a:noFill/>
          </a:ln>
        </p:spPr>
        <p:txBody>
          <a:bodyPr anchorCtr="0" anchor="ctr" bIns="45700" lIns="0" spcFirstLastPara="1" rIns="0" wrap="square" tIns="45700">
            <a:noAutofit/>
          </a:bodyPr>
          <a:lstStyle>
            <a:lvl1pPr indent="-228600" lvl="0" marL="457200" algn="r">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0" name="Google Shape;180;p20"/>
          <p:cNvSpPr txBox="1"/>
          <p:nvPr>
            <p:ph idx="8" type="body"/>
          </p:nvPr>
        </p:nvSpPr>
        <p:spPr>
          <a:xfrm>
            <a:off x="6172200" y="3203490"/>
            <a:ext cx="1714927" cy="731520"/>
          </a:xfrm>
          <a:prstGeom prst="rect">
            <a:avLst/>
          </a:prstGeom>
          <a:noFill/>
          <a:ln>
            <a:noFill/>
          </a:ln>
        </p:spPr>
        <p:txBody>
          <a:bodyPr anchorCtr="0" anchor="t" bIns="45700" lIns="0" spcFirstLastPara="1" rIns="0" wrap="square" tIns="45700">
            <a:noAutofit/>
          </a:bodyPr>
          <a:lstStyle>
            <a:lvl1pPr indent="-228600" lvl="0" marL="457200" algn="r">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r">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20"/>
          <p:cNvSpPr txBox="1"/>
          <p:nvPr>
            <p:ph idx="9" type="body"/>
          </p:nvPr>
        </p:nvSpPr>
        <p:spPr>
          <a:xfrm>
            <a:off x="7986918" y="5402375"/>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sz="100">
                <a:solidFill>
                  <a:schemeClr val="lt2"/>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2" name="Google Shape;182;p20"/>
          <p:cNvSpPr txBox="1"/>
          <p:nvPr>
            <p:ph idx="13" type="body"/>
          </p:nvPr>
        </p:nvSpPr>
        <p:spPr>
          <a:xfrm>
            <a:off x="7986918" y="3346405"/>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sz="100">
                <a:solidFill>
                  <a:schemeClr val="lt2"/>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3" name="Google Shape;183;p20"/>
          <p:cNvSpPr txBox="1"/>
          <p:nvPr>
            <p:ph idx="14" type="body"/>
          </p:nvPr>
        </p:nvSpPr>
        <p:spPr>
          <a:xfrm>
            <a:off x="8487858" y="4545414"/>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sz="100">
                <a:solidFill>
                  <a:schemeClr val="lt2"/>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4" name="Google Shape;184;p20"/>
          <p:cNvSpPr txBox="1"/>
          <p:nvPr>
            <p:ph idx="15" type="body"/>
          </p:nvPr>
        </p:nvSpPr>
        <p:spPr>
          <a:xfrm>
            <a:off x="7569200" y="4428942"/>
            <a:ext cx="723450" cy="212222"/>
          </a:xfrm>
          <a:prstGeom prst="rect">
            <a:avLst/>
          </a:prstGeom>
          <a:noFill/>
          <a:ln>
            <a:noFill/>
          </a:ln>
        </p:spPr>
        <p:txBody>
          <a:bodyPr anchorCtr="0" anchor="ctr" bIns="45700" lIns="0" spcFirstLastPara="1" rIns="0" wrap="square" tIns="45700">
            <a:noAutofit/>
          </a:bodyPr>
          <a:lstStyle>
            <a:lvl1pPr indent="-228600" lvl="0" marL="457200" algn="r">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5" name="Google Shape;185;p20"/>
          <p:cNvSpPr txBox="1"/>
          <p:nvPr>
            <p:ph idx="16" type="body"/>
          </p:nvPr>
        </p:nvSpPr>
        <p:spPr>
          <a:xfrm>
            <a:off x="9094634" y="4422905"/>
            <a:ext cx="2268913" cy="731520"/>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6" name="Google Shape;186;p20"/>
          <p:cNvSpPr txBox="1"/>
          <p:nvPr>
            <p:ph idx="17" type="body"/>
          </p:nvPr>
        </p:nvSpPr>
        <p:spPr>
          <a:xfrm>
            <a:off x="8738328" y="5291009"/>
            <a:ext cx="710472" cy="221230"/>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0"/>
          <p:cNvSpPr txBox="1"/>
          <p:nvPr>
            <p:ph idx="18" type="body"/>
          </p:nvPr>
        </p:nvSpPr>
        <p:spPr>
          <a:xfrm>
            <a:off x="9108811" y="3782139"/>
            <a:ext cx="2268913" cy="542494"/>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8" name="Google Shape;188;p20"/>
          <p:cNvSpPr txBox="1"/>
          <p:nvPr>
            <p:ph idx="19" type="body"/>
          </p:nvPr>
        </p:nvSpPr>
        <p:spPr>
          <a:xfrm>
            <a:off x="8481942" y="3940632"/>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sz="100">
                <a:solidFill>
                  <a:schemeClr val="lt2"/>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20"/>
          <p:cNvSpPr/>
          <p:nvPr/>
        </p:nvSpPr>
        <p:spPr>
          <a:xfrm>
            <a:off x="8403336" y="1828800"/>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20"/>
          <p:cNvSpPr/>
          <p:nvPr/>
        </p:nvSpPr>
        <p:spPr>
          <a:xfrm>
            <a:off x="8403336" y="3239295"/>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20"/>
          <p:cNvSpPr/>
          <p:nvPr/>
        </p:nvSpPr>
        <p:spPr>
          <a:xfrm>
            <a:off x="8390658" y="4445184"/>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20"/>
          <p:cNvSpPr/>
          <p:nvPr/>
        </p:nvSpPr>
        <p:spPr>
          <a:xfrm>
            <a:off x="8390636" y="5300914"/>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20"/>
          <p:cNvSpPr/>
          <p:nvPr/>
        </p:nvSpPr>
        <p:spPr>
          <a:xfrm>
            <a:off x="8429762" y="3887321"/>
            <a:ext cx="138989" cy="138989"/>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ullet List_White">
  <p:cSld name="1_Bullet List_White">
    <p:bg>
      <p:bgPr>
        <a:solidFill>
          <a:schemeClr val="dk2"/>
        </a:solidFill>
      </p:bgPr>
    </p:bg>
    <p:spTree>
      <p:nvGrpSpPr>
        <p:cNvPr id="22" name="Shape 22"/>
        <p:cNvGrpSpPr/>
        <p:nvPr/>
      </p:nvGrpSpPr>
      <p:grpSpPr>
        <a:xfrm>
          <a:off x="0" y="0"/>
          <a:ext cx="0" cy="0"/>
          <a:chOff x="0" y="0"/>
          <a:chExt cx="0" cy="0"/>
        </a:xfrm>
      </p:grpSpPr>
      <p:sp>
        <p:nvSpPr>
          <p:cNvPr id="23" name="Google Shape;23;p3"/>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800" u="none" cap="none" strike="noStrike">
                <a:solidFill>
                  <a:schemeClr val="lt1"/>
                </a:solidFill>
                <a:latin typeface="Arial"/>
                <a:ea typeface="Arial"/>
                <a:cs typeface="Arial"/>
                <a:sym typeface="Arial"/>
              </a:defRPr>
            </a:lvl1pPr>
            <a:lvl2pPr indent="0" lvl="1" marL="0" algn="r">
              <a:spcBef>
                <a:spcPts val="0"/>
              </a:spcBef>
              <a:buNone/>
              <a:defRPr b="0" i="0" sz="800" u="none" cap="none" strike="noStrike">
                <a:solidFill>
                  <a:schemeClr val="lt1"/>
                </a:solidFill>
                <a:latin typeface="Arial"/>
                <a:ea typeface="Arial"/>
                <a:cs typeface="Arial"/>
                <a:sym typeface="Arial"/>
              </a:defRPr>
            </a:lvl2pPr>
            <a:lvl3pPr indent="0" lvl="2" marL="0" algn="r">
              <a:spcBef>
                <a:spcPts val="0"/>
              </a:spcBef>
              <a:buNone/>
              <a:defRPr b="0" i="0" sz="800" u="none" cap="none" strike="noStrike">
                <a:solidFill>
                  <a:schemeClr val="lt1"/>
                </a:solidFill>
                <a:latin typeface="Arial"/>
                <a:ea typeface="Arial"/>
                <a:cs typeface="Arial"/>
                <a:sym typeface="Arial"/>
              </a:defRPr>
            </a:lvl3pPr>
            <a:lvl4pPr indent="0" lvl="3" marL="0" algn="r">
              <a:spcBef>
                <a:spcPts val="0"/>
              </a:spcBef>
              <a:buNone/>
              <a:defRPr b="0" i="0" sz="800" u="none" cap="none" strike="noStrike">
                <a:solidFill>
                  <a:schemeClr val="lt1"/>
                </a:solidFill>
                <a:latin typeface="Arial"/>
                <a:ea typeface="Arial"/>
                <a:cs typeface="Arial"/>
                <a:sym typeface="Arial"/>
              </a:defRPr>
            </a:lvl4pPr>
            <a:lvl5pPr indent="0" lvl="4" marL="0" algn="r">
              <a:spcBef>
                <a:spcPts val="0"/>
              </a:spcBef>
              <a:buNone/>
              <a:defRPr b="0" i="0" sz="800" u="none" cap="none" strike="noStrike">
                <a:solidFill>
                  <a:schemeClr val="lt1"/>
                </a:solidFill>
                <a:latin typeface="Arial"/>
                <a:ea typeface="Arial"/>
                <a:cs typeface="Arial"/>
                <a:sym typeface="Arial"/>
              </a:defRPr>
            </a:lvl5pPr>
            <a:lvl6pPr indent="0" lvl="5" marL="0" algn="r">
              <a:spcBef>
                <a:spcPts val="0"/>
              </a:spcBef>
              <a:buNone/>
              <a:defRPr b="0" i="0" sz="800" u="none" cap="none" strike="noStrike">
                <a:solidFill>
                  <a:schemeClr val="lt1"/>
                </a:solidFill>
                <a:latin typeface="Arial"/>
                <a:ea typeface="Arial"/>
                <a:cs typeface="Arial"/>
                <a:sym typeface="Arial"/>
              </a:defRPr>
            </a:lvl6pPr>
            <a:lvl7pPr indent="0" lvl="6" marL="0" algn="r">
              <a:spcBef>
                <a:spcPts val="0"/>
              </a:spcBef>
              <a:buNone/>
              <a:defRPr b="0" i="0" sz="800" u="none" cap="none" strike="noStrike">
                <a:solidFill>
                  <a:schemeClr val="lt1"/>
                </a:solidFill>
                <a:latin typeface="Arial"/>
                <a:ea typeface="Arial"/>
                <a:cs typeface="Arial"/>
                <a:sym typeface="Arial"/>
              </a:defRPr>
            </a:lvl7pPr>
            <a:lvl8pPr indent="0" lvl="7" marL="0" algn="r">
              <a:spcBef>
                <a:spcPts val="0"/>
              </a:spcBef>
              <a:buNone/>
              <a:defRPr b="0" i="0" sz="800" u="none" cap="none" strike="noStrike">
                <a:solidFill>
                  <a:schemeClr val="lt1"/>
                </a:solidFill>
                <a:latin typeface="Arial"/>
                <a:ea typeface="Arial"/>
                <a:cs typeface="Arial"/>
                <a:sym typeface="Arial"/>
              </a:defRPr>
            </a:lvl8pPr>
            <a:lvl9pPr indent="0" lvl="8" marL="0" algn="r">
              <a:spcBef>
                <a:spcPts val="0"/>
              </a:spcBef>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200"/>
              <a:buFont typeface="Arial"/>
              <a:buNone/>
              <a:defRPr sz="32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00"/>
              </a:spcBef>
              <a:spcAft>
                <a:spcPts val="0"/>
              </a:spcAft>
              <a:buClr>
                <a:schemeClr val="lt2"/>
              </a:buClr>
              <a:buSzPts val="2400"/>
              <a:buFont typeface="Noto Sans Symbols"/>
              <a:buChar char="▪"/>
              <a:defRPr b="0">
                <a:solidFill>
                  <a:schemeClr val="lt2"/>
                </a:solidFill>
              </a:defRPr>
            </a:lvl1pPr>
            <a:lvl2pPr indent="-381000" lvl="1" marL="914400" algn="l">
              <a:lnSpc>
                <a:spcPct val="100000"/>
              </a:lnSpc>
              <a:spcBef>
                <a:spcPts val="600"/>
              </a:spcBef>
              <a:spcAft>
                <a:spcPts val="0"/>
              </a:spcAft>
              <a:buClr>
                <a:schemeClr val="lt1"/>
              </a:buClr>
              <a:buSzPts val="2400"/>
              <a:buFont typeface="Noto Sans Symbols"/>
              <a:buChar char="▪"/>
              <a:defRPr>
                <a:solidFill>
                  <a:schemeClr val="lt2"/>
                </a:solidFill>
              </a:defRPr>
            </a:lvl2pPr>
            <a:lvl3pPr indent="-368300" lvl="2" marL="1371600" algn="l">
              <a:lnSpc>
                <a:spcPct val="100000"/>
              </a:lnSpc>
              <a:spcBef>
                <a:spcPts val="600"/>
              </a:spcBef>
              <a:spcAft>
                <a:spcPts val="0"/>
              </a:spcAft>
              <a:buClr>
                <a:schemeClr val="lt2"/>
              </a:buClr>
              <a:buSzPts val="2200"/>
              <a:buFont typeface="Noto Sans Symbols"/>
              <a:buChar char="▪"/>
              <a:defRPr sz="2200">
                <a:solidFill>
                  <a:schemeClr val="lt2"/>
                </a:solidFill>
              </a:defRPr>
            </a:lvl3pPr>
            <a:lvl4pPr indent="-382269" lvl="3" marL="1828800" algn="l">
              <a:lnSpc>
                <a:spcPct val="100000"/>
              </a:lnSpc>
              <a:spcBef>
                <a:spcPts val="600"/>
              </a:spcBef>
              <a:spcAft>
                <a:spcPts val="0"/>
              </a:spcAft>
              <a:buClr>
                <a:schemeClr val="lt2"/>
              </a:buClr>
              <a:buSzPts val="2420"/>
              <a:buFont typeface="Courier New"/>
              <a:buChar char="o"/>
              <a:defRPr sz="2200">
                <a:solidFill>
                  <a:schemeClr val="lt2"/>
                </a:solidFill>
              </a:defRPr>
            </a:lvl4pPr>
            <a:lvl5pPr indent="-342900" lvl="4" marL="2286000" algn="l">
              <a:lnSpc>
                <a:spcPct val="100000"/>
              </a:lnSpc>
              <a:spcBef>
                <a:spcPts val="600"/>
              </a:spcBef>
              <a:spcAft>
                <a:spcPts val="0"/>
              </a:spcAft>
              <a:buClr>
                <a:schemeClr val="lt2"/>
              </a:buClr>
              <a:buSzPts val="1800"/>
              <a:buFont typeface="Noto Sans Symbols"/>
              <a:buChar char="▪"/>
              <a:defRPr sz="1800">
                <a:solidFill>
                  <a:schemeClr val="lt2"/>
                </a:solidFill>
              </a:defRPr>
            </a:lvl5pPr>
            <a:lvl6pPr indent="-330200" lvl="5" marL="2743200" algn="l">
              <a:lnSpc>
                <a:spcPct val="100000"/>
              </a:lnSpc>
              <a:spcBef>
                <a:spcPts val="600"/>
              </a:spcBef>
              <a:spcAft>
                <a:spcPts val="0"/>
              </a:spcAft>
              <a:buClr>
                <a:schemeClr val="lt1"/>
              </a:buClr>
              <a:buSzPts val="1600"/>
              <a:buFont typeface="Noto Sans Symbols"/>
              <a:buChar char="▪"/>
              <a:defRPr sz="1600">
                <a:solidFill>
                  <a:schemeClr val="lt1"/>
                </a:solidFill>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6" name="Google Shape;26;p3"/>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meline Vertical_Extended 2_White">
  <p:cSld name="2_Timeline Vertical_Extended 2_White">
    <p:spTree>
      <p:nvGrpSpPr>
        <p:cNvPr id="194" name="Shape 194"/>
        <p:cNvGrpSpPr/>
        <p:nvPr/>
      </p:nvGrpSpPr>
      <p:grpSpPr>
        <a:xfrm>
          <a:off x="0" y="0"/>
          <a:ext cx="0" cy="0"/>
          <a:chOff x="0" y="0"/>
          <a:chExt cx="0" cy="0"/>
        </a:xfrm>
      </p:grpSpPr>
      <p:sp>
        <p:nvSpPr>
          <p:cNvPr id="195" name="Google Shape;195;p21"/>
          <p:cNvSpPr txBox="1"/>
          <p:nvPr>
            <p:ph type="title"/>
          </p:nvPr>
        </p:nvSpPr>
        <p:spPr>
          <a:xfrm>
            <a:off x="457200" y="381000"/>
            <a:ext cx="7616952" cy="5847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1"/>
          <p:cNvSpPr txBox="1"/>
          <p:nvPr>
            <p:ph idx="1" type="body"/>
          </p:nvPr>
        </p:nvSpPr>
        <p:spPr>
          <a:xfrm>
            <a:off x="457200" y="1243584"/>
            <a:ext cx="5193792" cy="58477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7" name="Google Shape;197;p21"/>
          <p:cNvSpPr txBox="1"/>
          <p:nvPr>
            <p:ph idx="2" type="body"/>
          </p:nvPr>
        </p:nvSpPr>
        <p:spPr>
          <a:xfrm>
            <a:off x="457200" y="1947672"/>
            <a:ext cx="5193792" cy="42976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2400"/>
              <a:buNone/>
              <a:defRPr b="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198" name="Google Shape;198;p21"/>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
        <p:nvSpPr>
          <p:cNvPr id="199" name="Google Shape;199;p21"/>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p21"/>
          <p:cNvSpPr txBox="1"/>
          <p:nvPr>
            <p:ph idx="3" type="body"/>
          </p:nvPr>
        </p:nvSpPr>
        <p:spPr>
          <a:xfrm>
            <a:off x="9094635" y="1780163"/>
            <a:ext cx="2297266" cy="731520"/>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1" name="Google Shape;201;p21"/>
          <p:cNvSpPr txBox="1"/>
          <p:nvPr>
            <p:ph idx="4" type="body"/>
          </p:nvPr>
        </p:nvSpPr>
        <p:spPr>
          <a:xfrm>
            <a:off x="6172200" y="5245538"/>
            <a:ext cx="1714927" cy="762068"/>
          </a:xfrm>
          <a:prstGeom prst="rect">
            <a:avLst/>
          </a:prstGeom>
          <a:noFill/>
          <a:ln>
            <a:noFill/>
          </a:ln>
        </p:spPr>
        <p:txBody>
          <a:bodyPr anchorCtr="0" anchor="t" bIns="45700" lIns="0" spcFirstLastPara="1" rIns="0" wrap="square" tIns="45700">
            <a:noAutofit/>
          </a:bodyPr>
          <a:lstStyle>
            <a:lvl1pPr indent="-228600" lvl="0" marL="457200" algn="r">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r">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02" name="Google Shape;202;p21"/>
          <p:cNvCxnSpPr/>
          <p:nvPr/>
        </p:nvCxnSpPr>
        <p:spPr>
          <a:xfrm flipH="1">
            <a:off x="8500772" y="0"/>
            <a:ext cx="18288" cy="5998247"/>
          </a:xfrm>
          <a:prstGeom prst="straightConnector1">
            <a:avLst/>
          </a:prstGeom>
          <a:noFill/>
          <a:ln cap="flat" cmpd="sng" w="63500">
            <a:solidFill>
              <a:srgbClr val="A5A5A5"/>
            </a:solidFill>
            <a:prstDash val="solid"/>
            <a:miter lim="800000"/>
            <a:headEnd len="sm" w="sm" type="none"/>
            <a:tailEnd len="sm" w="sm" type="none"/>
          </a:ln>
        </p:spPr>
      </p:cxnSp>
      <p:sp>
        <p:nvSpPr>
          <p:cNvPr id="203" name="Google Shape;203;p21"/>
          <p:cNvSpPr txBox="1"/>
          <p:nvPr>
            <p:ph idx="5" type="body"/>
          </p:nvPr>
        </p:nvSpPr>
        <p:spPr>
          <a:xfrm>
            <a:off x="8487858" y="1907761"/>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4" name="Google Shape;204;p21"/>
          <p:cNvSpPr txBox="1"/>
          <p:nvPr>
            <p:ph idx="6" type="body"/>
          </p:nvPr>
        </p:nvSpPr>
        <p:spPr>
          <a:xfrm>
            <a:off x="8738328" y="3257819"/>
            <a:ext cx="710472" cy="275858"/>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5" name="Google Shape;205;p21"/>
          <p:cNvSpPr txBox="1"/>
          <p:nvPr>
            <p:ph idx="7" type="body"/>
          </p:nvPr>
        </p:nvSpPr>
        <p:spPr>
          <a:xfrm>
            <a:off x="7569200" y="1803748"/>
            <a:ext cx="723450" cy="229851"/>
          </a:xfrm>
          <a:prstGeom prst="rect">
            <a:avLst/>
          </a:prstGeom>
          <a:noFill/>
          <a:ln>
            <a:noFill/>
          </a:ln>
        </p:spPr>
        <p:txBody>
          <a:bodyPr anchorCtr="0" anchor="ctr" bIns="45700" lIns="0" spcFirstLastPara="1" rIns="0" wrap="square" tIns="45700">
            <a:noAutofit/>
          </a:bodyPr>
          <a:lstStyle>
            <a:lvl1pPr indent="-228600" lvl="0" marL="457200" algn="r">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6" name="Google Shape;206;p21"/>
          <p:cNvSpPr txBox="1"/>
          <p:nvPr>
            <p:ph idx="8" type="body"/>
          </p:nvPr>
        </p:nvSpPr>
        <p:spPr>
          <a:xfrm>
            <a:off x="6172200" y="3203490"/>
            <a:ext cx="1714927" cy="731520"/>
          </a:xfrm>
          <a:prstGeom prst="rect">
            <a:avLst/>
          </a:prstGeom>
          <a:noFill/>
          <a:ln>
            <a:noFill/>
          </a:ln>
        </p:spPr>
        <p:txBody>
          <a:bodyPr anchorCtr="0" anchor="t" bIns="45700" lIns="0" spcFirstLastPara="1" rIns="0" wrap="square" tIns="45700">
            <a:noAutofit/>
          </a:bodyPr>
          <a:lstStyle>
            <a:lvl1pPr indent="-228600" lvl="0" marL="457200" algn="r">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r">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7" name="Google Shape;207;p21"/>
          <p:cNvSpPr txBox="1"/>
          <p:nvPr>
            <p:ph idx="9" type="body"/>
          </p:nvPr>
        </p:nvSpPr>
        <p:spPr>
          <a:xfrm>
            <a:off x="7986918" y="5402443"/>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8" name="Google Shape;208;p21"/>
          <p:cNvSpPr txBox="1"/>
          <p:nvPr>
            <p:ph idx="13" type="body"/>
          </p:nvPr>
        </p:nvSpPr>
        <p:spPr>
          <a:xfrm>
            <a:off x="7986918" y="3346405"/>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9" name="Google Shape;209;p21"/>
          <p:cNvSpPr txBox="1"/>
          <p:nvPr>
            <p:ph idx="14" type="body"/>
          </p:nvPr>
        </p:nvSpPr>
        <p:spPr>
          <a:xfrm>
            <a:off x="8487858" y="4545414"/>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100"/>
              <a:buNone/>
              <a:defRPr sz="100">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0" name="Google Shape;210;p21"/>
          <p:cNvSpPr txBox="1"/>
          <p:nvPr>
            <p:ph idx="15" type="body"/>
          </p:nvPr>
        </p:nvSpPr>
        <p:spPr>
          <a:xfrm>
            <a:off x="7569200" y="4428942"/>
            <a:ext cx="723450" cy="212222"/>
          </a:xfrm>
          <a:prstGeom prst="rect">
            <a:avLst/>
          </a:prstGeom>
          <a:noFill/>
          <a:ln>
            <a:noFill/>
          </a:ln>
        </p:spPr>
        <p:txBody>
          <a:bodyPr anchorCtr="0" anchor="ctr" bIns="45700" lIns="0" spcFirstLastPara="1" rIns="0" wrap="square" tIns="45700">
            <a:noAutofit/>
          </a:bodyPr>
          <a:lstStyle>
            <a:lvl1pPr indent="-228600" lvl="0" marL="457200" algn="r">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1" name="Google Shape;211;p21"/>
          <p:cNvSpPr txBox="1"/>
          <p:nvPr>
            <p:ph idx="16" type="body"/>
          </p:nvPr>
        </p:nvSpPr>
        <p:spPr>
          <a:xfrm>
            <a:off x="9094634" y="4422905"/>
            <a:ext cx="2268913" cy="731520"/>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2" name="Google Shape;212;p21"/>
          <p:cNvSpPr txBox="1"/>
          <p:nvPr>
            <p:ph idx="17" type="body"/>
          </p:nvPr>
        </p:nvSpPr>
        <p:spPr>
          <a:xfrm>
            <a:off x="8738328" y="5291009"/>
            <a:ext cx="710472" cy="221230"/>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3" name="Google Shape;213;p21"/>
          <p:cNvSpPr txBox="1"/>
          <p:nvPr>
            <p:ph idx="18" type="body"/>
          </p:nvPr>
        </p:nvSpPr>
        <p:spPr>
          <a:xfrm>
            <a:off x="9108811" y="3782139"/>
            <a:ext cx="2268913" cy="542494"/>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4" name="Google Shape;214;p21"/>
          <p:cNvSpPr txBox="1"/>
          <p:nvPr>
            <p:ph idx="19" type="body"/>
          </p:nvPr>
        </p:nvSpPr>
        <p:spPr>
          <a:xfrm>
            <a:off x="8481942" y="3940632"/>
            <a:ext cx="500940" cy="9144"/>
          </a:xfrm>
          <a:prstGeom prst="rect">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sz="100">
                <a:solidFill>
                  <a:schemeClr val="lt2"/>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5" name="Google Shape;215;p21"/>
          <p:cNvSpPr/>
          <p:nvPr/>
        </p:nvSpPr>
        <p:spPr>
          <a:xfrm>
            <a:off x="8403336" y="1828800"/>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21"/>
          <p:cNvSpPr/>
          <p:nvPr/>
        </p:nvSpPr>
        <p:spPr>
          <a:xfrm>
            <a:off x="8403336" y="3239295"/>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21"/>
          <p:cNvSpPr/>
          <p:nvPr/>
        </p:nvSpPr>
        <p:spPr>
          <a:xfrm>
            <a:off x="8390658" y="4445184"/>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21"/>
          <p:cNvSpPr/>
          <p:nvPr/>
        </p:nvSpPr>
        <p:spPr>
          <a:xfrm>
            <a:off x="8390636" y="5300914"/>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1"/>
          <p:cNvSpPr/>
          <p:nvPr/>
        </p:nvSpPr>
        <p:spPr>
          <a:xfrm>
            <a:off x="8429762" y="3887321"/>
            <a:ext cx="138989" cy="138989"/>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meline Horizontal_White">
  <p:cSld name="1_Timeline Horizontal_White">
    <p:bg>
      <p:bgPr>
        <a:solidFill>
          <a:schemeClr val="dk2"/>
        </a:solidFill>
      </p:bgPr>
    </p:bg>
    <p:spTree>
      <p:nvGrpSpPr>
        <p:cNvPr id="220" name="Shape 220"/>
        <p:cNvGrpSpPr/>
        <p:nvPr/>
      </p:nvGrpSpPr>
      <p:grpSpPr>
        <a:xfrm>
          <a:off x="0" y="0"/>
          <a:ext cx="0" cy="0"/>
          <a:chOff x="0" y="0"/>
          <a:chExt cx="0" cy="0"/>
        </a:xfrm>
      </p:grpSpPr>
      <p:cxnSp>
        <p:nvCxnSpPr>
          <p:cNvPr id="221" name="Google Shape;221;p22"/>
          <p:cNvCxnSpPr/>
          <p:nvPr/>
        </p:nvCxnSpPr>
        <p:spPr>
          <a:xfrm>
            <a:off x="-51955" y="3319397"/>
            <a:ext cx="12297875" cy="0"/>
          </a:xfrm>
          <a:prstGeom prst="straightConnector1">
            <a:avLst/>
          </a:prstGeom>
          <a:noFill/>
          <a:ln cap="flat" cmpd="sng" w="63500">
            <a:solidFill>
              <a:srgbClr val="A5A5A5"/>
            </a:solidFill>
            <a:prstDash val="solid"/>
            <a:miter lim="800000"/>
            <a:headEnd len="sm" w="sm" type="none"/>
            <a:tailEnd len="sm" w="sm" type="none"/>
          </a:ln>
        </p:spPr>
      </p:cxnSp>
      <p:sp>
        <p:nvSpPr>
          <p:cNvPr id="222" name="Google Shape;222;p22"/>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22"/>
          <p:cNvSpPr txBox="1"/>
          <p:nvPr>
            <p:ph idx="1" type="body"/>
          </p:nvPr>
        </p:nvSpPr>
        <p:spPr>
          <a:xfrm>
            <a:off x="4924539" y="1079567"/>
            <a:ext cx="3502393" cy="832731"/>
          </a:xfrm>
          <a:prstGeom prst="rect">
            <a:avLst/>
          </a:prstGeom>
          <a:noFill/>
          <a:ln>
            <a:noFill/>
          </a:ln>
        </p:spPr>
        <p:txBody>
          <a:bodyPr anchorCtr="0" anchor="t" bIns="45700" lIns="0" spcFirstLastPara="1" rIns="91425"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4" name="Google Shape;224;p22"/>
          <p:cNvSpPr txBox="1"/>
          <p:nvPr>
            <p:ph idx="2" type="body"/>
          </p:nvPr>
        </p:nvSpPr>
        <p:spPr>
          <a:xfrm>
            <a:off x="8207135" y="2052951"/>
            <a:ext cx="3169526" cy="785783"/>
          </a:xfrm>
          <a:prstGeom prst="rect">
            <a:avLst/>
          </a:prstGeom>
          <a:noFill/>
          <a:ln>
            <a:noFill/>
          </a:ln>
        </p:spPr>
        <p:txBody>
          <a:bodyPr anchorCtr="0" anchor="t" bIns="45700" lIns="0" spcFirstLastPara="1" rIns="91425"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5" name="Google Shape;225;p22"/>
          <p:cNvSpPr txBox="1"/>
          <p:nvPr>
            <p:ph idx="3" type="body"/>
          </p:nvPr>
        </p:nvSpPr>
        <p:spPr>
          <a:xfrm>
            <a:off x="2883148" y="4869873"/>
            <a:ext cx="3502393" cy="1008767"/>
          </a:xfrm>
          <a:prstGeom prst="rect">
            <a:avLst/>
          </a:prstGeom>
          <a:noFill/>
          <a:ln>
            <a:noFill/>
          </a:ln>
        </p:spPr>
        <p:txBody>
          <a:bodyPr anchorCtr="0" anchor="t" bIns="45700" lIns="0" spcFirstLastPara="1" rIns="91425"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6" name="Google Shape;226;p22"/>
          <p:cNvSpPr/>
          <p:nvPr>
            <p:ph idx="4" type="body"/>
          </p:nvPr>
        </p:nvSpPr>
        <p:spPr>
          <a:xfrm>
            <a:off x="4735687" y="3202946"/>
            <a:ext cx="225425" cy="228600"/>
          </a:xfrm>
          <a:prstGeom prst="ellipse">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b="0" i="0" sz="1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7" name="Google Shape;227;p22"/>
          <p:cNvSpPr txBox="1"/>
          <p:nvPr>
            <p:ph idx="5" type="body"/>
          </p:nvPr>
        </p:nvSpPr>
        <p:spPr>
          <a:xfrm>
            <a:off x="932867" y="3445093"/>
            <a:ext cx="787056" cy="239981"/>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2000"/>
              <a:buNone/>
              <a:defRPr b="1" i="0" sz="20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8" name="Google Shape;228;p22"/>
          <p:cNvSpPr txBox="1"/>
          <p:nvPr>
            <p:ph idx="6" type="body"/>
          </p:nvPr>
        </p:nvSpPr>
        <p:spPr>
          <a:xfrm>
            <a:off x="6985343" y="3460258"/>
            <a:ext cx="787056" cy="239981"/>
          </a:xfrm>
          <a:prstGeom prst="rect">
            <a:avLst/>
          </a:prstGeom>
          <a:noFill/>
          <a:ln>
            <a:noFill/>
          </a:ln>
        </p:spPr>
        <p:txBody>
          <a:bodyPr anchorCtr="0" anchor="ctr" bIns="45700" lIns="0" spcFirstLastPara="1" rIns="91425" wrap="square" tIns="45700">
            <a:noAutofit/>
          </a:bodyPr>
          <a:lstStyle>
            <a:lvl1pPr indent="-228600" lvl="0" marL="457200" algn="l">
              <a:lnSpc>
                <a:spcPct val="100000"/>
              </a:lnSpc>
              <a:spcBef>
                <a:spcPts val="600"/>
              </a:spcBef>
              <a:spcAft>
                <a:spcPts val="0"/>
              </a:spcAft>
              <a:buClr>
                <a:schemeClr val="lt1"/>
              </a:buClr>
              <a:buSzPts val="2000"/>
              <a:buNone/>
              <a:defRPr b="1" i="0" sz="2000">
                <a:solidFill>
                  <a:schemeClr val="lt1"/>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2400"/>
              <a:buNone/>
              <a:defRPr/>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9" name="Google Shape;229;p22"/>
          <p:cNvSpPr/>
          <p:nvPr>
            <p:ph idx="7" type="pic"/>
          </p:nvPr>
        </p:nvSpPr>
        <p:spPr>
          <a:xfrm>
            <a:off x="473157" y="1065919"/>
            <a:ext cx="3672840" cy="1919124"/>
          </a:xfrm>
          <a:prstGeom prst="rect">
            <a:avLst/>
          </a:prstGeom>
          <a:solidFill>
            <a:srgbClr val="F2F2F2"/>
          </a:solidFill>
          <a:ln>
            <a:noFill/>
          </a:ln>
        </p:spPr>
        <p:txBody>
          <a:bodyPr anchorCtr="0" anchor="t" bIns="45700" lIns="91425" spcFirstLastPara="1" rIns="91425" wrap="square" tIns="91425">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30" name="Google Shape;230;p22"/>
          <p:cNvSpPr/>
          <p:nvPr>
            <p:ph idx="8" type="pic"/>
          </p:nvPr>
        </p:nvSpPr>
        <p:spPr>
          <a:xfrm>
            <a:off x="7772399" y="3972048"/>
            <a:ext cx="3624019" cy="1920240"/>
          </a:xfrm>
          <a:prstGeom prst="rect">
            <a:avLst/>
          </a:prstGeom>
          <a:solidFill>
            <a:srgbClr val="F2F2F2"/>
          </a:solidFill>
          <a:ln>
            <a:noFill/>
          </a:ln>
        </p:spPr>
        <p:txBody>
          <a:bodyPr anchorCtr="0" anchor="t" bIns="45700" lIns="91425" spcFirstLastPara="1" rIns="91425" wrap="square" tIns="91425">
            <a:noAutofit/>
          </a:bodyPr>
          <a:lstStyle>
            <a:lvl1pPr lvl="0" marR="0" rtl="0" algn="ctr">
              <a:lnSpc>
                <a:spcPct val="100000"/>
              </a:lnSpc>
              <a:spcBef>
                <a:spcPts val="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31" name="Google Shape;231;p22"/>
          <p:cNvSpPr/>
          <p:nvPr>
            <p:ph idx="9" type="pic"/>
          </p:nvPr>
        </p:nvSpPr>
        <p:spPr>
          <a:xfrm>
            <a:off x="6849773" y="2056237"/>
            <a:ext cx="1189328" cy="991352"/>
          </a:xfrm>
          <a:prstGeom prst="rect">
            <a:avLst/>
          </a:prstGeom>
          <a:solidFill>
            <a:srgbClr val="F2F2F2"/>
          </a:solidFill>
          <a:ln>
            <a:noFill/>
          </a:ln>
        </p:spPr>
        <p:txBody>
          <a:bodyPr anchorCtr="0" anchor="t" bIns="45700" lIns="91425" spcFirstLastPara="1" rIns="91425" wrap="square" tIns="91425">
            <a:noAutofit/>
          </a:bodyPr>
          <a:lstStyle>
            <a:lvl1pPr lvl="0" marR="0" rtl="0" algn="ctr">
              <a:lnSpc>
                <a:spcPct val="100000"/>
              </a:lnSpc>
              <a:spcBef>
                <a:spcPts val="60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32" name="Google Shape;232;p22"/>
          <p:cNvSpPr txBox="1"/>
          <p:nvPr>
            <p:ph idx="13" type="body"/>
          </p:nvPr>
        </p:nvSpPr>
        <p:spPr>
          <a:xfrm>
            <a:off x="5371994" y="3879379"/>
            <a:ext cx="2063127" cy="542494"/>
          </a:xfrm>
          <a:prstGeom prst="rect">
            <a:avLst/>
          </a:prstGeom>
          <a:noFill/>
          <a:ln>
            <a:noFill/>
          </a:ln>
        </p:spPr>
        <p:txBody>
          <a:bodyPr anchorCtr="0" anchor="t" bIns="45700" lIns="0" spcFirstLastPara="1" rIns="0" wrap="square" tIns="45700">
            <a:noAutofit/>
          </a:bodyPr>
          <a:lstStyle>
            <a:lvl1pPr indent="-228600" lvl="0" marL="457200" algn="l">
              <a:lnSpc>
                <a:spcPct val="110000"/>
              </a:lnSpc>
              <a:spcBef>
                <a:spcPts val="600"/>
              </a:spcBef>
              <a:spcAft>
                <a:spcPts val="0"/>
              </a:spcAft>
              <a:buClr>
                <a:schemeClr val="lt2"/>
              </a:buClr>
              <a:buSzPts val="1800"/>
              <a:buNone/>
              <a:defRPr b="0" i="0" sz="18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sz="1800"/>
            </a:lvl2pPr>
            <a:lvl3pPr indent="-228600" lvl="2" marL="1371600" algn="l">
              <a:lnSpc>
                <a:spcPct val="100000"/>
              </a:lnSpc>
              <a:spcBef>
                <a:spcPts val="600"/>
              </a:spcBef>
              <a:spcAft>
                <a:spcPts val="0"/>
              </a:spcAft>
              <a:buClr>
                <a:schemeClr val="lt2"/>
              </a:buClr>
              <a:buSzPts val="2640"/>
              <a:buNone/>
              <a:defRPr/>
            </a:lvl3pPr>
            <a:lvl4pPr indent="-228600" lvl="3" marL="1828800" algn="l">
              <a:lnSpc>
                <a:spcPct val="100000"/>
              </a:lnSpc>
              <a:spcBef>
                <a:spcPts val="600"/>
              </a:spcBef>
              <a:spcAft>
                <a:spcPts val="0"/>
              </a:spcAft>
              <a:buClr>
                <a:schemeClr val="lt2"/>
              </a:buClr>
              <a:buSzPts val="2640"/>
              <a:buNone/>
              <a:defRPr/>
            </a:lvl4pPr>
            <a:lvl5pPr indent="-228600" lvl="4" marL="2286000" algn="l">
              <a:lnSpc>
                <a:spcPct val="100000"/>
              </a:lnSpc>
              <a:spcBef>
                <a:spcPts val="600"/>
              </a:spcBef>
              <a:spcAft>
                <a:spcPts val="0"/>
              </a:spcAft>
              <a:buClr>
                <a:schemeClr val="lt2"/>
              </a:buClr>
              <a:buSzPts val="2090"/>
              <a:buNone/>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33" name="Google Shape;233;p22"/>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
        <p:nvSpPr>
          <p:cNvPr id="234" name="Google Shape;234;p22"/>
          <p:cNvSpPr/>
          <p:nvPr/>
        </p:nvSpPr>
        <p:spPr>
          <a:xfrm>
            <a:off x="696997" y="3200856"/>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22"/>
          <p:cNvSpPr/>
          <p:nvPr/>
        </p:nvSpPr>
        <p:spPr>
          <a:xfrm>
            <a:off x="2647040" y="3205097"/>
            <a:ext cx="228600" cy="228600"/>
          </a:xfrm>
          <a:prstGeom prst="ellipse">
            <a:avLst/>
          </a:prstGeom>
          <a:solidFill>
            <a:schemeClr val="lt1"/>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22"/>
          <p:cNvSpPr/>
          <p:nvPr/>
        </p:nvSpPr>
        <p:spPr>
          <a:xfrm>
            <a:off x="2747520" y="3323495"/>
            <a:ext cx="9144" cy="2800857"/>
          </a:xfrm>
          <a:prstGeom prst="rect">
            <a:avLst/>
          </a:prstGeom>
          <a:solidFill>
            <a:srgbClr val="0B2338"/>
          </a:solidFill>
          <a:ln cap="flat" cmpd="sng" w="12700">
            <a:solidFill>
              <a:srgbClr val="0B23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22"/>
          <p:cNvSpPr/>
          <p:nvPr/>
        </p:nvSpPr>
        <p:spPr>
          <a:xfrm>
            <a:off x="805702" y="2985860"/>
            <a:ext cx="9144" cy="274320"/>
          </a:xfrm>
          <a:prstGeom prst="rect">
            <a:avLst/>
          </a:prstGeom>
          <a:solidFill>
            <a:srgbClr val="0B2338"/>
          </a:solidFill>
          <a:ln cap="flat" cmpd="sng" w="12700">
            <a:solidFill>
              <a:srgbClr val="0B23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22"/>
          <p:cNvSpPr/>
          <p:nvPr/>
        </p:nvSpPr>
        <p:spPr>
          <a:xfrm>
            <a:off x="8771202" y="3295436"/>
            <a:ext cx="9144" cy="640080"/>
          </a:xfrm>
          <a:prstGeom prst="rect">
            <a:avLst/>
          </a:prstGeom>
          <a:solidFill>
            <a:srgbClr val="0B2338"/>
          </a:solidFill>
          <a:ln cap="flat" cmpd="sng" w="12700">
            <a:solidFill>
              <a:srgbClr val="0B23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22"/>
          <p:cNvSpPr/>
          <p:nvPr>
            <p:ph idx="14" type="body"/>
          </p:nvPr>
        </p:nvSpPr>
        <p:spPr>
          <a:xfrm>
            <a:off x="5242318" y="3233347"/>
            <a:ext cx="148090" cy="150176"/>
          </a:xfrm>
          <a:prstGeom prst="ellipse">
            <a:avLst/>
          </a:prstGeom>
          <a:solidFill>
            <a:schemeClr val="accent4"/>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accent4"/>
              </a:buClr>
              <a:buSzPts val="100"/>
              <a:buNone/>
              <a:defRPr b="0" i="0" sz="100">
                <a:solidFill>
                  <a:schemeClr val="accent4"/>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0" name="Google Shape;240;p22"/>
          <p:cNvSpPr/>
          <p:nvPr>
            <p:ph idx="15" type="body"/>
          </p:nvPr>
        </p:nvSpPr>
        <p:spPr>
          <a:xfrm>
            <a:off x="6749141" y="3214007"/>
            <a:ext cx="225425" cy="228600"/>
          </a:xfrm>
          <a:prstGeom prst="ellipse">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b="0" i="0" sz="1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1" name="Google Shape;241;p22"/>
          <p:cNvSpPr/>
          <p:nvPr/>
        </p:nvSpPr>
        <p:spPr>
          <a:xfrm>
            <a:off x="6865399" y="3058930"/>
            <a:ext cx="9144" cy="274320"/>
          </a:xfrm>
          <a:prstGeom prst="rect">
            <a:avLst/>
          </a:prstGeom>
          <a:solidFill>
            <a:srgbClr val="0B2338"/>
          </a:solidFill>
          <a:ln cap="flat" cmpd="sng" w="12700">
            <a:solidFill>
              <a:srgbClr val="0B23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22"/>
          <p:cNvSpPr/>
          <p:nvPr/>
        </p:nvSpPr>
        <p:spPr>
          <a:xfrm>
            <a:off x="4846984" y="1045413"/>
            <a:ext cx="9144" cy="2194560"/>
          </a:xfrm>
          <a:prstGeom prst="rect">
            <a:avLst/>
          </a:prstGeom>
          <a:solidFill>
            <a:srgbClr val="0B2338"/>
          </a:solidFill>
          <a:ln cap="flat" cmpd="sng" w="12700">
            <a:solidFill>
              <a:srgbClr val="0B23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22"/>
          <p:cNvSpPr/>
          <p:nvPr>
            <p:ph idx="16" type="body"/>
          </p:nvPr>
        </p:nvSpPr>
        <p:spPr>
          <a:xfrm>
            <a:off x="8666117" y="3205097"/>
            <a:ext cx="225425" cy="228600"/>
          </a:xfrm>
          <a:prstGeom prst="ellipse">
            <a:avLst/>
          </a:prstGeom>
          <a:solidFill>
            <a:schemeClr val="lt2"/>
          </a:solid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00"/>
              <a:buNone/>
              <a:defRPr b="0" i="0" sz="100">
                <a:solidFill>
                  <a:schemeClr val="lt2"/>
                </a:solidFill>
                <a:latin typeface="Arial"/>
                <a:ea typeface="Arial"/>
                <a:cs typeface="Arial"/>
                <a:sym typeface="Aria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4" name="Google Shape;244;p22"/>
          <p:cNvSpPr/>
          <p:nvPr/>
        </p:nvSpPr>
        <p:spPr>
          <a:xfrm>
            <a:off x="5309023" y="3369415"/>
            <a:ext cx="9144" cy="1097280"/>
          </a:xfrm>
          <a:prstGeom prst="rect">
            <a:avLst/>
          </a:prstGeom>
          <a:solidFill>
            <a:srgbClr val="0B2338"/>
          </a:solidFill>
          <a:ln cap="flat" cmpd="sng" w="12700">
            <a:solidFill>
              <a:srgbClr val="0B23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Default">
  <p:cSld name="Closing Slide Default">
    <p:spTree>
      <p:nvGrpSpPr>
        <p:cNvPr id="245" name="Shape 245"/>
        <p:cNvGrpSpPr/>
        <p:nvPr/>
      </p:nvGrpSpPr>
      <p:grpSpPr>
        <a:xfrm>
          <a:off x="0" y="0"/>
          <a:ext cx="0" cy="0"/>
          <a:chOff x="0" y="0"/>
          <a:chExt cx="0" cy="0"/>
        </a:xfrm>
      </p:grpSpPr>
      <p:sp>
        <p:nvSpPr>
          <p:cNvPr id="246" name="Google Shape;246;p23"/>
          <p:cNvSpPr txBox="1"/>
          <p:nvPr>
            <p:ph idx="1" type="body"/>
          </p:nvPr>
        </p:nvSpPr>
        <p:spPr>
          <a:xfrm>
            <a:off x="457200" y="3502152"/>
            <a:ext cx="5524500" cy="2352272"/>
          </a:xfrm>
          <a:prstGeom prst="rect">
            <a:avLst/>
          </a:prstGeom>
          <a:noFill/>
          <a:ln>
            <a:noFill/>
          </a:ln>
        </p:spPr>
        <p:txBody>
          <a:bodyPr anchorCtr="0" anchor="t" bIns="45700" lIns="0"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2200"/>
              <a:buNone/>
              <a:defRPr sz="2200">
                <a:solidFill>
                  <a:schemeClr val="lt2"/>
                </a:solidFill>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47" name="Google Shape;247;p23"/>
          <p:cNvPicPr preferRelativeResize="0"/>
          <p:nvPr/>
        </p:nvPicPr>
        <p:blipFill rotWithShape="1">
          <a:blip r:embed="rId2">
            <a:alphaModFix/>
          </a:blip>
          <a:srcRect b="0" l="0" r="0" t="0"/>
          <a:stretch/>
        </p:blipFill>
        <p:spPr>
          <a:xfrm>
            <a:off x="9029700" y="5298578"/>
            <a:ext cx="2394658" cy="674224"/>
          </a:xfrm>
          <a:prstGeom prst="rect">
            <a:avLst/>
          </a:prstGeom>
          <a:noFill/>
          <a:ln>
            <a:noFill/>
          </a:ln>
        </p:spPr>
      </p:pic>
      <p:pic>
        <p:nvPicPr>
          <p:cNvPr id="248" name="Google Shape;248;p23"/>
          <p:cNvPicPr preferRelativeResize="0"/>
          <p:nvPr/>
        </p:nvPicPr>
        <p:blipFill rotWithShape="1">
          <a:blip r:embed="rId3">
            <a:alphaModFix/>
          </a:blip>
          <a:srcRect b="0" l="0" r="0" t="0"/>
          <a:stretch/>
        </p:blipFill>
        <p:spPr>
          <a:xfrm>
            <a:off x="457200" y="4622604"/>
            <a:ext cx="360355" cy="292608"/>
          </a:xfrm>
          <a:prstGeom prst="rect">
            <a:avLst/>
          </a:prstGeom>
          <a:noFill/>
          <a:ln>
            <a:noFill/>
          </a:ln>
        </p:spPr>
      </p:pic>
      <p:pic>
        <p:nvPicPr>
          <p:cNvPr id="249" name="Google Shape;249;p23"/>
          <p:cNvPicPr preferRelativeResize="0"/>
          <p:nvPr/>
        </p:nvPicPr>
        <p:blipFill rotWithShape="1">
          <a:blip r:embed="rId4">
            <a:alphaModFix/>
          </a:blip>
          <a:srcRect b="0" l="0" r="0" t="0"/>
          <a:stretch/>
        </p:blipFill>
        <p:spPr>
          <a:xfrm>
            <a:off x="435025" y="4979054"/>
            <a:ext cx="390214" cy="382233"/>
          </a:xfrm>
          <a:prstGeom prst="rect">
            <a:avLst/>
          </a:prstGeom>
          <a:noFill/>
          <a:ln>
            <a:noFill/>
          </a:ln>
        </p:spPr>
      </p:pic>
      <p:pic>
        <p:nvPicPr>
          <p:cNvPr id="250" name="Google Shape;250;p23"/>
          <p:cNvPicPr preferRelativeResize="0"/>
          <p:nvPr/>
        </p:nvPicPr>
        <p:blipFill rotWithShape="1">
          <a:blip r:embed="rId5">
            <a:alphaModFix/>
          </a:blip>
          <a:srcRect b="0" l="0" r="0" t="0"/>
          <a:stretch/>
        </p:blipFill>
        <p:spPr>
          <a:xfrm>
            <a:off x="7315200" y="5719738"/>
            <a:ext cx="4297680" cy="53037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Default">
  <p:cSld name="1_Closing Slide Default">
    <p:spTree>
      <p:nvGrpSpPr>
        <p:cNvPr id="251" name="Shape 251"/>
        <p:cNvGrpSpPr/>
        <p:nvPr/>
      </p:nvGrpSpPr>
      <p:grpSpPr>
        <a:xfrm>
          <a:off x="0" y="0"/>
          <a:ext cx="0" cy="0"/>
          <a:chOff x="0" y="0"/>
          <a:chExt cx="0" cy="0"/>
        </a:xfrm>
      </p:grpSpPr>
      <p:pic>
        <p:nvPicPr>
          <p:cNvPr id="252" name="Google Shape;252;p24"/>
          <p:cNvPicPr preferRelativeResize="0"/>
          <p:nvPr/>
        </p:nvPicPr>
        <p:blipFill rotWithShape="1">
          <a:blip r:embed="rId2">
            <a:alphaModFix/>
          </a:blip>
          <a:srcRect b="0" l="0" r="0" t="0"/>
          <a:stretch/>
        </p:blipFill>
        <p:spPr>
          <a:xfrm>
            <a:off x="457200" y="4622604"/>
            <a:ext cx="360355" cy="292608"/>
          </a:xfrm>
          <a:prstGeom prst="rect">
            <a:avLst/>
          </a:prstGeom>
          <a:noFill/>
          <a:ln>
            <a:noFill/>
          </a:ln>
        </p:spPr>
      </p:pic>
      <p:pic>
        <p:nvPicPr>
          <p:cNvPr id="253" name="Google Shape;253;p24"/>
          <p:cNvPicPr preferRelativeResize="0"/>
          <p:nvPr/>
        </p:nvPicPr>
        <p:blipFill rotWithShape="1">
          <a:blip r:embed="rId3">
            <a:alphaModFix/>
          </a:blip>
          <a:srcRect b="0" l="0" r="0" t="0"/>
          <a:stretch/>
        </p:blipFill>
        <p:spPr>
          <a:xfrm>
            <a:off x="435025" y="4979054"/>
            <a:ext cx="390214" cy="382233"/>
          </a:xfrm>
          <a:prstGeom prst="rect">
            <a:avLst/>
          </a:prstGeom>
          <a:noFill/>
          <a:ln>
            <a:noFill/>
          </a:ln>
        </p:spPr>
      </p:pic>
      <p:pic>
        <p:nvPicPr>
          <p:cNvPr id="254" name="Google Shape;254;p24"/>
          <p:cNvPicPr preferRelativeResize="0"/>
          <p:nvPr/>
        </p:nvPicPr>
        <p:blipFill rotWithShape="1">
          <a:blip r:embed="rId4">
            <a:alphaModFix/>
          </a:blip>
          <a:srcRect b="0" l="0" r="0" t="0"/>
          <a:stretch/>
        </p:blipFill>
        <p:spPr>
          <a:xfrm>
            <a:off x="7315200" y="5719738"/>
            <a:ext cx="4297680" cy="530379"/>
          </a:xfrm>
          <a:prstGeom prst="rect">
            <a:avLst/>
          </a:prstGeom>
          <a:noFill/>
          <a:ln>
            <a:noFill/>
          </a:ln>
        </p:spPr>
      </p:pic>
      <p:sp>
        <p:nvSpPr>
          <p:cNvPr id="255" name="Google Shape;255;p24"/>
          <p:cNvSpPr txBox="1"/>
          <p:nvPr>
            <p:ph idx="1" type="body"/>
          </p:nvPr>
        </p:nvSpPr>
        <p:spPr>
          <a:xfrm>
            <a:off x="825239" y="3865081"/>
            <a:ext cx="5773269" cy="21002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losing Slide Default">
  <p:cSld name="2_Closing Slide Default">
    <p:spTree>
      <p:nvGrpSpPr>
        <p:cNvPr id="256" name="Shape 256"/>
        <p:cNvGrpSpPr/>
        <p:nvPr/>
      </p:nvGrpSpPr>
      <p:grpSpPr>
        <a:xfrm>
          <a:off x="0" y="0"/>
          <a:ext cx="0" cy="0"/>
          <a:chOff x="0" y="0"/>
          <a:chExt cx="0" cy="0"/>
        </a:xfrm>
      </p:grpSpPr>
      <p:pic>
        <p:nvPicPr>
          <p:cNvPr id="257" name="Google Shape;257;p25"/>
          <p:cNvPicPr preferRelativeResize="0"/>
          <p:nvPr/>
        </p:nvPicPr>
        <p:blipFill rotWithShape="1">
          <a:blip r:embed="rId2">
            <a:alphaModFix/>
          </a:blip>
          <a:srcRect b="0" l="0" r="0" t="0"/>
          <a:stretch/>
        </p:blipFill>
        <p:spPr>
          <a:xfrm>
            <a:off x="457200" y="4622604"/>
            <a:ext cx="360355" cy="292608"/>
          </a:xfrm>
          <a:prstGeom prst="rect">
            <a:avLst/>
          </a:prstGeom>
          <a:noFill/>
          <a:ln>
            <a:noFill/>
          </a:ln>
        </p:spPr>
      </p:pic>
      <p:pic>
        <p:nvPicPr>
          <p:cNvPr id="258" name="Google Shape;258;p25"/>
          <p:cNvPicPr preferRelativeResize="0"/>
          <p:nvPr/>
        </p:nvPicPr>
        <p:blipFill rotWithShape="1">
          <a:blip r:embed="rId3">
            <a:alphaModFix/>
          </a:blip>
          <a:srcRect b="0" l="0" r="0" t="0"/>
          <a:stretch/>
        </p:blipFill>
        <p:spPr>
          <a:xfrm>
            <a:off x="435025" y="4979054"/>
            <a:ext cx="390214" cy="382233"/>
          </a:xfrm>
          <a:prstGeom prst="rect">
            <a:avLst/>
          </a:prstGeom>
          <a:noFill/>
          <a:ln>
            <a:noFill/>
          </a:ln>
        </p:spPr>
      </p:pic>
      <p:pic>
        <p:nvPicPr>
          <p:cNvPr id="259" name="Google Shape;259;p25"/>
          <p:cNvPicPr preferRelativeResize="0"/>
          <p:nvPr/>
        </p:nvPicPr>
        <p:blipFill rotWithShape="1">
          <a:blip r:embed="rId4">
            <a:alphaModFix/>
          </a:blip>
          <a:srcRect b="0" l="0" r="0" t="0"/>
          <a:stretch/>
        </p:blipFill>
        <p:spPr>
          <a:xfrm>
            <a:off x="7315200" y="5719738"/>
            <a:ext cx="4297680" cy="530379"/>
          </a:xfrm>
          <a:prstGeom prst="rect">
            <a:avLst/>
          </a:prstGeom>
          <a:noFill/>
          <a:ln>
            <a:noFill/>
          </a:ln>
        </p:spPr>
      </p:pic>
      <p:sp>
        <p:nvSpPr>
          <p:cNvPr id="260" name="Google Shape;260;p25"/>
          <p:cNvSpPr txBox="1"/>
          <p:nvPr>
            <p:ph idx="1" type="body"/>
          </p:nvPr>
        </p:nvSpPr>
        <p:spPr>
          <a:xfrm>
            <a:off x="817553" y="3262876"/>
            <a:ext cx="5773269" cy="55253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1" name="Google Shape;261;p25"/>
          <p:cNvSpPr txBox="1"/>
          <p:nvPr>
            <p:ph idx="2" type="body"/>
          </p:nvPr>
        </p:nvSpPr>
        <p:spPr>
          <a:xfrm>
            <a:off x="817554" y="3898208"/>
            <a:ext cx="5773269" cy="4616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2" name="Google Shape;262;p25"/>
          <p:cNvSpPr txBox="1"/>
          <p:nvPr>
            <p:ph idx="3" type="body"/>
          </p:nvPr>
        </p:nvSpPr>
        <p:spPr>
          <a:xfrm>
            <a:off x="817555" y="5074809"/>
            <a:ext cx="5773269" cy="53037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3" name="Google Shape;263;p25"/>
          <p:cNvSpPr txBox="1"/>
          <p:nvPr>
            <p:ph idx="4" type="body"/>
          </p:nvPr>
        </p:nvSpPr>
        <p:spPr>
          <a:xfrm>
            <a:off x="825239" y="4481455"/>
            <a:ext cx="5773269" cy="55253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18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roject_disclaimer_Default">
  <p:cSld name="1_Project_disclaimer_Default">
    <p:spTree>
      <p:nvGrpSpPr>
        <p:cNvPr id="264" name="Shape 264"/>
        <p:cNvGrpSpPr/>
        <p:nvPr/>
      </p:nvGrpSpPr>
      <p:grpSpPr>
        <a:xfrm>
          <a:off x="0" y="0"/>
          <a:ext cx="0" cy="0"/>
          <a:chOff x="0" y="0"/>
          <a:chExt cx="0" cy="0"/>
        </a:xfrm>
      </p:grpSpPr>
      <p:sp>
        <p:nvSpPr>
          <p:cNvPr id="265" name="Google Shape;265;p26"/>
          <p:cNvSpPr txBox="1"/>
          <p:nvPr>
            <p:ph idx="1" type="body"/>
          </p:nvPr>
        </p:nvSpPr>
        <p:spPr>
          <a:xfrm>
            <a:off x="0" y="0"/>
            <a:ext cx="10874829" cy="140811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FF0000"/>
              </a:buClr>
              <a:buSzPts val="2400"/>
              <a:buFont typeface="Arial"/>
              <a:buNone/>
              <a:defRPr>
                <a:solidFill>
                  <a:srgbClr val="FF0000"/>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6" name="Google Shape;266;p26"/>
          <p:cNvSpPr txBox="1"/>
          <p:nvPr>
            <p:ph idx="2" type="body"/>
          </p:nvPr>
        </p:nvSpPr>
        <p:spPr>
          <a:xfrm>
            <a:off x="457200" y="3502152"/>
            <a:ext cx="2875280" cy="24590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a:lvl1pPr>
            <a:lvl2pPr indent="-228600" lvl="1" marL="914400" algn="l">
              <a:lnSpc>
                <a:spcPct val="100000"/>
              </a:lnSpc>
              <a:spcBef>
                <a:spcPts val="600"/>
              </a:spcBef>
              <a:spcAft>
                <a:spcPts val="0"/>
              </a:spcAft>
              <a:buClr>
                <a:schemeClr val="lt2"/>
              </a:buClr>
              <a:buSzPts val="24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67" name="Google Shape;267;p26"/>
          <p:cNvPicPr preferRelativeResize="0"/>
          <p:nvPr/>
        </p:nvPicPr>
        <p:blipFill rotWithShape="1">
          <a:blip r:embed="rId2">
            <a:alphaModFix/>
          </a:blip>
          <a:srcRect b="0" l="0" r="0" t="0"/>
          <a:stretch/>
        </p:blipFill>
        <p:spPr>
          <a:xfrm>
            <a:off x="7315200" y="5719738"/>
            <a:ext cx="4297680" cy="53037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roject_disclaimer_Default">
  <p:cSld name="2_Project_disclaimer_Default">
    <p:spTree>
      <p:nvGrpSpPr>
        <p:cNvPr id="268" name="Shape 268"/>
        <p:cNvGrpSpPr/>
        <p:nvPr/>
      </p:nvGrpSpPr>
      <p:grpSpPr>
        <a:xfrm>
          <a:off x="0" y="0"/>
          <a:ext cx="0" cy="0"/>
          <a:chOff x="0" y="0"/>
          <a:chExt cx="0" cy="0"/>
        </a:xfrm>
      </p:grpSpPr>
      <p:sp>
        <p:nvSpPr>
          <p:cNvPr id="269" name="Google Shape;269;p27"/>
          <p:cNvSpPr txBox="1"/>
          <p:nvPr>
            <p:ph idx="1" type="body"/>
          </p:nvPr>
        </p:nvSpPr>
        <p:spPr>
          <a:xfrm>
            <a:off x="0" y="0"/>
            <a:ext cx="10874829" cy="140811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FF0000"/>
              </a:buClr>
              <a:buSzPts val="2400"/>
              <a:buFont typeface="Arial"/>
              <a:buNone/>
              <a:defRPr>
                <a:solidFill>
                  <a:srgbClr val="FF0000"/>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70" name="Google Shape;270;p27"/>
          <p:cNvPicPr preferRelativeResize="0"/>
          <p:nvPr/>
        </p:nvPicPr>
        <p:blipFill rotWithShape="1">
          <a:blip r:embed="rId2">
            <a:alphaModFix/>
          </a:blip>
          <a:srcRect b="0" l="0" r="0" t="0"/>
          <a:stretch/>
        </p:blipFill>
        <p:spPr>
          <a:xfrm>
            <a:off x="7315200" y="5719738"/>
            <a:ext cx="4297680" cy="530379"/>
          </a:xfrm>
          <a:prstGeom prst="rect">
            <a:avLst/>
          </a:prstGeom>
          <a:noFill/>
          <a:ln>
            <a:noFill/>
          </a:ln>
        </p:spPr>
      </p:pic>
      <p:sp>
        <p:nvSpPr>
          <p:cNvPr id="271" name="Google Shape;271;p27"/>
          <p:cNvSpPr txBox="1"/>
          <p:nvPr>
            <p:ph idx="2" type="body"/>
          </p:nvPr>
        </p:nvSpPr>
        <p:spPr>
          <a:xfrm>
            <a:off x="263394" y="1930073"/>
            <a:ext cx="6458682" cy="326770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Font typeface="Arial"/>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roject_disclaimer_Default">
  <p:cSld name="3_Project_disclaimer_Default">
    <p:spTree>
      <p:nvGrpSpPr>
        <p:cNvPr id="272" name="Shape 272"/>
        <p:cNvGrpSpPr/>
        <p:nvPr/>
      </p:nvGrpSpPr>
      <p:grpSpPr>
        <a:xfrm>
          <a:off x="0" y="0"/>
          <a:ext cx="0" cy="0"/>
          <a:chOff x="0" y="0"/>
          <a:chExt cx="0" cy="0"/>
        </a:xfrm>
      </p:grpSpPr>
      <p:sp>
        <p:nvSpPr>
          <p:cNvPr id="273" name="Google Shape;273;p28"/>
          <p:cNvSpPr txBox="1"/>
          <p:nvPr>
            <p:ph idx="1" type="body"/>
          </p:nvPr>
        </p:nvSpPr>
        <p:spPr>
          <a:xfrm>
            <a:off x="0" y="0"/>
            <a:ext cx="10874829" cy="140811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FF0000"/>
              </a:buClr>
              <a:buSzPts val="2400"/>
              <a:buFont typeface="Arial"/>
              <a:buNone/>
              <a:defRPr>
                <a:solidFill>
                  <a:srgbClr val="FF0000"/>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74" name="Google Shape;274;p28"/>
          <p:cNvPicPr preferRelativeResize="0"/>
          <p:nvPr/>
        </p:nvPicPr>
        <p:blipFill rotWithShape="1">
          <a:blip r:embed="rId2">
            <a:alphaModFix/>
          </a:blip>
          <a:srcRect b="0" l="0" r="0" t="0"/>
          <a:stretch/>
        </p:blipFill>
        <p:spPr>
          <a:xfrm>
            <a:off x="7315200" y="5719738"/>
            <a:ext cx="4297680" cy="530379"/>
          </a:xfrm>
          <a:prstGeom prst="rect">
            <a:avLst/>
          </a:prstGeom>
          <a:noFill/>
          <a:ln>
            <a:noFill/>
          </a:ln>
        </p:spPr>
      </p:pic>
      <p:sp>
        <p:nvSpPr>
          <p:cNvPr id="275" name="Google Shape;275;p28"/>
          <p:cNvSpPr txBox="1"/>
          <p:nvPr>
            <p:ph idx="2" type="body"/>
          </p:nvPr>
        </p:nvSpPr>
        <p:spPr>
          <a:xfrm>
            <a:off x="263394" y="1930073"/>
            <a:ext cx="6458682" cy="43972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Font typeface="Arial"/>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6" name="Google Shape;276;p28"/>
          <p:cNvSpPr txBox="1"/>
          <p:nvPr>
            <p:ph idx="3" type="body"/>
          </p:nvPr>
        </p:nvSpPr>
        <p:spPr>
          <a:xfrm>
            <a:off x="263394" y="2498119"/>
            <a:ext cx="6458682" cy="53037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Font typeface="Arial"/>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7" name="Google Shape;277;p28"/>
          <p:cNvSpPr txBox="1"/>
          <p:nvPr>
            <p:ph idx="4" type="body"/>
          </p:nvPr>
        </p:nvSpPr>
        <p:spPr>
          <a:xfrm>
            <a:off x="263394" y="3156819"/>
            <a:ext cx="6458682" cy="43972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Font typeface="Arial"/>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8" name="Google Shape;278;p28"/>
          <p:cNvSpPr txBox="1"/>
          <p:nvPr>
            <p:ph idx="5" type="body"/>
          </p:nvPr>
        </p:nvSpPr>
        <p:spPr>
          <a:xfrm>
            <a:off x="263394" y="3740690"/>
            <a:ext cx="6458682" cy="45119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Font typeface="Arial"/>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9" name="Shape 279"/>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solidFill>
          <a:schemeClr val="accent1"/>
        </a:solidFill>
      </p:bgPr>
    </p:bg>
    <p:spTree>
      <p:nvGrpSpPr>
        <p:cNvPr id="280" name="Shape 2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3_White">
  <p:cSld name="3_Divider Slide 3_White">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457200" y="2046425"/>
            <a:ext cx="9334500" cy="138257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5400"/>
              <a:buFont typeface="Arial"/>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sz="800" cap="none">
                <a:solidFill>
                  <a:schemeClr val="lt1"/>
                </a:solidFill>
                <a:latin typeface="Arial"/>
                <a:ea typeface="Arial"/>
                <a:cs typeface="Arial"/>
                <a:sym typeface="Arial"/>
              </a:defRPr>
            </a:lvl1pPr>
            <a:lvl2pPr indent="0" lvl="1" marL="0" algn="r">
              <a:spcBef>
                <a:spcPts val="0"/>
              </a:spcBef>
              <a:buNone/>
              <a:defRPr sz="800" cap="none">
                <a:solidFill>
                  <a:schemeClr val="lt1"/>
                </a:solidFill>
                <a:latin typeface="Arial"/>
                <a:ea typeface="Arial"/>
                <a:cs typeface="Arial"/>
                <a:sym typeface="Arial"/>
              </a:defRPr>
            </a:lvl2pPr>
            <a:lvl3pPr indent="0" lvl="2" marL="0" algn="r">
              <a:spcBef>
                <a:spcPts val="0"/>
              </a:spcBef>
              <a:buNone/>
              <a:defRPr sz="800" cap="none">
                <a:solidFill>
                  <a:schemeClr val="lt1"/>
                </a:solidFill>
                <a:latin typeface="Arial"/>
                <a:ea typeface="Arial"/>
                <a:cs typeface="Arial"/>
                <a:sym typeface="Arial"/>
              </a:defRPr>
            </a:lvl3pPr>
            <a:lvl4pPr indent="0" lvl="3" marL="0" algn="r">
              <a:spcBef>
                <a:spcPts val="0"/>
              </a:spcBef>
              <a:buNone/>
              <a:defRPr sz="800" cap="none">
                <a:solidFill>
                  <a:schemeClr val="lt1"/>
                </a:solidFill>
                <a:latin typeface="Arial"/>
                <a:ea typeface="Arial"/>
                <a:cs typeface="Arial"/>
                <a:sym typeface="Arial"/>
              </a:defRPr>
            </a:lvl4pPr>
            <a:lvl5pPr indent="0" lvl="4" marL="0" algn="r">
              <a:spcBef>
                <a:spcPts val="0"/>
              </a:spcBef>
              <a:buNone/>
              <a:defRPr sz="800" cap="none">
                <a:solidFill>
                  <a:schemeClr val="lt1"/>
                </a:solidFill>
                <a:latin typeface="Arial"/>
                <a:ea typeface="Arial"/>
                <a:cs typeface="Arial"/>
                <a:sym typeface="Arial"/>
              </a:defRPr>
            </a:lvl5pPr>
            <a:lvl6pPr indent="0" lvl="5" marL="0" algn="r">
              <a:spcBef>
                <a:spcPts val="0"/>
              </a:spcBef>
              <a:buNone/>
              <a:defRPr sz="800" cap="none">
                <a:solidFill>
                  <a:schemeClr val="lt1"/>
                </a:solidFill>
                <a:latin typeface="Arial"/>
                <a:ea typeface="Arial"/>
                <a:cs typeface="Arial"/>
                <a:sym typeface="Arial"/>
              </a:defRPr>
            </a:lvl6pPr>
            <a:lvl7pPr indent="0" lvl="6" marL="0" algn="r">
              <a:spcBef>
                <a:spcPts val="0"/>
              </a:spcBef>
              <a:buNone/>
              <a:defRPr sz="800" cap="none">
                <a:solidFill>
                  <a:schemeClr val="lt1"/>
                </a:solidFill>
                <a:latin typeface="Arial"/>
                <a:ea typeface="Arial"/>
                <a:cs typeface="Arial"/>
                <a:sym typeface="Arial"/>
              </a:defRPr>
            </a:lvl7pPr>
            <a:lvl8pPr indent="0" lvl="7" marL="0" algn="r">
              <a:spcBef>
                <a:spcPts val="0"/>
              </a:spcBef>
              <a:buNone/>
              <a:defRPr sz="800" cap="none">
                <a:solidFill>
                  <a:schemeClr val="lt1"/>
                </a:solidFill>
                <a:latin typeface="Arial"/>
                <a:ea typeface="Arial"/>
                <a:cs typeface="Arial"/>
                <a:sym typeface="Arial"/>
              </a:defRPr>
            </a:lvl8pPr>
            <a:lvl9pPr indent="0" lvl="8" marL="0" algn="r">
              <a:spcBef>
                <a:spcPts val="0"/>
              </a:spcBef>
              <a:buNone/>
              <a:defRPr sz="800" cap="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4"/>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7" name="Shape 287"/>
        <p:cNvGrpSpPr/>
        <p:nvPr/>
      </p:nvGrpSpPr>
      <p:grpSpPr>
        <a:xfrm>
          <a:off x="0" y="0"/>
          <a:ext cx="0" cy="0"/>
          <a:chOff x="0" y="0"/>
          <a:chExt cx="0" cy="0"/>
        </a:xfrm>
      </p:grpSpPr>
      <p:sp>
        <p:nvSpPr>
          <p:cNvPr id="288" name="Google Shape;28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1" name="Shape 291"/>
        <p:cNvGrpSpPr/>
        <p:nvPr/>
      </p:nvGrpSpPr>
      <p:grpSpPr>
        <a:xfrm>
          <a:off x="0" y="0"/>
          <a:ext cx="0" cy="0"/>
          <a:chOff x="0" y="0"/>
          <a:chExt cx="0" cy="0"/>
        </a:xfrm>
      </p:grpSpPr>
      <p:sp>
        <p:nvSpPr>
          <p:cNvPr id="292" name="Google Shape;292;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4" name="Google Shape;29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7" name="Shape 297"/>
        <p:cNvGrpSpPr/>
        <p:nvPr/>
      </p:nvGrpSpPr>
      <p:grpSpPr>
        <a:xfrm>
          <a:off x="0" y="0"/>
          <a:ext cx="0" cy="0"/>
          <a:chOff x="0" y="0"/>
          <a:chExt cx="0" cy="0"/>
        </a:xfrm>
      </p:grpSpPr>
      <p:sp>
        <p:nvSpPr>
          <p:cNvPr id="298" name="Google Shape;29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3" name="Shape 303"/>
        <p:cNvGrpSpPr/>
        <p:nvPr/>
      </p:nvGrpSpPr>
      <p:grpSpPr>
        <a:xfrm>
          <a:off x="0" y="0"/>
          <a:ext cx="0" cy="0"/>
          <a:chOff x="0" y="0"/>
          <a:chExt cx="0" cy="0"/>
        </a:xfrm>
      </p:grpSpPr>
      <p:sp>
        <p:nvSpPr>
          <p:cNvPr id="304" name="Google Shape;304;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5" name="Google Shape;305;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6" name="Google Shape;30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9" name="Shape 309"/>
        <p:cNvGrpSpPr/>
        <p:nvPr/>
      </p:nvGrpSpPr>
      <p:grpSpPr>
        <a:xfrm>
          <a:off x="0" y="0"/>
          <a:ext cx="0" cy="0"/>
          <a:chOff x="0" y="0"/>
          <a:chExt cx="0" cy="0"/>
        </a:xfrm>
      </p:grpSpPr>
      <p:sp>
        <p:nvSpPr>
          <p:cNvPr id="310" name="Google Shape;3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3" name="Google Shape;31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5" name="Google Shape;31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6" name="Shape 316"/>
        <p:cNvGrpSpPr/>
        <p:nvPr/>
      </p:nvGrpSpPr>
      <p:grpSpPr>
        <a:xfrm>
          <a:off x="0" y="0"/>
          <a:ext cx="0" cy="0"/>
          <a:chOff x="0" y="0"/>
          <a:chExt cx="0" cy="0"/>
        </a:xfrm>
      </p:grpSpPr>
      <p:sp>
        <p:nvSpPr>
          <p:cNvPr id="317" name="Google Shape;317;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9" name="Google Shape;319;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0" name="Google Shape;320;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1" name="Google Shape;321;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2" name="Google Shape;32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5" name="Shape 325"/>
        <p:cNvGrpSpPr/>
        <p:nvPr/>
      </p:nvGrpSpPr>
      <p:grpSpPr>
        <a:xfrm>
          <a:off x="0" y="0"/>
          <a:ext cx="0" cy="0"/>
          <a:chOff x="0" y="0"/>
          <a:chExt cx="0" cy="0"/>
        </a:xfrm>
      </p:grpSpPr>
      <p:sp>
        <p:nvSpPr>
          <p:cNvPr id="326" name="Google Shape;32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0" name="Shape 330"/>
        <p:cNvGrpSpPr/>
        <p:nvPr/>
      </p:nvGrpSpPr>
      <p:grpSpPr>
        <a:xfrm>
          <a:off x="0" y="0"/>
          <a:ext cx="0" cy="0"/>
          <a:chOff x="0" y="0"/>
          <a:chExt cx="0" cy="0"/>
        </a:xfrm>
      </p:grpSpPr>
      <p:sp>
        <p:nvSpPr>
          <p:cNvPr id="331" name="Google Shape;331;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3" name="Google Shape;333;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4" name="Google Shape;33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7" name="Shape 337"/>
        <p:cNvGrpSpPr/>
        <p:nvPr/>
      </p:nvGrpSpPr>
      <p:grpSpPr>
        <a:xfrm>
          <a:off x="0" y="0"/>
          <a:ext cx="0" cy="0"/>
          <a:chOff x="0" y="0"/>
          <a:chExt cx="0" cy="0"/>
        </a:xfrm>
      </p:grpSpPr>
      <p:sp>
        <p:nvSpPr>
          <p:cNvPr id="338" name="Google Shape;338;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4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40" name="Google Shape;340;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1" name="Google Shape;34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4" name="Shape 344"/>
        <p:cNvGrpSpPr/>
        <p:nvPr/>
      </p:nvGrpSpPr>
      <p:grpSpPr>
        <a:xfrm>
          <a:off x="0" y="0"/>
          <a:ext cx="0" cy="0"/>
          <a:chOff x="0" y="0"/>
          <a:chExt cx="0" cy="0"/>
        </a:xfrm>
      </p:grpSpPr>
      <p:sp>
        <p:nvSpPr>
          <p:cNvPr id="345" name="Google Shape;34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6" name="Google Shape;346;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lines">
  <p:cSld name="Guidelines">
    <p:spTree>
      <p:nvGrpSpPr>
        <p:cNvPr id="31" name="Shape 31"/>
        <p:cNvGrpSpPr/>
        <p:nvPr/>
      </p:nvGrpSpPr>
      <p:grpSpPr>
        <a:xfrm>
          <a:off x="0" y="0"/>
          <a:ext cx="0" cy="0"/>
          <a:chOff x="0" y="0"/>
          <a:chExt cx="0" cy="0"/>
        </a:xfrm>
      </p:grpSpPr>
      <p:sp>
        <p:nvSpPr>
          <p:cNvPr id="32" name="Google Shape;32;p5">
            <a:hlinkClick r:id="rId2"/>
          </p:cNvPr>
          <p:cNvSpPr txBox="1"/>
          <p:nvPr/>
        </p:nvSpPr>
        <p:spPr>
          <a:xfrm>
            <a:off x="396876" y="849595"/>
            <a:ext cx="11608987" cy="747451"/>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cap="none">
                <a:solidFill>
                  <a:schemeClr val="lt1"/>
                </a:solidFill>
                <a:latin typeface="Arial"/>
                <a:ea typeface="Arial"/>
                <a:cs typeface="Arial"/>
                <a:sym typeface="Aria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endParaRPr/>
          </a:p>
        </p:txBody>
      </p:sp>
      <p:sp>
        <p:nvSpPr>
          <p:cNvPr id="33" name="Google Shape;33;p5"/>
          <p:cNvSpPr txBox="1"/>
          <p:nvPr/>
        </p:nvSpPr>
        <p:spPr>
          <a:xfrm>
            <a:off x="6685993" y="1597046"/>
            <a:ext cx="3616322" cy="490654"/>
          </a:xfrm>
          <a:prstGeom prst="rect">
            <a:avLst/>
          </a:prstGeom>
          <a:noFill/>
          <a:ln>
            <a:noFill/>
          </a:ln>
        </p:spPr>
        <p:txBody>
          <a:bodyPr anchorCtr="0" anchor="t" bIns="45700" lIns="0"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i="0" lang="en-US" sz="3200" cap="none">
                <a:solidFill>
                  <a:schemeClr val="lt1"/>
                </a:solidFill>
                <a:latin typeface="Arial"/>
                <a:ea typeface="Arial"/>
                <a:cs typeface="Arial"/>
                <a:sym typeface="Arial"/>
              </a:rPr>
              <a:t>CUSTOMIZATION</a:t>
            </a:r>
            <a:endParaRPr/>
          </a:p>
        </p:txBody>
      </p:sp>
      <p:sp>
        <p:nvSpPr>
          <p:cNvPr id="34" name="Google Shape;34;p5"/>
          <p:cNvSpPr txBox="1"/>
          <p:nvPr/>
        </p:nvSpPr>
        <p:spPr>
          <a:xfrm>
            <a:off x="396876" y="1597046"/>
            <a:ext cx="2911100" cy="490654"/>
          </a:xfrm>
          <a:prstGeom prst="rect">
            <a:avLst/>
          </a:prstGeom>
          <a:noFill/>
          <a:ln>
            <a:noFill/>
          </a:ln>
        </p:spPr>
        <p:txBody>
          <a:bodyPr anchorCtr="0" anchor="t" bIns="45700" lIns="0"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i="0" lang="en-US" sz="3200" cap="none">
                <a:solidFill>
                  <a:schemeClr val="lt1"/>
                </a:solidFill>
                <a:latin typeface="Arial"/>
                <a:ea typeface="Arial"/>
                <a:cs typeface="Arial"/>
                <a:sym typeface="Arial"/>
              </a:rPr>
              <a:t>DESIGN TIPS</a:t>
            </a:r>
            <a:endParaRPr/>
          </a:p>
        </p:txBody>
      </p:sp>
      <p:sp>
        <p:nvSpPr>
          <p:cNvPr id="35" name="Google Shape;35;p5"/>
          <p:cNvSpPr txBox="1"/>
          <p:nvPr/>
        </p:nvSpPr>
        <p:spPr>
          <a:xfrm>
            <a:off x="334058" y="2087700"/>
            <a:ext cx="5703776" cy="45191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To bring greater impact to your presentation, use a variety of dark and light slides. See the slide master view for all layout and color options. </a:t>
            </a:r>
            <a:r>
              <a:rPr b="1" i="1" lang="en-US" sz="1400">
                <a:solidFill>
                  <a:schemeClr val="lt1"/>
                </a:solidFill>
                <a:latin typeface="Arial"/>
                <a:ea typeface="Arial"/>
                <a:cs typeface="Arial"/>
                <a:sym typeface="Arial"/>
              </a:rPr>
              <a:t>Please note: For decks that must be printed, use the light background slides only. Delete any unused slides. Using light slides and deleting any unused slides also reduces file size.</a:t>
            </a:r>
            <a:endParaRPr b="1" i="1" sz="1400">
              <a:solidFill>
                <a:schemeClr val="lt1"/>
              </a:solidFill>
              <a:latin typeface="Arial"/>
              <a:ea typeface="Arial"/>
              <a:cs typeface="Arial"/>
              <a:sym typeface="Arial"/>
            </a:endParaRPr>
          </a:p>
          <a:p>
            <a:pPr indent="0" lvl="0" marL="0" marR="0" rtl="0" algn="l">
              <a:spcBef>
                <a:spcPts val="0"/>
              </a:spcBef>
              <a:spcAft>
                <a:spcPts val="0"/>
              </a:spcAft>
              <a:buNone/>
            </a:pPr>
            <a:r>
              <a:rPr lang="en-US" sz="1400">
                <a:solidFill>
                  <a:schemeClr val="lt1"/>
                </a:solidFill>
                <a:latin typeface="Arial"/>
                <a:ea typeface="Arial"/>
                <a:cs typeface="Arial"/>
                <a:sym typeface="Arial"/>
              </a:rPr>
              <a:t>Keep presentations simple. Write content with your audience in mind.</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Limit bullet points and text. Limit transitions and other animations. </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Limit use of fonts to </a:t>
            </a:r>
            <a:r>
              <a:rPr b="1" lang="en-US" sz="1400">
                <a:solidFill>
                  <a:schemeClr val="lt1"/>
                </a:solidFill>
                <a:latin typeface="Arial"/>
                <a:ea typeface="Arial"/>
                <a:cs typeface="Arial"/>
                <a:sym typeface="Arial"/>
              </a:rPr>
              <a:t>Arial,</a:t>
            </a:r>
            <a:r>
              <a:rPr lang="en-US" sz="1400">
                <a:solidFill>
                  <a:schemeClr val="lt1"/>
                </a:solidFill>
                <a:latin typeface="Arial"/>
                <a:ea typeface="Arial"/>
                <a:cs typeface="Arial"/>
                <a:sym typeface="Arial"/>
              </a:rPr>
              <a:t> our default brand font family.</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Do not use images and graphics found on internet searches, as they might be subject to copyright.</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APPROVAL PROCESS FOR PRESENTING</a:t>
            </a:r>
            <a:br>
              <a:rPr b="1" lang="en-US" sz="1600">
                <a:solidFill>
                  <a:schemeClr val="lt1"/>
                </a:solidFill>
                <a:latin typeface="Arial"/>
                <a:ea typeface="Arial"/>
                <a:cs typeface="Arial"/>
                <a:sym typeface="Arial"/>
              </a:rPr>
            </a:br>
            <a:r>
              <a:rPr b="1" lang="en-US" sz="1600">
                <a:solidFill>
                  <a:schemeClr val="lt1"/>
                </a:solidFill>
                <a:latin typeface="Arial"/>
                <a:ea typeface="Arial"/>
                <a:cs typeface="Arial"/>
                <a:sym typeface="Arial"/>
              </a:rPr>
              <a:t>OUTSIDE OF MITRE. </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Before releasing MITRE information to the public, authors must ensure copyright protection and obtain formal release approval.</a:t>
            </a:r>
            <a:br>
              <a:rPr lang="en-US" sz="1400">
                <a:solidFill>
                  <a:schemeClr val="lt1"/>
                </a:solidFill>
                <a:latin typeface="Arial"/>
                <a:ea typeface="Arial"/>
                <a:cs typeface="Arial"/>
                <a:sym typeface="Arial"/>
              </a:rPr>
            </a:br>
            <a:r>
              <a:rPr b="1" lang="en-US" sz="1400" u="sng">
                <a:solidFill>
                  <a:schemeClr val="lt1"/>
                </a:solidFill>
                <a:latin typeface="Arial"/>
                <a:ea typeface="Arial"/>
                <a:cs typeface="Arial"/>
                <a:sym typeface="Arial"/>
                <a:hlinkClick r:id="rId3">
                  <a:extLst>
                    <a:ext uri="{A12FA001-AC4F-418D-AE19-62706E023703}">
                      <ahyp:hlinkClr val="tx"/>
                    </a:ext>
                  </a:extLst>
                </a:hlinkClick>
              </a:rPr>
              <a:t>FJ: PRS</a:t>
            </a:r>
            <a:r>
              <a:rPr b="1" lang="en-US" sz="14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for guidance and to start the public release process.</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lang="en-US" sz="1600">
                <a:solidFill>
                  <a:schemeClr val="lt1"/>
                </a:solidFill>
                <a:latin typeface="Arial"/>
                <a:ea typeface="Arial"/>
                <a:cs typeface="Arial"/>
                <a:sym typeface="Arial"/>
              </a:rPr>
              <a:t>508 COMPLIANCE</a:t>
            </a:r>
            <a:endParaRPr/>
          </a:p>
          <a:p>
            <a:pPr indent="0" lvl="0" marL="0" marR="0" rtl="0" algn="l">
              <a:lnSpc>
                <a:spcPct val="100000"/>
              </a:lnSpc>
              <a:spcBef>
                <a:spcPts val="200"/>
              </a:spcBef>
              <a:spcAft>
                <a:spcPts val="0"/>
              </a:spcAft>
              <a:buNone/>
            </a:pPr>
            <a:r>
              <a:rPr b="1" lang="en-US" sz="1400" u="sng">
                <a:solidFill>
                  <a:schemeClr val="lt1"/>
                </a:solidFill>
                <a:latin typeface="Arial"/>
                <a:ea typeface="Arial"/>
                <a:cs typeface="Arial"/>
                <a:sym typeface="Arial"/>
                <a:hlinkClick r:id="rId4">
                  <a:extLst>
                    <a:ext uri="{A12FA001-AC4F-418D-AE19-62706E023703}">
                      <ahyp:hlinkClr val="tx"/>
                    </a:ext>
                  </a:extLst>
                </a:hlinkClick>
              </a:rPr>
              <a:t>FJ: 508</a:t>
            </a:r>
            <a:r>
              <a:rPr b="1" lang="en-US" sz="14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for guidance, resources, and submitting 508 compliance review requests on your final deliverables. </a:t>
            </a:r>
            <a:endParaRPr/>
          </a:p>
        </p:txBody>
      </p:sp>
      <p:sp>
        <p:nvSpPr>
          <p:cNvPr id="36" name="Google Shape;36;p5"/>
          <p:cNvSpPr/>
          <p:nvPr/>
        </p:nvSpPr>
        <p:spPr>
          <a:xfrm>
            <a:off x="6685993" y="2087700"/>
            <a:ext cx="5171949" cy="357020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600">
                <a:solidFill>
                  <a:schemeClr val="lt1"/>
                </a:solidFill>
                <a:latin typeface="Arial"/>
                <a:ea typeface="Arial"/>
                <a:cs typeface="Arial"/>
                <a:sym typeface="Arial"/>
              </a:rPr>
              <a:t>WHERE TO FIND IMAGES</a:t>
            </a:r>
            <a:endParaRPr/>
          </a:p>
          <a:p>
            <a:pPr indent="0" lvl="0" marL="0" marR="0" rtl="0" algn="l">
              <a:lnSpc>
                <a:spcPct val="100000"/>
              </a:lnSpc>
              <a:spcBef>
                <a:spcPts val="200"/>
              </a:spcBef>
              <a:spcAft>
                <a:spcPts val="0"/>
              </a:spcAft>
              <a:buNone/>
            </a:pPr>
            <a:r>
              <a:rPr lang="en-US" sz="1400">
                <a:solidFill>
                  <a:schemeClr val="lt1"/>
                </a:solidFill>
                <a:latin typeface="Arial"/>
                <a:ea typeface="Arial"/>
                <a:cs typeface="Arial"/>
                <a:sym typeface="Arial"/>
              </a:rPr>
              <a:t>Brand approved images and other assets can be found at</a:t>
            </a:r>
            <a:br>
              <a:rPr lang="en-US" sz="1400">
                <a:solidFill>
                  <a:schemeClr val="lt1"/>
                </a:solidFill>
                <a:latin typeface="Arial"/>
                <a:ea typeface="Arial"/>
                <a:cs typeface="Arial"/>
                <a:sym typeface="Arial"/>
              </a:rPr>
            </a:br>
            <a:r>
              <a:rPr b="1" lang="en-US" sz="1400" u="sng">
                <a:solidFill>
                  <a:schemeClr val="lt1"/>
                </a:solidFill>
                <a:latin typeface="Arial"/>
                <a:ea typeface="Arial"/>
                <a:cs typeface="Arial"/>
                <a:sym typeface="Arial"/>
                <a:hlinkClick r:id="rId5">
                  <a:extLst>
                    <a:ext uri="{A12FA001-AC4F-418D-AE19-62706E023703}">
                      <ahyp:hlinkClr val="tx"/>
                    </a:ext>
                  </a:extLst>
                </a:hlinkClick>
              </a:rPr>
              <a:t>FJ: Images</a:t>
            </a:r>
            <a:r>
              <a:rPr lang="en-US" sz="1400">
                <a:solidFill>
                  <a:schemeClr val="lt1"/>
                </a:solidFill>
                <a:latin typeface="Arial"/>
                <a:ea typeface="Arial"/>
                <a:cs typeface="Arial"/>
                <a:sym typeface="Arial"/>
              </a:rPr>
              <a:t>.</a:t>
            </a:r>
            <a:endParaRPr/>
          </a:p>
          <a:p>
            <a:pPr indent="0" lvl="0" marL="0" marR="0" rtl="0" algn="l">
              <a:lnSpc>
                <a:spcPct val="100000"/>
              </a:lnSpc>
              <a:spcBef>
                <a:spcPts val="200"/>
              </a:spcBef>
              <a:spcAft>
                <a:spcPts val="0"/>
              </a:spcAft>
              <a:buNone/>
            </a:pPr>
            <a:r>
              <a:t/>
            </a:r>
            <a:endParaRPr sz="1400">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lang="en-US" sz="1600">
                <a:solidFill>
                  <a:schemeClr val="lt1"/>
                </a:solidFill>
                <a:latin typeface="Arial"/>
                <a:ea typeface="Arial"/>
                <a:cs typeface="Arial"/>
                <a:sym typeface="Arial"/>
              </a:rPr>
              <a:t>ADDING AN IMAGE TO A TITLE SLIDE</a:t>
            </a:r>
            <a:endParaRPr/>
          </a:p>
          <a:p>
            <a:pPr indent="0" lvl="0" marL="0" marR="0" rtl="0" algn="l">
              <a:lnSpc>
                <a:spcPct val="100000"/>
              </a:lnSpc>
              <a:spcBef>
                <a:spcPts val="200"/>
              </a:spcBef>
              <a:spcAft>
                <a:spcPts val="0"/>
              </a:spcAft>
              <a:buNone/>
            </a:pPr>
            <a:r>
              <a:rPr lang="en-US" sz="1400">
                <a:solidFill>
                  <a:schemeClr val="lt1"/>
                </a:solidFill>
                <a:latin typeface="Arial"/>
                <a:ea typeface="Arial"/>
                <a:cs typeface="Arial"/>
                <a:sym typeface="Arial"/>
              </a:rPr>
              <a:t>To add an image that best represents your project, use slide layout </a:t>
            </a:r>
            <a:r>
              <a:rPr i="0" lang="en-US" sz="1400">
                <a:solidFill>
                  <a:schemeClr val="lt1"/>
                </a:solidFill>
                <a:latin typeface="Arial"/>
                <a:ea typeface="Arial"/>
                <a:cs typeface="Arial"/>
                <a:sym typeface="Arial"/>
              </a:rPr>
              <a:t>“Title Slide_Insert_Photo_Image.” </a:t>
            </a:r>
            <a:r>
              <a:rPr lang="en-US" sz="1400">
                <a:solidFill>
                  <a:schemeClr val="lt1"/>
                </a:solidFill>
                <a:latin typeface="Arial"/>
                <a:ea typeface="Arial"/>
                <a:cs typeface="Arial"/>
                <a:sym typeface="Arial"/>
              </a:rPr>
              <a:t>Go to </a:t>
            </a:r>
            <a:r>
              <a:rPr b="1" lang="en-US" sz="1400" u="sng">
                <a:solidFill>
                  <a:schemeClr val="lt1"/>
                </a:solidFill>
                <a:latin typeface="Arial"/>
                <a:ea typeface="Arial"/>
                <a:cs typeface="Arial"/>
                <a:sym typeface="Arial"/>
                <a:hlinkClick r:id="rId6">
                  <a:extLst>
                    <a:ext uri="{A12FA001-AC4F-418D-AE19-62706E023703}">
                      <ahyp:hlinkClr val="tx"/>
                    </a:ext>
                  </a:extLst>
                </a:hlinkClick>
              </a:rPr>
              <a:t>FJ: Images</a:t>
            </a:r>
            <a:r>
              <a:rPr b="1" lang="en-US" sz="14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and see curated gallery, “Images for PPT Cover Slides.” Download your image and click the icon on the slide to insert. </a:t>
            </a:r>
            <a:endParaRPr/>
          </a:p>
          <a:p>
            <a:pPr indent="0" lvl="0" marL="0" marR="0" rtl="0" algn="l">
              <a:lnSpc>
                <a:spcPct val="100000"/>
              </a:lnSpc>
              <a:spcBef>
                <a:spcPts val="200"/>
              </a:spcBef>
              <a:spcAft>
                <a:spcPts val="0"/>
              </a:spcAft>
              <a:buNone/>
            </a:pPr>
            <a:r>
              <a:t/>
            </a:r>
            <a:endParaRPr sz="1400">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lang="en-US" sz="1600">
                <a:solidFill>
                  <a:schemeClr val="lt1"/>
                </a:solidFill>
                <a:latin typeface="Arial"/>
                <a:ea typeface="Arial"/>
                <a:cs typeface="Arial"/>
                <a:sym typeface="Arial"/>
              </a:rPr>
              <a:t>MY WORDS DON’T FIT</a:t>
            </a:r>
            <a:endParaRPr/>
          </a:p>
          <a:p>
            <a:pPr indent="0" lvl="0" marL="0" marR="0" rtl="0" algn="l">
              <a:lnSpc>
                <a:spcPct val="100000"/>
              </a:lnSpc>
              <a:spcBef>
                <a:spcPts val="200"/>
              </a:spcBef>
              <a:spcAft>
                <a:spcPts val="0"/>
              </a:spcAft>
              <a:buNone/>
            </a:pPr>
            <a:r>
              <a:rPr lang="en-US" sz="1400">
                <a:solidFill>
                  <a:schemeClr val="lt1"/>
                </a:solidFill>
                <a:latin typeface="Arial"/>
                <a:ea typeface="Arial"/>
                <a:cs typeface="Arial"/>
                <a:sym typeface="Arial"/>
              </a:rPr>
              <a:t>If you need to add more words or if your presentation supports a technical report, use the annotated briefing template instead.</a:t>
            </a:r>
            <a:br>
              <a:rPr lang="en-US" sz="1400">
                <a:solidFill>
                  <a:schemeClr val="lt1"/>
                </a:solidFill>
                <a:latin typeface="Arial"/>
                <a:ea typeface="Arial"/>
                <a:cs typeface="Arial"/>
                <a:sym typeface="Arial"/>
              </a:rPr>
            </a:br>
            <a:r>
              <a:rPr b="1" lang="en-US" sz="1400" u="sng">
                <a:solidFill>
                  <a:schemeClr val="lt1"/>
                </a:solidFill>
                <a:latin typeface="Arial"/>
                <a:ea typeface="Arial"/>
                <a:cs typeface="Arial"/>
                <a:sym typeface="Arial"/>
                <a:hlinkClick r:id="rId7">
                  <a:extLst>
                    <a:ext uri="{A12FA001-AC4F-418D-AE19-62706E023703}">
                      <ahyp:hlinkClr val="tx"/>
                    </a:ext>
                  </a:extLst>
                </a:hlinkClick>
              </a:rPr>
              <a:t>FJ:</a:t>
            </a:r>
            <a:r>
              <a:rPr b="1" lang="en-US" sz="1400" u="sng">
                <a:solidFill>
                  <a:schemeClr val="lt1"/>
                </a:solidFill>
                <a:latin typeface="Arial"/>
                <a:ea typeface="Arial"/>
                <a:cs typeface="Arial"/>
                <a:sym typeface="Arial"/>
              </a:rPr>
              <a:t> </a:t>
            </a:r>
            <a:r>
              <a:rPr b="1" lang="en-US" sz="1400" u="sng">
                <a:solidFill>
                  <a:schemeClr val="lt1"/>
                </a:solidFill>
                <a:latin typeface="Arial"/>
                <a:ea typeface="Arial"/>
                <a:cs typeface="Arial"/>
                <a:sym typeface="Arial"/>
                <a:hlinkClick r:id="rId8">
                  <a:extLst>
                    <a:ext uri="{A12FA001-AC4F-418D-AE19-62706E023703}">
                      <ahyp:hlinkClr val="tx"/>
                    </a:ext>
                  </a:extLst>
                </a:hlinkClick>
              </a:rPr>
              <a:t>Strategic Communications</a:t>
            </a:r>
            <a:r>
              <a:rPr b="1" lang="en-US" sz="14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for templates and guidance. </a:t>
            </a:r>
            <a:endParaRPr/>
          </a:p>
          <a:p>
            <a:pPr indent="0" lvl="0" marL="0" marR="0" rtl="0" algn="l">
              <a:lnSpc>
                <a:spcPct val="100000"/>
              </a:lnSpc>
              <a:spcBef>
                <a:spcPts val="200"/>
              </a:spcBef>
              <a:spcAft>
                <a:spcPts val="0"/>
              </a:spcAft>
              <a:buNone/>
            </a:pPr>
            <a:r>
              <a:t/>
            </a:r>
            <a:endParaRPr sz="1400">
              <a:solidFill>
                <a:schemeClr val="lt1"/>
              </a:solidFill>
              <a:latin typeface="Arial"/>
              <a:ea typeface="Arial"/>
              <a:cs typeface="Arial"/>
              <a:sym typeface="Arial"/>
            </a:endParaRPr>
          </a:p>
        </p:txBody>
      </p:sp>
      <p:sp>
        <p:nvSpPr>
          <p:cNvPr id="37" name="Google Shape;37;p5"/>
          <p:cNvSpPr txBox="1"/>
          <p:nvPr/>
        </p:nvSpPr>
        <p:spPr>
          <a:xfrm>
            <a:off x="396876" y="285759"/>
            <a:ext cx="3616322" cy="490654"/>
          </a:xfrm>
          <a:prstGeom prst="rect">
            <a:avLst/>
          </a:prstGeom>
          <a:noFill/>
          <a:ln>
            <a:noFill/>
          </a:ln>
        </p:spPr>
        <p:txBody>
          <a:bodyPr anchorCtr="0" anchor="t" bIns="45700" lIns="0"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i="0" lang="en-US" sz="3200" cap="none">
                <a:solidFill>
                  <a:schemeClr val="lt1"/>
                </a:solidFill>
                <a:latin typeface="Arial"/>
                <a:ea typeface="Arial"/>
                <a:cs typeface="Arial"/>
                <a:sym typeface="Arial"/>
              </a:rPr>
              <a:t>INTRODUCTION</a:t>
            </a:r>
            <a:endParaRPr/>
          </a:p>
        </p:txBody>
      </p:sp>
      <p:sp>
        <p:nvSpPr>
          <p:cNvPr id="38" name="Google Shape;38;p5"/>
          <p:cNvSpPr txBox="1"/>
          <p:nvPr/>
        </p:nvSpPr>
        <p:spPr>
          <a:xfrm>
            <a:off x="8765373" y="5826471"/>
            <a:ext cx="2887651" cy="644181"/>
          </a:xfrm>
          <a:prstGeom prst="rect">
            <a:avLst/>
          </a:prstGeom>
          <a:noFill/>
          <a:ln cap="flat" cmpd="sng" w="12700">
            <a:solidFill>
              <a:srgbClr val="FF0000"/>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1" lang="en-US" sz="1600" cap="none">
                <a:solidFill>
                  <a:srgbClr val="FF0000"/>
                </a:solidFill>
                <a:latin typeface="Arial"/>
                <a:ea typeface="Arial"/>
                <a:cs typeface="Arial"/>
                <a:sym typeface="Arial"/>
              </a:rPr>
              <a:t>DELETE FROM DECK WHEN DONE. DO NOT PRINT.</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0" name="Shape 350"/>
        <p:cNvGrpSpPr/>
        <p:nvPr/>
      </p:nvGrpSpPr>
      <p:grpSpPr>
        <a:xfrm>
          <a:off x="0" y="0"/>
          <a:ext cx="0" cy="0"/>
          <a:chOff x="0" y="0"/>
          <a:chExt cx="0" cy="0"/>
        </a:xfrm>
      </p:grpSpPr>
      <p:sp>
        <p:nvSpPr>
          <p:cNvPr id="351" name="Google Shape;351;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 name="Google Shape;352;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5" name="Google Shape;35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with 3 images_White">
  <p:cSld name="Layout with 3 images_White">
    <p:spTree>
      <p:nvGrpSpPr>
        <p:cNvPr id="39" name="Shape 39"/>
        <p:cNvGrpSpPr/>
        <p:nvPr/>
      </p:nvGrpSpPr>
      <p:grpSpPr>
        <a:xfrm>
          <a:off x="0" y="0"/>
          <a:ext cx="0" cy="0"/>
          <a:chOff x="0" y="0"/>
          <a:chExt cx="0" cy="0"/>
        </a:xfrm>
      </p:grpSpPr>
      <p:sp>
        <p:nvSpPr>
          <p:cNvPr id="40" name="Google Shape;40;p6"/>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6"/>
          <p:cNvSpPr txBox="1"/>
          <p:nvPr>
            <p:ph idx="1" type="body"/>
          </p:nvPr>
        </p:nvSpPr>
        <p:spPr>
          <a:xfrm>
            <a:off x="457200" y="3390900"/>
            <a:ext cx="3616322"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p:nvPr>
            <p:ph idx="2" type="pic"/>
          </p:nvPr>
        </p:nvSpPr>
        <p:spPr>
          <a:xfrm>
            <a:off x="876094" y="381000"/>
            <a:ext cx="2784886" cy="2764043"/>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43" name="Google Shape;43;p6"/>
          <p:cNvSpPr/>
          <p:nvPr>
            <p:ph idx="3" type="pic"/>
          </p:nvPr>
        </p:nvSpPr>
        <p:spPr>
          <a:xfrm>
            <a:off x="4684506" y="381000"/>
            <a:ext cx="2784886" cy="2764043"/>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44" name="Google Shape;44;p6"/>
          <p:cNvSpPr/>
          <p:nvPr>
            <p:ph idx="4" type="pic"/>
          </p:nvPr>
        </p:nvSpPr>
        <p:spPr>
          <a:xfrm>
            <a:off x="8492918" y="381000"/>
            <a:ext cx="2784886" cy="2764043"/>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45" name="Google Shape;45;p6"/>
          <p:cNvSpPr txBox="1"/>
          <p:nvPr>
            <p:ph idx="5" type="body"/>
          </p:nvPr>
        </p:nvSpPr>
        <p:spPr>
          <a:xfrm>
            <a:off x="4265612" y="3390900"/>
            <a:ext cx="3616322"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6"/>
          <p:cNvSpPr txBox="1"/>
          <p:nvPr>
            <p:ph idx="6" type="body"/>
          </p:nvPr>
        </p:nvSpPr>
        <p:spPr>
          <a:xfrm>
            <a:off x="8074024" y="3390900"/>
            <a:ext cx="3616322"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 name="Google Shape;47;p6"/>
          <p:cNvSpPr txBox="1"/>
          <p:nvPr>
            <p:ph idx="7" type="body"/>
          </p:nvPr>
        </p:nvSpPr>
        <p:spPr>
          <a:xfrm>
            <a:off x="460375" y="3965934"/>
            <a:ext cx="3616325" cy="15684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6"/>
          <p:cNvSpPr txBox="1"/>
          <p:nvPr>
            <p:ph idx="8" type="body"/>
          </p:nvPr>
        </p:nvSpPr>
        <p:spPr>
          <a:xfrm>
            <a:off x="4268785" y="3965934"/>
            <a:ext cx="3616325" cy="15684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6"/>
          <p:cNvSpPr txBox="1"/>
          <p:nvPr>
            <p:ph idx="9" type="body"/>
          </p:nvPr>
        </p:nvSpPr>
        <p:spPr>
          <a:xfrm>
            <a:off x="8077197" y="3965934"/>
            <a:ext cx="3616325" cy="15684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50" name="Google Shape;50;p6"/>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Layout with 3 images_White">
  <p:cSld name="Title_Layout with 3 images_White">
    <p:spTree>
      <p:nvGrpSpPr>
        <p:cNvPr id="51" name="Shape 51"/>
        <p:cNvGrpSpPr/>
        <p:nvPr/>
      </p:nvGrpSpPr>
      <p:grpSpPr>
        <a:xfrm>
          <a:off x="0" y="0"/>
          <a:ext cx="0" cy="0"/>
          <a:chOff x="0" y="0"/>
          <a:chExt cx="0" cy="0"/>
        </a:xfrm>
      </p:grpSpPr>
      <p:sp>
        <p:nvSpPr>
          <p:cNvPr id="52" name="Google Shape;52;p7"/>
          <p:cNvSpPr/>
          <p:nvPr>
            <p:ph idx="2" type="pic"/>
          </p:nvPr>
        </p:nvSpPr>
        <p:spPr>
          <a:xfrm>
            <a:off x="460377" y="1386799"/>
            <a:ext cx="3427207" cy="2333737"/>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3" name="Google Shape;53;p7"/>
          <p:cNvSpPr txBox="1"/>
          <p:nvPr>
            <p:ph idx="1" type="body"/>
          </p:nvPr>
        </p:nvSpPr>
        <p:spPr>
          <a:xfrm>
            <a:off x="460377" y="3903250"/>
            <a:ext cx="3439270"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7"/>
          <p:cNvSpPr txBox="1"/>
          <p:nvPr>
            <p:ph idx="3" type="body"/>
          </p:nvPr>
        </p:nvSpPr>
        <p:spPr>
          <a:xfrm>
            <a:off x="4382826" y="3903250"/>
            <a:ext cx="3427206"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5" name="Google Shape;55;p7"/>
          <p:cNvSpPr txBox="1"/>
          <p:nvPr>
            <p:ph idx="4" type="body"/>
          </p:nvPr>
        </p:nvSpPr>
        <p:spPr>
          <a:xfrm>
            <a:off x="8298629" y="3903250"/>
            <a:ext cx="3421788" cy="46373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 name="Google Shape;56;p7"/>
          <p:cNvSpPr txBox="1"/>
          <p:nvPr>
            <p:ph type="title"/>
          </p:nvPr>
        </p:nvSpPr>
        <p:spPr>
          <a:xfrm>
            <a:off x="457200" y="388299"/>
            <a:ext cx="11277600" cy="6568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3200"/>
              <a:buFont typeface="Arial"/>
              <a:buNone/>
              <a:defRPr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p:nvPr>
            <p:ph idx="5" type="pic"/>
          </p:nvPr>
        </p:nvSpPr>
        <p:spPr>
          <a:xfrm>
            <a:off x="4370762" y="1386799"/>
            <a:ext cx="3427207" cy="2333737"/>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8" name="Google Shape;58;p7"/>
          <p:cNvSpPr/>
          <p:nvPr>
            <p:ph idx="6" type="pic"/>
          </p:nvPr>
        </p:nvSpPr>
        <p:spPr>
          <a:xfrm>
            <a:off x="8281147" y="1386799"/>
            <a:ext cx="3427207" cy="2333737"/>
          </a:xfrm>
          <a:prstGeom prst="rect">
            <a:avLst/>
          </a:prstGeom>
          <a:solidFill>
            <a:srgbClr val="F2F2F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lvl="3"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lvl="4"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lvl="5"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lvl="6"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9" name="Google Shape;59;p7"/>
          <p:cNvSpPr txBox="1"/>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lang="en-US" sz="800" cap="none">
                <a:solidFill>
                  <a:schemeClr val="lt1"/>
                </a:solidFill>
                <a:latin typeface="Arial"/>
                <a:ea typeface="Arial"/>
                <a:cs typeface="Arial"/>
                <a:sym typeface="Arial"/>
              </a:rPr>
              <a:t>‹#›</a:t>
            </a:fld>
            <a:endParaRPr sz="800" cap="none">
              <a:solidFill>
                <a:schemeClr val="lt1"/>
              </a:solidFill>
              <a:latin typeface="Arial"/>
              <a:ea typeface="Arial"/>
              <a:cs typeface="Arial"/>
              <a:sym typeface="Arial"/>
            </a:endParaRPr>
          </a:p>
        </p:txBody>
      </p:sp>
      <p:sp>
        <p:nvSpPr>
          <p:cNvPr id="60" name="Google Shape;60;p7"/>
          <p:cNvSpPr txBox="1"/>
          <p:nvPr>
            <p:ph idx="7" type="body"/>
          </p:nvPr>
        </p:nvSpPr>
        <p:spPr>
          <a:xfrm>
            <a:off x="460375" y="4431391"/>
            <a:ext cx="3439271" cy="15684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7"/>
          <p:cNvSpPr txBox="1"/>
          <p:nvPr>
            <p:ph idx="8" type="body"/>
          </p:nvPr>
        </p:nvSpPr>
        <p:spPr>
          <a:xfrm>
            <a:off x="8281146" y="4431391"/>
            <a:ext cx="3439271" cy="15684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7"/>
          <p:cNvSpPr txBox="1"/>
          <p:nvPr>
            <p:ph idx="9" type="body"/>
          </p:nvPr>
        </p:nvSpPr>
        <p:spPr>
          <a:xfrm>
            <a:off x="4370761" y="4431391"/>
            <a:ext cx="3439271" cy="15684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chemeClr val="lt2"/>
              </a:buClr>
              <a:buSzPts val="2400"/>
              <a:buNone/>
              <a:defRPr b="0" i="0" sz="2400"/>
            </a:lvl1pPr>
            <a:lvl2pPr indent="-228600" lvl="1" marL="914400" algn="l">
              <a:lnSpc>
                <a:spcPct val="100000"/>
              </a:lnSpc>
              <a:spcBef>
                <a:spcPts val="600"/>
              </a:spcBef>
              <a:spcAft>
                <a:spcPts val="0"/>
              </a:spcAft>
              <a:buClr>
                <a:schemeClr val="lt2"/>
              </a:buClr>
              <a:buSzPts val="2400"/>
              <a:buNone/>
              <a:defRPr b="0" i="0" sz="2400"/>
            </a:lvl2pPr>
            <a:lvl3pPr indent="-396239" lvl="2" marL="1371600" algn="l">
              <a:lnSpc>
                <a:spcPct val="100000"/>
              </a:lnSpc>
              <a:spcBef>
                <a:spcPts val="600"/>
              </a:spcBef>
              <a:spcAft>
                <a:spcPts val="0"/>
              </a:spcAft>
              <a:buClr>
                <a:schemeClr val="lt2"/>
              </a:buClr>
              <a:buSzPts val="2640"/>
              <a:buChar char="▪"/>
              <a:defRPr b="0" i="0" sz="2400"/>
            </a:lvl3pPr>
            <a:lvl4pPr indent="-396239" lvl="3" marL="1828800" algn="l">
              <a:lnSpc>
                <a:spcPct val="100000"/>
              </a:lnSpc>
              <a:spcBef>
                <a:spcPts val="600"/>
              </a:spcBef>
              <a:spcAft>
                <a:spcPts val="0"/>
              </a:spcAft>
              <a:buClr>
                <a:schemeClr val="lt2"/>
              </a:buClr>
              <a:buSzPts val="2640"/>
              <a:buChar char="▪"/>
              <a:defRPr b="0" i="0" sz="2400"/>
            </a:lvl4pPr>
            <a:lvl5pPr indent="-373379" lvl="4" marL="2286000" algn="l">
              <a:lnSpc>
                <a:spcPct val="100000"/>
              </a:lnSpc>
              <a:spcBef>
                <a:spcPts val="600"/>
              </a:spcBef>
              <a:spcAft>
                <a:spcPts val="0"/>
              </a:spcAft>
              <a:buClr>
                <a:schemeClr val="lt2"/>
              </a:buClr>
              <a:buSzPts val="2280"/>
              <a:buChar char="▪"/>
              <a:defRPr b="0" i="0" sz="2400"/>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63" name="Google Shape;63;p7"/>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_content_White">
  <p:cSld name="2_Title_content_White">
    <p:bg>
      <p:bgPr>
        <a:solidFill>
          <a:schemeClr val="dk2"/>
        </a:solidFill>
      </p:bgPr>
    </p:bg>
    <p:spTree>
      <p:nvGrpSpPr>
        <p:cNvPr id="64" name="Shape 64"/>
        <p:cNvGrpSpPr/>
        <p:nvPr/>
      </p:nvGrpSpPr>
      <p:grpSpPr>
        <a:xfrm>
          <a:off x="0" y="0"/>
          <a:ext cx="0" cy="0"/>
          <a:chOff x="0" y="0"/>
          <a:chExt cx="0" cy="0"/>
        </a:xfrm>
      </p:grpSpPr>
      <p:sp>
        <p:nvSpPr>
          <p:cNvPr id="65" name="Google Shape;65;p8"/>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algn="r">
              <a:spcBef>
                <a:spcPts val="0"/>
              </a:spcBef>
              <a:buNone/>
              <a:defRPr sz="800" cap="none">
                <a:solidFill>
                  <a:schemeClr val="lt1"/>
                </a:solidFill>
                <a:latin typeface="Arial"/>
                <a:ea typeface="Arial"/>
                <a:cs typeface="Arial"/>
                <a:sym typeface="Arial"/>
              </a:defRPr>
            </a:lvl1pPr>
            <a:lvl2pPr indent="0" lvl="1" marL="0" algn="r">
              <a:spcBef>
                <a:spcPts val="0"/>
              </a:spcBef>
              <a:buNone/>
              <a:defRPr sz="800" cap="none">
                <a:solidFill>
                  <a:schemeClr val="lt1"/>
                </a:solidFill>
                <a:latin typeface="Arial"/>
                <a:ea typeface="Arial"/>
                <a:cs typeface="Arial"/>
                <a:sym typeface="Arial"/>
              </a:defRPr>
            </a:lvl2pPr>
            <a:lvl3pPr indent="0" lvl="2" marL="0" algn="r">
              <a:spcBef>
                <a:spcPts val="0"/>
              </a:spcBef>
              <a:buNone/>
              <a:defRPr sz="800" cap="none">
                <a:solidFill>
                  <a:schemeClr val="lt1"/>
                </a:solidFill>
                <a:latin typeface="Arial"/>
                <a:ea typeface="Arial"/>
                <a:cs typeface="Arial"/>
                <a:sym typeface="Arial"/>
              </a:defRPr>
            </a:lvl3pPr>
            <a:lvl4pPr indent="0" lvl="3" marL="0" algn="r">
              <a:spcBef>
                <a:spcPts val="0"/>
              </a:spcBef>
              <a:buNone/>
              <a:defRPr sz="800" cap="none">
                <a:solidFill>
                  <a:schemeClr val="lt1"/>
                </a:solidFill>
                <a:latin typeface="Arial"/>
                <a:ea typeface="Arial"/>
                <a:cs typeface="Arial"/>
                <a:sym typeface="Arial"/>
              </a:defRPr>
            </a:lvl4pPr>
            <a:lvl5pPr indent="0" lvl="4" marL="0" algn="r">
              <a:spcBef>
                <a:spcPts val="0"/>
              </a:spcBef>
              <a:buNone/>
              <a:defRPr sz="800" cap="none">
                <a:solidFill>
                  <a:schemeClr val="lt1"/>
                </a:solidFill>
                <a:latin typeface="Arial"/>
                <a:ea typeface="Arial"/>
                <a:cs typeface="Arial"/>
                <a:sym typeface="Arial"/>
              </a:defRPr>
            </a:lvl5pPr>
            <a:lvl6pPr indent="0" lvl="5" marL="0" algn="r">
              <a:spcBef>
                <a:spcPts val="0"/>
              </a:spcBef>
              <a:buNone/>
              <a:defRPr sz="800" cap="none">
                <a:solidFill>
                  <a:schemeClr val="lt1"/>
                </a:solidFill>
                <a:latin typeface="Arial"/>
                <a:ea typeface="Arial"/>
                <a:cs typeface="Arial"/>
                <a:sym typeface="Arial"/>
              </a:defRPr>
            </a:lvl6pPr>
            <a:lvl7pPr indent="0" lvl="6" marL="0" algn="r">
              <a:spcBef>
                <a:spcPts val="0"/>
              </a:spcBef>
              <a:buNone/>
              <a:defRPr sz="800" cap="none">
                <a:solidFill>
                  <a:schemeClr val="lt1"/>
                </a:solidFill>
                <a:latin typeface="Arial"/>
                <a:ea typeface="Arial"/>
                <a:cs typeface="Arial"/>
                <a:sym typeface="Arial"/>
              </a:defRPr>
            </a:lvl7pPr>
            <a:lvl8pPr indent="0" lvl="7" marL="0" algn="r">
              <a:spcBef>
                <a:spcPts val="0"/>
              </a:spcBef>
              <a:buNone/>
              <a:defRPr sz="800" cap="none">
                <a:solidFill>
                  <a:schemeClr val="lt1"/>
                </a:solidFill>
                <a:latin typeface="Arial"/>
                <a:ea typeface="Arial"/>
                <a:cs typeface="Arial"/>
                <a:sym typeface="Arial"/>
              </a:defRPr>
            </a:lvl8pPr>
            <a:lvl9pPr indent="0" lvl="8" marL="0" algn="r">
              <a:spcBef>
                <a:spcPts val="0"/>
              </a:spcBef>
              <a:buNone/>
              <a:defRPr sz="800" cap="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8"/>
          <p:cNvSpPr txBox="1"/>
          <p:nvPr>
            <p:ph type="title"/>
          </p:nvPr>
        </p:nvSpPr>
        <p:spPr>
          <a:xfrm>
            <a:off x="457200" y="396281"/>
            <a:ext cx="11277600" cy="693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200"/>
              <a:buFont typeface="Arial"/>
              <a:buNone/>
              <a:defRPr sz="32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txBox="1"/>
          <p:nvPr>
            <p:ph idx="1" type="body"/>
          </p:nvPr>
        </p:nvSpPr>
        <p:spPr>
          <a:xfrm>
            <a:off x="457200" y="1191491"/>
            <a:ext cx="11277600" cy="50569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68" name="Google Shape;68;p8"/>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_Layout_White">
  <p:cSld name="2 Column_Layout_White">
    <p:spTree>
      <p:nvGrpSpPr>
        <p:cNvPr id="69" name="Shape 69"/>
        <p:cNvGrpSpPr/>
        <p:nvPr/>
      </p:nvGrpSpPr>
      <p:grpSpPr>
        <a:xfrm>
          <a:off x="0" y="0"/>
          <a:ext cx="0" cy="0"/>
          <a:chOff x="0" y="0"/>
          <a:chExt cx="0" cy="0"/>
        </a:xfrm>
      </p:grpSpPr>
      <p:sp>
        <p:nvSpPr>
          <p:cNvPr id="70" name="Google Shape;70;p9"/>
          <p:cNvSpPr txBox="1"/>
          <p:nvPr>
            <p:ph idx="1" type="body"/>
          </p:nvPr>
        </p:nvSpPr>
        <p:spPr>
          <a:xfrm>
            <a:off x="944527" y="1243584"/>
            <a:ext cx="4572000" cy="58304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600"/>
              </a:spcBef>
              <a:spcAft>
                <a:spcPts val="0"/>
              </a:spcAft>
              <a:buClr>
                <a:schemeClr val="lt1"/>
              </a:buClr>
              <a:buSzPts val="2400"/>
              <a:buNone/>
              <a:defRPr b="1" sz="2400" cap="none">
                <a:solidFill>
                  <a:schemeClr val="lt1"/>
                </a:solidFill>
              </a:defRPr>
            </a:lvl1pPr>
            <a:lvl2pPr indent="-228600" lvl="1" marL="914400" algn="l">
              <a:lnSpc>
                <a:spcPct val="100000"/>
              </a:lnSpc>
              <a:spcBef>
                <a:spcPts val="600"/>
              </a:spcBef>
              <a:spcAft>
                <a:spcPts val="0"/>
              </a:spcAft>
              <a:buClr>
                <a:schemeClr val="lt2"/>
              </a:buClr>
              <a:buSzPts val="2000"/>
              <a:buNone/>
              <a:defRPr b="1" sz="2000"/>
            </a:lvl2pPr>
            <a:lvl3pPr indent="-228600" lvl="2" marL="1371600" algn="l">
              <a:lnSpc>
                <a:spcPct val="100000"/>
              </a:lnSpc>
              <a:spcBef>
                <a:spcPts val="600"/>
              </a:spcBef>
              <a:spcAft>
                <a:spcPts val="0"/>
              </a:spcAft>
              <a:buClr>
                <a:schemeClr val="lt2"/>
              </a:buClr>
              <a:buSzPts val="1980"/>
              <a:buNone/>
              <a:defRPr b="1" sz="1800"/>
            </a:lvl3pPr>
            <a:lvl4pPr indent="-228600" lvl="3" marL="1828800" algn="l">
              <a:lnSpc>
                <a:spcPct val="100000"/>
              </a:lnSpc>
              <a:spcBef>
                <a:spcPts val="600"/>
              </a:spcBef>
              <a:spcAft>
                <a:spcPts val="0"/>
              </a:spcAft>
              <a:buClr>
                <a:schemeClr val="lt2"/>
              </a:buClr>
              <a:buSzPts val="1760"/>
              <a:buNone/>
              <a:defRPr b="1" sz="1600"/>
            </a:lvl4pPr>
            <a:lvl5pPr indent="-228600" lvl="4" marL="2286000" algn="l">
              <a:lnSpc>
                <a:spcPct val="100000"/>
              </a:lnSpc>
              <a:spcBef>
                <a:spcPts val="600"/>
              </a:spcBef>
              <a:spcAft>
                <a:spcPts val="0"/>
              </a:spcAft>
              <a:buClr>
                <a:schemeClr val="lt2"/>
              </a:buClr>
              <a:buSzPts val="1520"/>
              <a:buNone/>
              <a:defRPr b="1" sz="1600"/>
            </a:lvl5pPr>
            <a:lvl6pPr indent="-228600" lvl="5" marL="2743200" algn="l">
              <a:lnSpc>
                <a:spcPct val="100000"/>
              </a:lnSpc>
              <a:spcBef>
                <a:spcPts val="600"/>
              </a:spcBef>
              <a:spcAft>
                <a:spcPts val="0"/>
              </a:spcAft>
              <a:buClr>
                <a:schemeClr val="lt2"/>
              </a:buClr>
              <a:buSzPts val="1760"/>
              <a:buNone/>
              <a:defRPr b="1" sz="1600"/>
            </a:lvl6pPr>
            <a:lvl7pPr indent="-228600" lvl="6" marL="3200400" algn="l">
              <a:lnSpc>
                <a:spcPct val="100000"/>
              </a:lnSpc>
              <a:spcBef>
                <a:spcPts val="600"/>
              </a:spcBef>
              <a:spcAft>
                <a:spcPts val="0"/>
              </a:spcAft>
              <a:buClr>
                <a:schemeClr val="lt2"/>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1" name="Google Shape;71;p9"/>
          <p:cNvSpPr txBox="1"/>
          <p:nvPr>
            <p:ph idx="2" type="body"/>
          </p:nvPr>
        </p:nvSpPr>
        <p:spPr>
          <a:xfrm>
            <a:off x="6669352" y="1243584"/>
            <a:ext cx="4572000" cy="58304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600"/>
              </a:spcBef>
              <a:spcAft>
                <a:spcPts val="0"/>
              </a:spcAft>
              <a:buClr>
                <a:schemeClr val="lt1"/>
              </a:buClr>
              <a:buSzPts val="2400"/>
              <a:buNone/>
              <a:defRPr>
                <a:solidFill>
                  <a:schemeClr val="lt1"/>
                </a:solidFill>
              </a:defRPr>
            </a:lvl1pPr>
            <a:lvl2pPr indent="-228600" lvl="1" marL="914400" algn="l">
              <a:lnSpc>
                <a:spcPct val="100000"/>
              </a:lnSpc>
              <a:spcBef>
                <a:spcPts val="600"/>
              </a:spcBef>
              <a:spcAft>
                <a:spcPts val="0"/>
              </a:spcAft>
              <a:buClr>
                <a:schemeClr val="lt2"/>
              </a:buClr>
              <a:buSzPts val="1800"/>
              <a:buNone/>
              <a:defRPr/>
            </a:lvl2pPr>
            <a:lvl3pPr indent="-354330" lvl="2" marL="1371600" algn="l">
              <a:lnSpc>
                <a:spcPct val="100000"/>
              </a:lnSpc>
              <a:spcBef>
                <a:spcPts val="600"/>
              </a:spcBef>
              <a:spcAft>
                <a:spcPts val="0"/>
              </a:spcAft>
              <a:buClr>
                <a:schemeClr val="lt2"/>
              </a:buClr>
              <a:buSzPts val="1980"/>
              <a:buChar char="▪"/>
              <a:defRPr/>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9"/>
          <p:cNvSpPr txBox="1"/>
          <p:nvPr>
            <p:ph type="title"/>
          </p:nvPr>
        </p:nvSpPr>
        <p:spPr>
          <a:xfrm>
            <a:off x="457200" y="381000"/>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lang="en-US" sz="800" cap="none">
                <a:solidFill>
                  <a:schemeClr val="lt1"/>
                </a:solidFill>
                <a:latin typeface="Arial"/>
                <a:ea typeface="Arial"/>
                <a:cs typeface="Arial"/>
                <a:sym typeface="Arial"/>
              </a:rPr>
              <a:t>‹#›</a:t>
            </a:fld>
            <a:endParaRPr sz="800" cap="none">
              <a:solidFill>
                <a:schemeClr val="lt1"/>
              </a:solidFill>
              <a:latin typeface="Arial"/>
              <a:ea typeface="Arial"/>
              <a:cs typeface="Arial"/>
              <a:sym typeface="Arial"/>
            </a:endParaRPr>
          </a:p>
        </p:txBody>
      </p:sp>
      <p:sp>
        <p:nvSpPr>
          <p:cNvPr id="74" name="Google Shape;74;p9"/>
          <p:cNvSpPr txBox="1"/>
          <p:nvPr>
            <p:ph idx="3" type="body"/>
          </p:nvPr>
        </p:nvSpPr>
        <p:spPr>
          <a:xfrm>
            <a:off x="944527" y="1943122"/>
            <a:ext cx="4572000" cy="430527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b="0"/>
            </a:lvl1pPr>
            <a:lvl2pPr indent="-381000" lvl="1" marL="914400" algn="l">
              <a:lnSpc>
                <a:spcPct val="100000"/>
              </a:lnSpc>
              <a:spcBef>
                <a:spcPts val="600"/>
              </a:spcBef>
              <a:spcAft>
                <a:spcPts val="0"/>
              </a:spcAft>
              <a:buClr>
                <a:schemeClr val="lt2"/>
              </a:buClr>
              <a:buSzPts val="2400"/>
              <a:buFont typeface="Arial"/>
              <a:buChar char="•"/>
              <a:defRPr/>
            </a:lvl2pPr>
            <a:lvl3pPr indent="-368300" lvl="2" marL="1371600" algn="l">
              <a:lnSpc>
                <a:spcPct val="100000"/>
              </a:lnSpc>
              <a:spcBef>
                <a:spcPts val="600"/>
              </a:spcBef>
              <a:spcAft>
                <a:spcPts val="0"/>
              </a:spcAft>
              <a:buClr>
                <a:schemeClr val="lt2"/>
              </a:buClr>
              <a:buSzPts val="2200"/>
              <a:buFont typeface="Arial"/>
              <a:buChar char="‒"/>
              <a:defRPr sz="2000"/>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9"/>
          <p:cNvSpPr txBox="1"/>
          <p:nvPr>
            <p:ph idx="4" type="body"/>
          </p:nvPr>
        </p:nvSpPr>
        <p:spPr>
          <a:xfrm>
            <a:off x="6688972" y="1943122"/>
            <a:ext cx="4572000" cy="430527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b="0"/>
            </a:lvl1pPr>
            <a:lvl2pPr indent="-381000" lvl="1" marL="914400" algn="l">
              <a:lnSpc>
                <a:spcPct val="100000"/>
              </a:lnSpc>
              <a:spcBef>
                <a:spcPts val="600"/>
              </a:spcBef>
              <a:spcAft>
                <a:spcPts val="0"/>
              </a:spcAft>
              <a:buClr>
                <a:schemeClr val="lt2"/>
              </a:buClr>
              <a:buSzPts val="2400"/>
              <a:buFont typeface="Arial"/>
              <a:buChar char="•"/>
              <a:defRPr/>
            </a:lvl2pPr>
            <a:lvl3pPr indent="-368300" lvl="2" marL="1371600" algn="l">
              <a:lnSpc>
                <a:spcPct val="100000"/>
              </a:lnSpc>
              <a:spcBef>
                <a:spcPts val="600"/>
              </a:spcBef>
              <a:spcAft>
                <a:spcPts val="0"/>
              </a:spcAft>
              <a:buClr>
                <a:schemeClr val="lt2"/>
              </a:buClr>
              <a:buSzPts val="2200"/>
              <a:buFont typeface="Arial"/>
              <a:buChar char="‒"/>
              <a:defRPr sz="2000"/>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76" name="Google Shape;76;p9"/>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_Layout_NoSub_White">
  <p:cSld name="2 Column_Layout_NoSub_White">
    <p:spTree>
      <p:nvGrpSpPr>
        <p:cNvPr id="77" name="Shape 77"/>
        <p:cNvGrpSpPr/>
        <p:nvPr/>
      </p:nvGrpSpPr>
      <p:grpSpPr>
        <a:xfrm>
          <a:off x="0" y="0"/>
          <a:ext cx="0" cy="0"/>
          <a:chOff x="0" y="0"/>
          <a:chExt cx="0" cy="0"/>
        </a:xfrm>
      </p:grpSpPr>
      <p:sp>
        <p:nvSpPr>
          <p:cNvPr id="78" name="Google Shape;78;p10"/>
          <p:cNvSpPr txBox="1"/>
          <p:nvPr>
            <p:ph type="title"/>
          </p:nvPr>
        </p:nvSpPr>
        <p:spPr>
          <a:xfrm>
            <a:off x="457200" y="381000"/>
            <a:ext cx="11277600" cy="6933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txBox="1"/>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lang="en-US" sz="800" cap="none">
                <a:solidFill>
                  <a:schemeClr val="lt1"/>
                </a:solidFill>
                <a:latin typeface="Arial"/>
                <a:ea typeface="Arial"/>
                <a:cs typeface="Arial"/>
                <a:sym typeface="Arial"/>
              </a:rPr>
              <a:t>‹#›</a:t>
            </a:fld>
            <a:endParaRPr sz="800" cap="none">
              <a:solidFill>
                <a:schemeClr val="lt1"/>
              </a:solidFill>
              <a:latin typeface="Arial"/>
              <a:ea typeface="Arial"/>
              <a:cs typeface="Arial"/>
              <a:sym typeface="Arial"/>
            </a:endParaRPr>
          </a:p>
        </p:txBody>
      </p:sp>
      <p:sp>
        <p:nvSpPr>
          <p:cNvPr id="80" name="Google Shape;80;p10"/>
          <p:cNvSpPr txBox="1"/>
          <p:nvPr>
            <p:ph idx="1" type="body"/>
          </p:nvPr>
        </p:nvSpPr>
        <p:spPr>
          <a:xfrm>
            <a:off x="944527" y="1408670"/>
            <a:ext cx="4572000" cy="48397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b="0"/>
            </a:lvl1pPr>
            <a:lvl2pPr indent="-381000" lvl="1" marL="914400" algn="l">
              <a:lnSpc>
                <a:spcPct val="100000"/>
              </a:lnSpc>
              <a:spcBef>
                <a:spcPts val="600"/>
              </a:spcBef>
              <a:spcAft>
                <a:spcPts val="0"/>
              </a:spcAft>
              <a:buClr>
                <a:schemeClr val="lt2"/>
              </a:buClr>
              <a:buSzPts val="2400"/>
              <a:buFont typeface="Arial"/>
              <a:buChar char="•"/>
              <a:defRPr/>
            </a:lvl2pPr>
            <a:lvl3pPr indent="-368300" lvl="2" marL="1371600" algn="l">
              <a:lnSpc>
                <a:spcPct val="100000"/>
              </a:lnSpc>
              <a:spcBef>
                <a:spcPts val="600"/>
              </a:spcBef>
              <a:spcAft>
                <a:spcPts val="0"/>
              </a:spcAft>
              <a:buClr>
                <a:schemeClr val="lt2"/>
              </a:buClr>
              <a:buSzPts val="2200"/>
              <a:buFont typeface="Arial"/>
              <a:buChar char="‒"/>
              <a:defRPr sz="2000"/>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10"/>
          <p:cNvSpPr txBox="1"/>
          <p:nvPr>
            <p:ph idx="2" type="body"/>
          </p:nvPr>
        </p:nvSpPr>
        <p:spPr>
          <a:xfrm>
            <a:off x="6688972" y="1408670"/>
            <a:ext cx="4572000" cy="48397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2"/>
              </a:buClr>
              <a:buSzPts val="2400"/>
              <a:buNone/>
              <a:defRPr b="0"/>
            </a:lvl1pPr>
            <a:lvl2pPr indent="-381000" lvl="1" marL="914400" algn="l">
              <a:lnSpc>
                <a:spcPct val="100000"/>
              </a:lnSpc>
              <a:spcBef>
                <a:spcPts val="600"/>
              </a:spcBef>
              <a:spcAft>
                <a:spcPts val="0"/>
              </a:spcAft>
              <a:buClr>
                <a:schemeClr val="lt2"/>
              </a:buClr>
              <a:buSzPts val="2400"/>
              <a:buFont typeface="Arial"/>
              <a:buChar char="•"/>
              <a:defRPr/>
            </a:lvl2pPr>
            <a:lvl3pPr indent="-368300" lvl="2" marL="1371600" algn="l">
              <a:lnSpc>
                <a:spcPct val="100000"/>
              </a:lnSpc>
              <a:spcBef>
                <a:spcPts val="600"/>
              </a:spcBef>
              <a:spcAft>
                <a:spcPts val="0"/>
              </a:spcAft>
              <a:buClr>
                <a:schemeClr val="lt2"/>
              </a:buClr>
              <a:buSzPts val="2200"/>
              <a:buFont typeface="Arial"/>
              <a:buChar char="‒"/>
              <a:defRPr sz="2000"/>
            </a:lvl3pPr>
            <a:lvl4pPr indent="-354330" lvl="3" marL="1828800" algn="l">
              <a:lnSpc>
                <a:spcPct val="100000"/>
              </a:lnSpc>
              <a:spcBef>
                <a:spcPts val="600"/>
              </a:spcBef>
              <a:spcAft>
                <a:spcPts val="0"/>
              </a:spcAft>
              <a:buClr>
                <a:schemeClr val="lt2"/>
              </a:buClr>
              <a:buSzPts val="1980"/>
              <a:buChar char="▪"/>
              <a:defRPr/>
            </a:lvl4pPr>
            <a:lvl5pPr indent="-337185" lvl="4" marL="2286000" algn="l">
              <a:lnSpc>
                <a:spcPct val="100000"/>
              </a:lnSpc>
              <a:spcBef>
                <a:spcPts val="600"/>
              </a:spcBef>
              <a:spcAft>
                <a:spcPts val="0"/>
              </a:spcAft>
              <a:buClr>
                <a:schemeClr val="lt2"/>
              </a:buClr>
              <a:buSzPts val="1710"/>
              <a:buChar char="▪"/>
              <a:defRPr/>
            </a:lvl5pPr>
            <a:lvl6pPr indent="-354329" lvl="5" marL="2743200" algn="l">
              <a:lnSpc>
                <a:spcPct val="100000"/>
              </a:lnSpc>
              <a:spcBef>
                <a:spcPts val="600"/>
              </a:spcBef>
              <a:spcAft>
                <a:spcPts val="0"/>
              </a:spcAft>
              <a:buClr>
                <a:schemeClr val="lt2"/>
              </a:buClr>
              <a:buSzPts val="1980"/>
              <a:buChar char="▪"/>
              <a:defRPr/>
            </a:lvl6pPr>
            <a:lvl7pPr indent="-342900" lvl="6" marL="3200400" algn="l">
              <a:lnSpc>
                <a:spcPct val="100000"/>
              </a:lnSpc>
              <a:spcBef>
                <a:spcPts val="600"/>
              </a:spcBef>
              <a:spcAft>
                <a:spcPts val="0"/>
              </a:spcAft>
              <a:buClr>
                <a:schemeClr val="lt2"/>
              </a:buClr>
              <a:buSzPts val="1800"/>
              <a:buChar char="▪"/>
              <a:defRPr/>
            </a:lvl7pPr>
            <a:lvl8pPr indent="-228600" lvl="7" marL="3657600" algn="l">
              <a:lnSpc>
                <a:spcPct val="90000"/>
              </a:lnSpc>
              <a:spcBef>
                <a:spcPts val="500"/>
              </a:spcBef>
              <a:spcAft>
                <a:spcPts val="0"/>
              </a:spcAft>
              <a:buClr>
                <a:schemeClr val="lt1"/>
              </a:buClr>
              <a:buSzPts val="1800"/>
              <a:buNone/>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82" name="Google Shape;82;p10"/>
          <p:cNvPicPr preferRelativeResize="0"/>
          <p:nvPr/>
        </p:nvPicPr>
        <p:blipFill rotWithShape="1">
          <a:blip r:embed="rId2">
            <a:alphaModFix/>
          </a:blip>
          <a:srcRect b="0" l="0" r="0" t="0"/>
          <a:stretch/>
        </p:blipFill>
        <p:spPr>
          <a:xfrm>
            <a:off x="435530" y="6483429"/>
            <a:ext cx="621880" cy="2383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381000"/>
            <a:ext cx="11277600" cy="5847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3200"/>
              <a:buFont typeface="Arial"/>
              <a:buNone/>
              <a:defRPr b="1" i="0" sz="3200" u="none" cap="none" strike="noStrik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182445"/>
            <a:ext cx="11277600" cy="50478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chemeClr val="lt2"/>
              </a:buClr>
              <a:buSzPts val="2400"/>
              <a:buFont typeface="Arial"/>
              <a:buNone/>
              <a:defRPr b="1" i="0" sz="2400" u="none" cap="none" strike="noStrike">
                <a:solidFill>
                  <a:schemeClr val="lt2"/>
                </a:solidFill>
                <a:latin typeface="Arial"/>
                <a:ea typeface="Arial"/>
                <a:cs typeface="Arial"/>
                <a:sym typeface="Arial"/>
              </a:defRPr>
            </a:lvl1pPr>
            <a:lvl2pPr indent="-228600" lvl="1" marL="914400" marR="0" rtl="0" algn="l">
              <a:lnSpc>
                <a:spcPct val="100000"/>
              </a:lnSpc>
              <a:spcBef>
                <a:spcPts val="6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indent="-396239" lvl="2" marL="1371600"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3pPr>
            <a:lvl4pPr indent="-396239" lvl="3" marL="1828800" marR="0" rtl="0" algn="l">
              <a:lnSpc>
                <a:spcPct val="100000"/>
              </a:lnSpc>
              <a:spcBef>
                <a:spcPts val="600"/>
              </a:spcBef>
              <a:spcAft>
                <a:spcPts val="0"/>
              </a:spcAft>
              <a:buClr>
                <a:schemeClr val="lt2"/>
              </a:buClr>
              <a:buSzPts val="2640"/>
              <a:buFont typeface="Noto Sans Symbols"/>
              <a:buChar char="▪"/>
              <a:defRPr b="0" i="0" sz="2400" u="none" cap="none" strike="noStrike">
                <a:solidFill>
                  <a:schemeClr val="lt2"/>
                </a:solidFill>
                <a:latin typeface="Arial"/>
                <a:ea typeface="Arial"/>
                <a:cs typeface="Arial"/>
                <a:sym typeface="Arial"/>
              </a:defRPr>
            </a:lvl4pPr>
            <a:lvl5pPr indent="-361314" lvl="4" marL="2286000" marR="0" rtl="0" algn="l">
              <a:lnSpc>
                <a:spcPct val="100000"/>
              </a:lnSpc>
              <a:spcBef>
                <a:spcPts val="600"/>
              </a:spcBef>
              <a:spcAft>
                <a:spcPts val="0"/>
              </a:spcAft>
              <a:buClr>
                <a:schemeClr val="lt2"/>
              </a:buClr>
              <a:buSzPts val="2090"/>
              <a:buFont typeface="Noto Sans Symbols"/>
              <a:buChar char="▪"/>
              <a:defRPr b="0" i="0" sz="2200" u="none" cap="none" strike="noStrike">
                <a:solidFill>
                  <a:schemeClr val="lt2"/>
                </a:solidFill>
                <a:latin typeface="Arial"/>
                <a:ea typeface="Arial"/>
                <a:cs typeface="Arial"/>
                <a:sym typeface="Arial"/>
              </a:defRPr>
            </a:lvl5pPr>
            <a:lvl6pPr indent="-354329" lvl="5" marL="2743200" marR="0" rtl="0" algn="l">
              <a:lnSpc>
                <a:spcPct val="100000"/>
              </a:lnSpc>
              <a:spcBef>
                <a:spcPts val="600"/>
              </a:spcBef>
              <a:spcAft>
                <a:spcPts val="0"/>
              </a:spcAft>
              <a:buClr>
                <a:schemeClr val="lt2"/>
              </a:buClr>
              <a:buSzPts val="1980"/>
              <a:buFont typeface="Noto Sans Symbols"/>
              <a:buChar char="▪"/>
              <a:defRPr b="0" i="0" sz="1800" u="none" cap="none" strike="noStrike">
                <a:solidFill>
                  <a:schemeClr val="lt2"/>
                </a:solidFill>
                <a:latin typeface="Arial"/>
                <a:ea typeface="Arial"/>
                <a:cs typeface="Arial"/>
                <a:sym typeface="Arial"/>
              </a:defRPr>
            </a:lvl6pPr>
            <a:lvl7pPr indent="-330200" lvl="6" marL="3200400" marR="0" rtl="0" algn="l">
              <a:lnSpc>
                <a:spcPct val="100000"/>
              </a:lnSpc>
              <a:spcBef>
                <a:spcPts val="600"/>
              </a:spcBef>
              <a:spcAft>
                <a:spcPts val="0"/>
              </a:spcAft>
              <a:buClr>
                <a:schemeClr val="lt2"/>
              </a:buClr>
              <a:buSzPts val="1600"/>
              <a:buFont typeface="Noto Sans Symbols"/>
              <a:buChar char="▪"/>
              <a:defRPr b="0" i="0" sz="1600" u="none" cap="none" strike="noStrike">
                <a:solidFill>
                  <a:schemeClr val="lt2"/>
                </a:solidFill>
                <a:latin typeface="Arial"/>
                <a:ea typeface="Arial"/>
                <a:cs typeface="Arial"/>
                <a:sym typeface="Arial"/>
              </a:defRPr>
            </a:lvl7pPr>
            <a:lvl8pPr indent="-228600" lvl="7" marL="36576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800" u="none" cap="none" strike="noStrike">
                <a:solidFill>
                  <a:schemeClr val="lt2"/>
                </a:solidFill>
                <a:latin typeface="Arial"/>
                <a:ea typeface="Arial"/>
                <a:cs typeface="Arial"/>
                <a:sym typeface="Arial"/>
              </a:defRPr>
            </a:lvl1pPr>
            <a:lvl2pPr indent="0" lvl="1" marL="0" marR="0" rtl="0" algn="r">
              <a:spcBef>
                <a:spcPts val="0"/>
              </a:spcBef>
              <a:buNone/>
              <a:defRPr b="0" i="0" sz="800" u="none" cap="none" strike="noStrike">
                <a:solidFill>
                  <a:schemeClr val="lt2"/>
                </a:solidFill>
                <a:latin typeface="Arial"/>
                <a:ea typeface="Arial"/>
                <a:cs typeface="Arial"/>
                <a:sym typeface="Arial"/>
              </a:defRPr>
            </a:lvl2pPr>
            <a:lvl3pPr indent="0" lvl="2" marL="0" marR="0" rtl="0" algn="r">
              <a:spcBef>
                <a:spcPts val="0"/>
              </a:spcBef>
              <a:buNone/>
              <a:defRPr b="0" i="0" sz="800" u="none" cap="none" strike="noStrike">
                <a:solidFill>
                  <a:schemeClr val="lt2"/>
                </a:solidFill>
                <a:latin typeface="Arial"/>
                <a:ea typeface="Arial"/>
                <a:cs typeface="Arial"/>
                <a:sym typeface="Arial"/>
              </a:defRPr>
            </a:lvl3pPr>
            <a:lvl4pPr indent="0" lvl="3" marL="0" marR="0" rtl="0" algn="r">
              <a:spcBef>
                <a:spcPts val="0"/>
              </a:spcBef>
              <a:buNone/>
              <a:defRPr b="0" i="0" sz="800" u="none" cap="none" strike="noStrike">
                <a:solidFill>
                  <a:schemeClr val="lt2"/>
                </a:solidFill>
                <a:latin typeface="Arial"/>
                <a:ea typeface="Arial"/>
                <a:cs typeface="Arial"/>
                <a:sym typeface="Arial"/>
              </a:defRPr>
            </a:lvl4pPr>
            <a:lvl5pPr indent="0" lvl="4" marL="0" marR="0" rtl="0" algn="r">
              <a:spcBef>
                <a:spcPts val="0"/>
              </a:spcBef>
              <a:buNone/>
              <a:defRPr b="0" i="0" sz="800" u="none" cap="none" strike="noStrike">
                <a:solidFill>
                  <a:schemeClr val="lt2"/>
                </a:solidFill>
                <a:latin typeface="Arial"/>
                <a:ea typeface="Arial"/>
                <a:cs typeface="Arial"/>
                <a:sym typeface="Arial"/>
              </a:defRPr>
            </a:lvl5pPr>
            <a:lvl6pPr indent="0" lvl="5" marL="0" marR="0" rtl="0" algn="r">
              <a:spcBef>
                <a:spcPts val="0"/>
              </a:spcBef>
              <a:buNone/>
              <a:defRPr b="0" i="0" sz="800" u="none" cap="none" strike="noStrike">
                <a:solidFill>
                  <a:schemeClr val="lt2"/>
                </a:solidFill>
                <a:latin typeface="Arial"/>
                <a:ea typeface="Arial"/>
                <a:cs typeface="Arial"/>
                <a:sym typeface="Arial"/>
              </a:defRPr>
            </a:lvl6pPr>
            <a:lvl7pPr indent="0" lvl="6" marL="0" marR="0" rtl="0" algn="r">
              <a:spcBef>
                <a:spcPts val="0"/>
              </a:spcBef>
              <a:buNone/>
              <a:defRPr b="0" i="0" sz="800" u="none" cap="none" strike="noStrike">
                <a:solidFill>
                  <a:schemeClr val="lt2"/>
                </a:solidFill>
                <a:latin typeface="Arial"/>
                <a:ea typeface="Arial"/>
                <a:cs typeface="Arial"/>
                <a:sym typeface="Arial"/>
              </a:defRPr>
            </a:lvl7pPr>
            <a:lvl8pPr indent="0" lvl="7" marL="0" marR="0" rtl="0" algn="r">
              <a:spcBef>
                <a:spcPts val="0"/>
              </a:spcBef>
              <a:buNone/>
              <a:defRPr b="0" i="0" sz="800" u="none" cap="none" strike="noStrike">
                <a:solidFill>
                  <a:schemeClr val="lt2"/>
                </a:solidFill>
                <a:latin typeface="Arial"/>
                <a:ea typeface="Arial"/>
                <a:cs typeface="Arial"/>
                <a:sym typeface="Arial"/>
              </a:defRPr>
            </a:lvl8pPr>
            <a:lvl9pPr indent="0" lvl="8" marL="0" marR="0" rtl="0" algn="r">
              <a:spcBef>
                <a:spcPts val="0"/>
              </a:spcBef>
              <a:buNone/>
              <a:defRPr b="0" i="0" sz="8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nvSpPr>
        <p:spPr>
          <a:xfrm>
            <a:off x="3919122" y="6462134"/>
            <a:ext cx="4353756" cy="338554"/>
          </a:xfrm>
          <a:prstGeom prst="rect">
            <a:avLst/>
          </a:prstGeom>
          <a:no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0" i="0" lang="en-US" sz="800" u="none" cap="none" strike="noStrike">
                <a:solidFill>
                  <a:schemeClr val="lt2"/>
                </a:solidFill>
                <a:latin typeface="Arial"/>
                <a:ea typeface="Arial"/>
                <a:cs typeface="Arial"/>
                <a:sym typeface="Arial"/>
              </a:rPr>
              <a:t>© 2020 THE MITRE CORPORATION. ALL RIGHTS RESERVED.</a:t>
            </a:r>
            <a:endParaRPr/>
          </a:p>
          <a:p>
            <a:pPr indent="0" lvl="0" marL="0" marR="0" rtl="0" algn="ctr">
              <a:spcBef>
                <a:spcPts val="0"/>
              </a:spcBef>
              <a:spcAft>
                <a:spcPts val="0"/>
              </a:spcAft>
              <a:buNone/>
            </a:pPr>
            <a:r>
              <a:rPr b="0" i="0" lang="en-US" sz="800" u="none" cap="none" strike="noStrike">
                <a:solidFill>
                  <a:schemeClr val="lt2"/>
                </a:solidFill>
                <a:latin typeface="Arial"/>
                <a:ea typeface="Arial"/>
                <a:cs typeface="Arial"/>
                <a:sym typeface="Arial"/>
              </a:rPr>
              <a:t>APPROVED FOR PUBLIC RELEASE; DISTRIBUTION UNLIMITED. CASE NUMBER 18-4154</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36">
          <p15:clr>
            <a:srgbClr val="F26B43"/>
          </p15:clr>
        </p15:guide>
        <p15:guide id="2" pos="288">
          <p15:clr>
            <a:srgbClr val="F26B43"/>
          </p15:clr>
        </p15:guide>
        <p15:guide id="3" pos="7392">
          <p15:clr>
            <a:srgbClr val="F26B43"/>
          </p15:clr>
        </p15:guide>
        <p15:guide id="4" orient="horz" pos="3936">
          <p15:clr>
            <a:srgbClr val="F26B43"/>
          </p15:clr>
        </p15:guide>
        <p15:guide id="5" orient="horz" pos="240">
          <p15:clr>
            <a:srgbClr val="F26B43"/>
          </p15:clr>
        </p15:guide>
        <p15:guide id="6" orient="horz" pos="4248">
          <p15:clr>
            <a:srgbClr val="F26B43"/>
          </p15:clr>
        </p15:guide>
        <p15:guide id="7" pos="3840">
          <p15:clr>
            <a:srgbClr val="F26B43"/>
          </p15:clr>
        </p15:guide>
        <p15:guide id="8" orient="horz" pos="4200">
          <p15:clr>
            <a:srgbClr val="F26B43"/>
          </p15:clr>
        </p15:guide>
        <p15:guide id="9" orient="horz" pos="4128">
          <p15:clr>
            <a:srgbClr val="F26B43"/>
          </p15:clr>
        </p15:guide>
        <p15:guide id="10" orient="horz" pos="9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3" name="Google Shape;28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4" name="Google Shape;28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5" name="Google Shape;28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6" name="Google Shape;28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roups.google.com/a/list.nist.gov/forum/#!topic/scap-dev-endpoint/Uqdzr_ORqj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ctrTitle"/>
          </p:nvPr>
        </p:nvSpPr>
        <p:spPr>
          <a:xfrm>
            <a:off x="1323475" y="1301041"/>
            <a:ext cx="9524999" cy="209545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B2338"/>
              </a:buClr>
              <a:buSzPts val="5400"/>
              <a:buFont typeface="Arial"/>
              <a:buNone/>
            </a:pPr>
            <a:r>
              <a:rPr b="1" i="0" lang="en-US" sz="5400" u="none" cap="none" strike="noStrike">
                <a:solidFill>
                  <a:srgbClr val="0B2338"/>
                </a:solidFill>
                <a:latin typeface="Arial"/>
                <a:ea typeface="Arial"/>
                <a:cs typeface="Arial"/>
                <a:sym typeface="Arial"/>
              </a:rPr>
              <a:t>Data Collection Architecture Sub-Group</a:t>
            </a:r>
            <a:endParaRPr/>
          </a:p>
        </p:txBody>
      </p:sp>
      <p:sp>
        <p:nvSpPr>
          <p:cNvPr id="361" name="Google Shape;361;p43"/>
          <p:cNvSpPr txBox="1"/>
          <p:nvPr>
            <p:ph idx="1" type="subTitle"/>
          </p:nvPr>
        </p:nvSpPr>
        <p:spPr>
          <a:xfrm>
            <a:off x="1323475" y="4066746"/>
            <a:ext cx="4838700" cy="2997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B2338"/>
              </a:buClr>
              <a:buSzPts val="2000"/>
              <a:buNone/>
            </a:pPr>
            <a:r>
              <a:rPr b="1" i="0" lang="en-US" sz="2000" u="none" cap="none" strike="noStrike">
                <a:solidFill>
                  <a:srgbClr val="0B2338"/>
                </a:solidFill>
                <a:latin typeface="Arial"/>
                <a:ea typeface="Arial"/>
                <a:cs typeface="Arial"/>
                <a:sym typeface="Arial"/>
              </a:rPr>
              <a:t>September 29, 2020</a:t>
            </a:r>
            <a:endParaRPr/>
          </a:p>
        </p:txBody>
      </p:sp>
      <p:sp>
        <p:nvSpPr>
          <p:cNvPr id="362" name="Google Shape;362;p43"/>
          <p:cNvSpPr txBox="1"/>
          <p:nvPr>
            <p:ph idx="2" type="body"/>
          </p:nvPr>
        </p:nvSpPr>
        <p:spPr>
          <a:xfrm>
            <a:off x="1323475" y="3560684"/>
            <a:ext cx="4838700" cy="3985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B2338"/>
              </a:buClr>
              <a:buSzPts val="2800"/>
              <a:buFont typeface="Arial"/>
              <a:buNone/>
            </a:pPr>
            <a:r>
              <a:rPr b="1" i="0" lang="en-US" sz="2800" u="none" cap="none" strike="noStrike">
                <a:solidFill>
                  <a:srgbClr val="0B2338"/>
                </a:solidFill>
                <a:latin typeface="Arial"/>
                <a:ea typeface="Arial"/>
                <a:cs typeface="Arial"/>
                <a:sym typeface="Arial"/>
              </a:rPr>
              <a:t>Charles Schmidt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2"/>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Setup (Collector and Target Registration)</a:t>
            </a:r>
            <a:endParaRPr/>
          </a:p>
        </p:txBody>
      </p:sp>
      <p:grpSp>
        <p:nvGrpSpPr>
          <p:cNvPr id="500" name="Google Shape;500;p52"/>
          <p:cNvGrpSpPr/>
          <p:nvPr/>
        </p:nvGrpSpPr>
        <p:grpSpPr>
          <a:xfrm>
            <a:off x="627675" y="1937982"/>
            <a:ext cx="10495250" cy="4453433"/>
            <a:chOff x="0" y="0"/>
            <a:chExt cx="5486400" cy="3200400"/>
          </a:xfrm>
        </p:grpSpPr>
        <p:sp>
          <p:nvSpPr>
            <p:cNvPr id="501" name="Google Shape;501;p52"/>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2"/>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503" name="Google Shape;503;p52"/>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User Application</a:t>
              </a:r>
              <a:endParaRPr/>
            </a:p>
          </p:txBody>
        </p:sp>
        <p:sp>
          <p:nvSpPr>
            <p:cNvPr id="504" name="Google Shape;504;p52"/>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b="0" i="0" lang="en-US" sz="2000" u="none" cap="none" strike="noStrike">
                  <a:solidFill>
                    <a:schemeClr val="dk1"/>
                  </a:solidFill>
                  <a:latin typeface="Arial"/>
                  <a:ea typeface="Arial"/>
                  <a:cs typeface="Arial"/>
                  <a:sym typeface="Arial"/>
                </a:rPr>
                <a:t>Manager</a:t>
              </a:r>
              <a:endParaRPr b="0" i="0" sz="1100" u="none" cap="none" strike="noStrike">
                <a:solidFill>
                  <a:schemeClr val="dk1"/>
                </a:solidFill>
                <a:latin typeface="Arial"/>
                <a:ea typeface="Arial"/>
                <a:cs typeface="Arial"/>
                <a:sym typeface="Arial"/>
              </a:endParaRPr>
            </a:p>
          </p:txBody>
        </p:sp>
        <p:sp>
          <p:nvSpPr>
            <p:cNvPr id="505" name="Google Shape;505;p52"/>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Repository</a:t>
              </a:r>
              <a:endParaRPr b="0" i="0" sz="1100" u="none" cap="none" strike="noStrike">
                <a:solidFill>
                  <a:schemeClr val="dk1"/>
                </a:solidFill>
                <a:latin typeface="Arial"/>
                <a:ea typeface="Arial"/>
                <a:cs typeface="Arial"/>
                <a:sym typeface="Arial"/>
              </a:endParaRPr>
            </a:p>
          </p:txBody>
        </p:sp>
        <p:sp>
          <p:nvSpPr>
            <p:cNvPr id="506" name="Google Shape;506;p52"/>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Collector</a:t>
              </a:r>
              <a:endParaRPr b="0" i="0" sz="1100" u="none" cap="none" strike="noStrike">
                <a:solidFill>
                  <a:schemeClr val="dk1"/>
                </a:solidFill>
                <a:latin typeface="Arial"/>
                <a:ea typeface="Arial"/>
                <a:cs typeface="Arial"/>
                <a:sym typeface="Arial"/>
              </a:endParaRPr>
            </a:p>
          </p:txBody>
        </p:sp>
        <p:sp>
          <p:nvSpPr>
            <p:cNvPr id="507" name="Google Shape;507;p52"/>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Extension (PCX)</a:t>
              </a:r>
              <a:endParaRPr/>
            </a:p>
          </p:txBody>
        </p:sp>
      </p:grpSp>
      <p:sp>
        <p:nvSpPr>
          <p:cNvPr id="508" name="Google Shape;508;p52"/>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52"/>
          <p:cNvSpPr txBox="1"/>
          <p:nvPr>
            <p:ph idx="1" type="body"/>
          </p:nvPr>
        </p:nvSpPr>
        <p:spPr>
          <a:xfrm>
            <a:off x="457200" y="1467885"/>
            <a:ext cx="11277600" cy="1077617"/>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Collectors store combined (Collector + all its PCXs) target set in the Repository</a:t>
            </a:r>
            <a:endParaRPr/>
          </a:p>
        </p:txBody>
      </p:sp>
      <p:cxnSp>
        <p:nvCxnSpPr>
          <p:cNvPr id="510" name="Google Shape;510;p52"/>
          <p:cNvCxnSpPr/>
          <p:nvPr/>
        </p:nvCxnSpPr>
        <p:spPr>
          <a:xfrm>
            <a:off x="3486494" y="3645949"/>
            <a:ext cx="1546913" cy="489553"/>
          </a:xfrm>
          <a:prstGeom prst="straightConnector1">
            <a:avLst/>
          </a:prstGeom>
          <a:noFill/>
          <a:ln cap="flat" cmpd="sng" w="76200">
            <a:solidFill>
              <a:srgbClr val="FF0000"/>
            </a:solidFill>
            <a:prstDash val="solid"/>
            <a:miter lim="800000"/>
            <a:headEnd len="med" w="med" type="triangle"/>
            <a:tailEnd len="sm" w="sm" type="none"/>
          </a:ln>
        </p:spPr>
      </p:cxnSp>
      <p:sp>
        <p:nvSpPr>
          <p:cNvPr id="511" name="Google Shape;511;p52"/>
          <p:cNvSpPr/>
          <p:nvPr/>
        </p:nvSpPr>
        <p:spPr>
          <a:xfrm>
            <a:off x="95890" y="2127576"/>
            <a:ext cx="1189251" cy="1298593"/>
          </a:xfrm>
          <a:prstGeom prst="foldedCorner">
            <a:avLst>
              <a:gd fmla="val 16667" name="adj"/>
            </a:avLst>
          </a:prstGeom>
          <a:solidFill>
            <a:srgbClr val="BFBFB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2" name="Google Shape;512;p52"/>
          <p:cNvSpPr/>
          <p:nvPr/>
        </p:nvSpPr>
        <p:spPr>
          <a:xfrm>
            <a:off x="248290" y="2279976"/>
            <a:ext cx="1189251" cy="1298593"/>
          </a:xfrm>
          <a:prstGeom prst="foldedCorner">
            <a:avLst>
              <a:gd fmla="val 16667" name="adj"/>
            </a:avLst>
          </a:prstGeom>
          <a:solidFill>
            <a:srgbClr val="D8D8D8"/>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3" name="Google Shape;513;p52"/>
          <p:cNvSpPr/>
          <p:nvPr/>
        </p:nvSpPr>
        <p:spPr>
          <a:xfrm>
            <a:off x="400690" y="2432376"/>
            <a:ext cx="1189251" cy="1298593"/>
          </a:xfrm>
          <a:prstGeom prst="foldedCorner">
            <a:avLst>
              <a:gd fmla="val 16667" name="adj"/>
            </a:avLst>
          </a:prstGeom>
          <a:solidFill>
            <a:srgbClr val="F2F2F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4" name="Google Shape;514;p52"/>
          <p:cNvSpPr/>
          <p:nvPr/>
        </p:nvSpPr>
        <p:spPr>
          <a:xfrm>
            <a:off x="553090" y="2584776"/>
            <a:ext cx="1189251" cy="1298593"/>
          </a:xfrm>
          <a:prstGeom prst="foldedCorner">
            <a:avLst>
              <a:gd fmla="val 16667" name="adj"/>
            </a:avLst>
          </a:prstGeom>
          <a:solidFill>
            <a:schemeClr val="dk1"/>
          </a:solidFill>
          <a:ln cap="flat" cmpd="sng" w="19050">
            <a:solidFill>
              <a:schemeClr val="lt1"/>
            </a:solidFill>
            <a:prstDash val="solid"/>
            <a:miter lim="800000"/>
            <a:headEnd len="sm" w="sm" type="none"/>
            <a:tailEnd len="sm" w="sm" type="none"/>
          </a:ln>
        </p:spPr>
        <p:txBody>
          <a:bodyPr anchorCtr="0" anchor="ctr" bIns="45700" lIns="182875" spcFirstLastPara="1" rIns="91425" wrap="square" tIns="274300">
            <a:noAutofit/>
          </a:bodyPr>
          <a:lstStyle/>
          <a:p>
            <a:pPr indent="0" lvl="0" marL="0" marR="0" rtl="0" algn="l">
              <a:spcBef>
                <a:spcPts val="0"/>
              </a:spcBef>
              <a:spcAft>
                <a:spcPts val="0"/>
              </a:spcAft>
              <a:buNone/>
            </a:pPr>
            <a:r>
              <a:rPr b="0" i="0" lang="en-US" sz="1400" u="none" cap="none" strike="noStrike">
                <a:solidFill>
                  <a:schemeClr val="lt1"/>
                </a:solidFill>
                <a:latin typeface="Arial"/>
                <a:ea typeface="Arial"/>
                <a:cs typeface="Arial"/>
                <a:sym typeface="Arial"/>
              </a:rPr>
              <a:t>Collector</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--Target</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--Target</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--Target</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a:t>
            </a:r>
            <a:endParaRPr/>
          </a:p>
        </p:txBody>
      </p:sp>
      <p:grpSp>
        <p:nvGrpSpPr>
          <p:cNvPr id="515" name="Google Shape;515;p52"/>
          <p:cNvGrpSpPr/>
          <p:nvPr/>
        </p:nvGrpSpPr>
        <p:grpSpPr>
          <a:xfrm>
            <a:off x="1409309" y="5325882"/>
            <a:ext cx="2381985" cy="1233482"/>
            <a:chOff x="1604470" y="5465480"/>
            <a:chExt cx="2381985" cy="1233482"/>
          </a:xfrm>
        </p:grpSpPr>
        <p:sp>
          <p:nvSpPr>
            <p:cNvPr id="516" name="Google Shape;516;p52"/>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17" name="Google Shape;517;p52"/>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18" name="Google Shape;518;p52"/>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519" name="Google Shape;519;p52"/>
          <p:cNvGrpSpPr/>
          <p:nvPr/>
        </p:nvGrpSpPr>
        <p:grpSpPr>
          <a:xfrm>
            <a:off x="5001822" y="5249301"/>
            <a:ext cx="2381985" cy="1233482"/>
            <a:chOff x="1604470" y="5465480"/>
            <a:chExt cx="2381985" cy="1233482"/>
          </a:xfrm>
        </p:grpSpPr>
        <p:sp>
          <p:nvSpPr>
            <p:cNvPr id="520" name="Google Shape;520;p52"/>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21" name="Google Shape;521;p52"/>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22" name="Google Shape;522;p52"/>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523" name="Google Shape;523;p52"/>
          <p:cNvCxnSpPr>
            <a:stCxn id="517" idx="0"/>
            <a:endCxn id="507" idx="2"/>
          </p:cNvCxnSpPr>
          <p:nvPr/>
        </p:nvCxnSpPr>
        <p:spPr>
          <a:xfrm rot="10800000">
            <a:off x="2402301" y="4995582"/>
            <a:ext cx="198000" cy="482700"/>
          </a:xfrm>
          <a:prstGeom prst="straightConnector1">
            <a:avLst/>
          </a:prstGeom>
          <a:noFill/>
          <a:ln cap="flat" cmpd="sng" w="57150">
            <a:solidFill>
              <a:srgbClr val="00B0F0"/>
            </a:solidFill>
            <a:prstDash val="dash"/>
            <a:miter lim="800000"/>
            <a:headEnd len="sm" w="sm" type="none"/>
            <a:tailEnd len="sm" w="sm" type="none"/>
          </a:ln>
        </p:spPr>
      </p:cxnSp>
      <p:cxnSp>
        <p:nvCxnSpPr>
          <p:cNvPr id="524" name="Google Shape;524;p52"/>
          <p:cNvCxnSpPr>
            <a:endCxn id="506" idx="2"/>
          </p:cNvCxnSpPr>
          <p:nvPr/>
        </p:nvCxnSpPr>
        <p:spPr>
          <a:xfrm rot="10800000">
            <a:off x="6026447" y="4999244"/>
            <a:ext cx="224100" cy="479100"/>
          </a:xfrm>
          <a:prstGeom prst="straightConnector1">
            <a:avLst/>
          </a:prstGeom>
          <a:noFill/>
          <a:ln cap="flat" cmpd="sng" w="57150">
            <a:solidFill>
              <a:srgbClr val="00B0F0"/>
            </a:solidFill>
            <a:prstDash val="dash"/>
            <a:miter lim="800000"/>
            <a:headEnd len="sm" w="sm" type="none"/>
            <a:tailEnd len="sm" w="sm" type="none"/>
          </a:ln>
        </p:spPr>
      </p:cxnSp>
      <p:sp>
        <p:nvSpPr>
          <p:cNvPr id="525" name="Google Shape;525;p52"/>
          <p:cNvSpPr/>
          <p:nvPr/>
        </p:nvSpPr>
        <p:spPr>
          <a:xfrm>
            <a:off x="7697319" y="3730969"/>
            <a:ext cx="1190992" cy="32034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526" name="Google Shape;526;p52"/>
          <p:cNvSpPr/>
          <p:nvPr/>
        </p:nvSpPr>
        <p:spPr>
          <a:xfrm>
            <a:off x="7697319" y="4179378"/>
            <a:ext cx="1190992" cy="32034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527" name="Google Shape;527;p52"/>
          <p:cNvSpPr/>
          <p:nvPr/>
        </p:nvSpPr>
        <p:spPr>
          <a:xfrm>
            <a:off x="9558174" y="4223536"/>
            <a:ext cx="727311" cy="27619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PCX</a:t>
            </a:r>
            <a:endParaRPr/>
          </a:p>
        </p:txBody>
      </p:sp>
      <p:cxnSp>
        <p:nvCxnSpPr>
          <p:cNvPr id="528" name="Google Shape;528;p52"/>
          <p:cNvCxnSpPr>
            <a:endCxn id="525" idx="1"/>
          </p:cNvCxnSpPr>
          <p:nvPr/>
        </p:nvCxnSpPr>
        <p:spPr>
          <a:xfrm>
            <a:off x="3440919" y="3690144"/>
            <a:ext cx="4256400" cy="201000"/>
          </a:xfrm>
          <a:prstGeom prst="straightConnector1">
            <a:avLst/>
          </a:prstGeom>
          <a:noFill/>
          <a:ln cap="flat" cmpd="sng" w="76200">
            <a:solidFill>
              <a:srgbClr val="FF0000"/>
            </a:solidFill>
            <a:prstDash val="solid"/>
            <a:miter lim="800000"/>
            <a:headEnd len="med" w="med" type="triangle"/>
            <a:tailEnd len="sm" w="sm" type="none"/>
          </a:ln>
        </p:spPr>
      </p:cxnSp>
      <p:cxnSp>
        <p:nvCxnSpPr>
          <p:cNvPr id="529" name="Google Shape;529;p52"/>
          <p:cNvCxnSpPr>
            <a:endCxn id="526" idx="1"/>
          </p:cNvCxnSpPr>
          <p:nvPr/>
        </p:nvCxnSpPr>
        <p:spPr>
          <a:xfrm>
            <a:off x="3449019" y="3645953"/>
            <a:ext cx="4248300" cy="693600"/>
          </a:xfrm>
          <a:prstGeom prst="straightConnector1">
            <a:avLst/>
          </a:prstGeom>
          <a:noFill/>
          <a:ln cap="flat" cmpd="sng" w="76200">
            <a:solidFill>
              <a:srgbClr val="FF0000"/>
            </a:solidFill>
            <a:prstDash val="solid"/>
            <a:miter lim="800000"/>
            <a:headEnd len="med" w="med" type="triangle"/>
            <a:tailEnd len="sm" w="sm" type="none"/>
          </a:ln>
        </p:spPr>
      </p:cxnSp>
      <p:cxnSp>
        <p:nvCxnSpPr>
          <p:cNvPr id="530" name="Google Shape;530;p52"/>
          <p:cNvCxnSpPr/>
          <p:nvPr/>
        </p:nvCxnSpPr>
        <p:spPr>
          <a:xfrm rot="10800000">
            <a:off x="3440941" y="4531329"/>
            <a:ext cx="1546913" cy="3574"/>
          </a:xfrm>
          <a:prstGeom prst="straightConnector1">
            <a:avLst/>
          </a:prstGeom>
          <a:noFill/>
          <a:ln cap="flat" cmpd="sng" w="57150">
            <a:solidFill>
              <a:srgbClr val="0B2338"/>
            </a:solidFill>
            <a:prstDash val="solid"/>
            <a:miter lim="800000"/>
            <a:headEnd len="sm" w="sm" type="none"/>
            <a:tailEnd len="sm" w="sm" type="none"/>
          </a:ln>
        </p:spPr>
      </p:cxnSp>
      <p:cxnSp>
        <p:nvCxnSpPr>
          <p:cNvPr id="531" name="Google Shape;531;p52"/>
          <p:cNvCxnSpPr>
            <a:stCxn id="527" idx="1"/>
            <a:endCxn id="526" idx="3"/>
          </p:cNvCxnSpPr>
          <p:nvPr/>
        </p:nvCxnSpPr>
        <p:spPr>
          <a:xfrm rot="10800000">
            <a:off x="8888274" y="4339431"/>
            <a:ext cx="669900" cy="22200"/>
          </a:xfrm>
          <a:prstGeom prst="straightConnector1">
            <a:avLst/>
          </a:prstGeom>
          <a:noFill/>
          <a:ln cap="flat" cmpd="sng" w="57150">
            <a:solidFill>
              <a:srgbClr val="0B2338"/>
            </a:solidFill>
            <a:prstDash val="solid"/>
            <a:miter lim="800000"/>
            <a:headEnd len="sm" w="sm" type="none"/>
            <a:tailEnd len="sm" w="sm" type="none"/>
          </a:ln>
        </p:spPr>
      </p:cxnSp>
      <p:sp>
        <p:nvSpPr>
          <p:cNvPr id="532" name="Google Shape;532;p52"/>
          <p:cNvSpPr/>
          <p:nvPr/>
        </p:nvSpPr>
        <p:spPr>
          <a:xfrm>
            <a:off x="3754221" y="3180937"/>
            <a:ext cx="1084623" cy="441256"/>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Collector ID, Target list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3"/>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Setup (Upon Completion)</a:t>
            </a:r>
            <a:endParaRPr/>
          </a:p>
        </p:txBody>
      </p:sp>
      <p:grpSp>
        <p:nvGrpSpPr>
          <p:cNvPr id="538" name="Google Shape;538;p53"/>
          <p:cNvGrpSpPr/>
          <p:nvPr/>
        </p:nvGrpSpPr>
        <p:grpSpPr>
          <a:xfrm>
            <a:off x="627675" y="1937982"/>
            <a:ext cx="10495250" cy="4453433"/>
            <a:chOff x="0" y="0"/>
            <a:chExt cx="5486400" cy="3200400"/>
          </a:xfrm>
        </p:grpSpPr>
        <p:sp>
          <p:nvSpPr>
            <p:cNvPr id="539" name="Google Shape;539;p53"/>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3"/>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541" name="Google Shape;541;p53"/>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542" name="Google Shape;542;p53"/>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543" name="Google Shape;543;p53"/>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544" name="Google Shape;544;p53"/>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545" name="Google Shape;545;p53"/>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grpSp>
      <p:sp>
        <p:nvSpPr>
          <p:cNvPr id="546" name="Google Shape;546;p53"/>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53"/>
          <p:cNvSpPr txBox="1"/>
          <p:nvPr>
            <p:ph idx="1" type="body"/>
          </p:nvPr>
        </p:nvSpPr>
        <p:spPr>
          <a:xfrm>
            <a:off x="457200" y="1042189"/>
            <a:ext cx="11277600" cy="1298593"/>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000"/>
              <a:buFont typeface="Noto Sans Symbols"/>
              <a:buChar char="▪"/>
            </a:pPr>
            <a:r>
              <a:rPr lang="en-US" sz="2000"/>
              <a:t>Collectors and PCXs are aware of all their PCEs, the check types they support, and the targets those PCEs collect from</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Collectors know all their available PCXs, the types of checks they run, and their targets</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The Repository has a list of all active Collectors and a (total) target list for each Collector</a:t>
            </a:r>
            <a:endParaRPr/>
          </a:p>
          <a:p>
            <a:pPr indent="-98425" lvl="0" marL="225425" rtl="0" algn="l">
              <a:lnSpc>
                <a:spcPct val="100000"/>
              </a:lnSpc>
              <a:spcBef>
                <a:spcPts val="1200"/>
              </a:spcBef>
              <a:spcAft>
                <a:spcPts val="0"/>
              </a:spcAft>
              <a:buClr>
                <a:schemeClr val="lt2"/>
              </a:buClr>
              <a:buSzPts val="2000"/>
              <a:buFont typeface="Noto Sans Symbols"/>
              <a:buNone/>
            </a:pPr>
            <a:r>
              <a:t/>
            </a:r>
            <a:endParaRPr sz="2000"/>
          </a:p>
        </p:txBody>
      </p:sp>
      <p:grpSp>
        <p:nvGrpSpPr>
          <p:cNvPr id="548" name="Google Shape;548;p53"/>
          <p:cNvGrpSpPr/>
          <p:nvPr/>
        </p:nvGrpSpPr>
        <p:grpSpPr>
          <a:xfrm>
            <a:off x="567325" y="2674746"/>
            <a:ext cx="1132887" cy="1047454"/>
            <a:chOff x="95890" y="2258202"/>
            <a:chExt cx="1646451" cy="1755793"/>
          </a:xfrm>
        </p:grpSpPr>
        <p:sp>
          <p:nvSpPr>
            <p:cNvPr id="549" name="Google Shape;549;p53"/>
            <p:cNvSpPr/>
            <p:nvPr/>
          </p:nvSpPr>
          <p:spPr>
            <a:xfrm>
              <a:off x="95890" y="2258202"/>
              <a:ext cx="1189251" cy="1298593"/>
            </a:xfrm>
            <a:prstGeom prst="foldedCorner">
              <a:avLst>
                <a:gd fmla="val 16667" name="adj"/>
              </a:avLst>
            </a:prstGeom>
            <a:solidFill>
              <a:srgbClr val="BFBFB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0" name="Google Shape;550;p53"/>
            <p:cNvSpPr/>
            <p:nvPr/>
          </p:nvSpPr>
          <p:spPr>
            <a:xfrm>
              <a:off x="248290" y="2410602"/>
              <a:ext cx="1189251" cy="1298593"/>
            </a:xfrm>
            <a:prstGeom prst="foldedCorner">
              <a:avLst>
                <a:gd fmla="val 16667" name="adj"/>
              </a:avLst>
            </a:prstGeom>
            <a:solidFill>
              <a:srgbClr val="D8D8D8"/>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1" name="Google Shape;551;p53"/>
            <p:cNvSpPr/>
            <p:nvPr/>
          </p:nvSpPr>
          <p:spPr>
            <a:xfrm>
              <a:off x="400690" y="2563002"/>
              <a:ext cx="1189251" cy="1298593"/>
            </a:xfrm>
            <a:prstGeom prst="foldedCorner">
              <a:avLst>
                <a:gd fmla="val 16667" name="adj"/>
              </a:avLst>
            </a:prstGeom>
            <a:solidFill>
              <a:srgbClr val="F2F2F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2" name="Google Shape;552;p53"/>
            <p:cNvSpPr/>
            <p:nvPr/>
          </p:nvSpPr>
          <p:spPr>
            <a:xfrm>
              <a:off x="553090" y="2715402"/>
              <a:ext cx="1189251" cy="1298593"/>
            </a:xfrm>
            <a:prstGeom prst="foldedCorner">
              <a:avLst>
                <a:gd fmla="val 16667" name="adj"/>
              </a:avLst>
            </a:prstGeom>
            <a:solidFill>
              <a:schemeClr val="dk1"/>
            </a:solidFill>
            <a:ln cap="flat" cmpd="sng" w="19050">
              <a:solidFill>
                <a:schemeClr val="lt1"/>
              </a:solidFill>
              <a:prstDash val="solid"/>
              <a:miter lim="800000"/>
              <a:headEnd len="sm" w="sm" type="none"/>
              <a:tailEnd len="sm" w="sm" type="none"/>
            </a:ln>
          </p:spPr>
          <p:txBody>
            <a:bodyPr anchorCtr="0" anchor="ctr" bIns="45700" lIns="182875" spcFirstLastPara="1" rIns="91425" wrap="square" tIns="228600">
              <a:noAutofit/>
            </a:bodyPr>
            <a:lstStyle/>
            <a:p>
              <a:pPr indent="0" lvl="0" marL="0" marR="0" rtl="0" algn="l">
                <a:spcBef>
                  <a:spcPts val="0"/>
                </a:spcBef>
                <a:spcAft>
                  <a:spcPts val="0"/>
                </a:spcAft>
                <a:buNone/>
              </a:pPr>
              <a:r>
                <a:rPr lang="en-US" sz="900">
                  <a:solidFill>
                    <a:schemeClr val="lt1"/>
                  </a:solidFill>
                  <a:latin typeface="Arial"/>
                  <a:ea typeface="Arial"/>
                  <a:cs typeface="Arial"/>
                  <a:sym typeface="Arial"/>
                </a:rPr>
                <a:t>Collector</a:t>
              </a:r>
              <a:endParaRPr/>
            </a:p>
            <a:p>
              <a:pPr indent="0" lvl="0" marL="0" marR="0" rtl="0" algn="l">
                <a:spcBef>
                  <a:spcPts val="0"/>
                </a:spcBef>
                <a:spcAft>
                  <a:spcPts val="0"/>
                </a:spcAft>
                <a:buNone/>
              </a:pPr>
              <a:r>
                <a:rPr lang="en-US" sz="900">
                  <a:solidFill>
                    <a:schemeClr val="lt1"/>
                  </a:solidFill>
                  <a:latin typeface="Arial"/>
                  <a:ea typeface="Arial"/>
                  <a:cs typeface="Arial"/>
                  <a:sym typeface="Arial"/>
                </a:rPr>
                <a:t>--Target</a:t>
              </a:r>
              <a:endParaRPr/>
            </a:p>
            <a:p>
              <a:pPr indent="0" lvl="0" marL="0" marR="0" rtl="0" algn="l">
                <a:spcBef>
                  <a:spcPts val="0"/>
                </a:spcBef>
                <a:spcAft>
                  <a:spcPts val="0"/>
                </a:spcAft>
                <a:buNone/>
              </a:pPr>
              <a:r>
                <a:rPr lang="en-US" sz="900">
                  <a:solidFill>
                    <a:schemeClr val="lt1"/>
                  </a:solidFill>
                  <a:latin typeface="Arial"/>
                  <a:ea typeface="Arial"/>
                  <a:cs typeface="Arial"/>
                  <a:sym typeface="Arial"/>
                </a:rPr>
                <a:t>--Target</a:t>
              </a:r>
              <a:endParaRPr/>
            </a:p>
            <a:p>
              <a:pPr indent="0" lvl="0" marL="0" marR="0" rtl="0" algn="l">
                <a:spcBef>
                  <a:spcPts val="0"/>
                </a:spcBef>
                <a:spcAft>
                  <a:spcPts val="0"/>
                </a:spcAft>
                <a:buNone/>
              </a:pPr>
              <a:r>
                <a:rPr lang="en-US" sz="900">
                  <a:solidFill>
                    <a:schemeClr val="lt1"/>
                  </a:solidFill>
                  <a:latin typeface="Arial"/>
                  <a:ea typeface="Arial"/>
                  <a:cs typeface="Arial"/>
                  <a:sym typeface="Arial"/>
                </a:rPr>
                <a:t>--Target</a:t>
              </a:r>
              <a:endParaRPr/>
            </a:p>
            <a:p>
              <a:pPr indent="0" lvl="0" marL="0" marR="0" rtl="0" algn="l">
                <a:spcBef>
                  <a:spcPts val="0"/>
                </a:spcBef>
                <a:spcAft>
                  <a:spcPts val="0"/>
                </a:spcAft>
                <a:buNone/>
              </a:pPr>
              <a:r>
                <a:rPr lang="en-US" sz="900">
                  <a:solidFill>
                    <a:schemeClr val="lt1"/>
                  </a:solidFill>
                  <a:latin typeface="Arial"/>
                  <a:ea typeface="Arial"/>
                  <a:cs typeface="Arial"/>
                  <a:sym typeface="Arial"/>
                </a:rPr>
                <a:t>…</a:t>
              </a:r>
              <a:endParaRPr/>
            </a:p>
          </p:txBody>
        </p:sp>
      </p:grpSp>
      <p:grpSp>
        <p:nvGrpSpPr>
          <p:cNvPr id="553" name="Google Shape;553;p53"/>
          <p:cNvGrpSpPr/>
          <p:nvPr/>
        </p:nvGrpSpPr>
        <p:grpSpPr>
          <a:xfrm>
            <a:off x="1409309" y="5325882"/>
            <a:ext cx="2381985" cy="1233482"/>
            <a:chOff x="1604470" y="5465480"/>
            <a:chExt cx="2381985" cy="1233482"/>
          </a:xfrm>
        </p:grpSpPr>
        <p:sp>
          <p:nvSpPr>
            <p:cNvPr id="554" name="Google Shape;554;p53"/>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55" name="Google Shape;555;p53"/>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56" name="Google Shape;556;p53"/>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557" name="Google Shape;557;p53"/>
          <p:cNvGrpSpPr/>
          <p:nvPr/>
        </p:nvGrpSpPr>
        <p:grpSpPr>
          <a:xfrm>
            <a:off x="5001822" y="5249301"/>
            <a:ext cx="2381985" cy="1233482"/>
            <a:chOff x="1604470" y="5465480"/>
            <a:chExt cx="2381985" cy="1233482"/>
          </a:xfrm>
        </p:grpSpPr>
        <p:sp>
          <p:nvSpPr>
            <p:cNvPr id="558" name="Google Shape;558;p53"/>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59" name="Google Shape;559;p53"/>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60" name="Google Shape;560;p53"/>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561" name="Google Shape;561;p53"/>
          <p:cNvCxnSpPr>
            <a:stCxn id="555" idx="0"/>
            <a:endCxn id="545" idx="2"/>
          </p:cNvCxnSpPr>
          <p:nvPr/>
        </p:nvCxnSpPr>
        <p:spPr>
          <a:xfrm rot="10800000">
            <a:off x="2402301" y="4995582"/>
            <a:ext cx="198000" cy="482700"/>
          </a:xfrm>
          <a:prstGeom prst="straightConnector1">
            <a:avLst/>
          </a:prstGeom>
          <a:noFill/>
          <a:ln cap="flat" cmpd="sng" w="57150">
            <a:solidFill>
              <a:srgbClr val="00B0F0"/>
            </a:solidFill>
            <a:prstDash val="dash"/>
            <a:miter lim="800000"/>
            <a:headEnd len="sm" w="sm" type="none"/>
            <a:tailEnd len="sm" w="sm" type="none"/>
          </a:ln>
        </p:spPr>
      </p:cxnSp>
      <p:cxnSp>
        <p:nvCxnSpPr>
          <p:cNvPr id="562" name="Google Shape;562;p53"/>
          <p:cNvCxnSpPr>
            <a:stCxn id="559" idx="0"/>
            <a:endCxn id="544" idx="2"/>
          </p:cNvCxnSpPr>
          <p:nvPr/>
        </p:nvCxnSpPr>
        <p:spPr>
          <a:xfrm rot="10800000">
            <a:off x="6026314" y="4999101"/>
            <a:ext cx="166500" cy="402600"/>
          </a:xfrm>
          <a:prstGeom prst="straightConnector1">
            <a:avLst/>
          </a:prstGeom>
          <a:noFill/>
          <a:ln cap="flat" cmpd="sng" w="57150">
            <a:solidFill>
              <a:srgbClr val="00B0F0"/>
            </a:solidFill>
            <a:prstDash val="dash"/>
            <a:miter lim="800000"/>
            <a:headEnd len="sm" w="sm" type="none"/>
            <a:tailEnd len="sm" w="sm" type="none"/>
          </a:ln>
        </p:spPr>
      </p:cxnSp>
      <p:cxnSp>
        <p:nvCxnSpPr>
          <p:cNvPr id="563" name="Google Shape;563;p53"/>
          <p:cNvCxnSpPr>
            <a:stCxn id="544" idx="1"/>
            <a:endCxn id="545"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4"/>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(Initial Tasking)</a:t>
            </a:r>
            <a:endParaRPr/>
          </a:p>
        </p:txBody>
      </p:sp>
      <p:grpSp>
        <p:nvGrpSpPr>
          <p:cNvPr id="569" name="Google Shape;569;p54"/>
          <p:cNvGrpSpPr/>
          <p:nvPr/>
        </p:nvGrpSpPr>
        <p:grpSpPr>
          <a:xfrm>
            <a:off x="695974" y="1937982"/>
            <a:ext cx="10495250" cy="4453433"/>
            <a:chOff x="0" y="0"/>
            <a:chExt cx="5486400" cy="3200400"/>
          </a:xfrm>
        </p:grpSpPr>
        <p:sp>
          <p:nvSpPr>
            <p:cNvPr id="570" name="Google Shape;570;p54"/>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572" name="Google Shape;572;p54"/>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573" name="Google Shape;573;p54"/>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574" name="Google Shape;574;p54"/>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575" name="Google Shape;575;p54"/>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576" name="Google Shape;576;p54"/>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577" name="Google Shape;577;p54"/>
            <p:cNvCxnSpPr>
              <a:stCxn id="578" idx="0"/>
              <a:endCxn id="575" idx="2"/>
            </p:cNvCxnSpPr>
            <p:nvPr/>
          </p:nvCxnSpPr>
          <p:spPr>
            <a:xfrm rot="10800000">
              <a:off x="2822267" y="2199887"/>
              <a:ext cx="600" cy="292500"/>
            </a:xfrm>
            <a:prstGeom prst="straightConnector1">
              <a:avLst/>
            </a:prstGeom>
            <a:noFill/>
            <a:ln cap="flat" cmpd="sng" w="57150">
              <a:solidFill>
                <a:srgbClr val="00B0F0"/>
              </a:solidFill>
              <a:prstDash val="dash"/>
              <a:miter lim="800000"/>
              <a:headEnd len="sm" w="sm" type="none"/>
              <a:tailEnd len="sm" w="sm" type="none"/>
            </a:ln>
          </p:spPr>
        </p:cxnSp>
        <p:cxnSp>
          <p:nvCxnSpPr>
            <p:cNvPr id="579" name="Google Shape;579;p54"/>
            <p:cNvCxnSpPr>
              <a:stCxn id="580" idx="0"/>
              <a:endCxn id="576" idx="2"/>
            </p:cNvCxnSpPr>
            <p:nvPr/>
          </p:nvCxnSpPr>
          <p:spPr>
            <a:xfrm flipH="1" rot="10800000">
              <a:off x="916025" y="2197397"/>
              <a:ext cx="117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581" name="Google Shape;581;p54"/>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2" name="Google Shape;582;p54"/>
          <p:cNvSpPr txBox="1"/>
          <p:nvPr>
            <p:ph idx="1" type="body"/>
          </p:nvPr>
        </p:nvSpPr>
        <p:spPr>
          <a:xfrm>
            <a:off x="457200" y="1246909"/>
            <a:ext cx="11277600" cy="1298593"/>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User Application sends collection request to manager</a:t>
            </a:r>
            <a:endParaRPr/>
          </a:p>
          <a:p>
            <a:pPr indent="-344488" lvl="1" marL="688975" rtl="0" algn="l">
              <a:lnSpc>
                <a:spcPct val="100000"/>
              </a:lnSpc>
              <a:spcBef>
                <a:spcPts val="1200"/>
              </a:spcBef>
              <a:spcAft>
                <a:spcPts val="0"/>
              </a:spcAft>
              <a:buSzPts val="2400"/>
              <a:buChar char="▪"/>
            </a:pPr>
            <a:r>
              <a:rPr lang="en-US"/>
              <a:t>Includes collection instructions, freshness guidelines, non-technical targeting (e.g., organizations), method guidance, and return format</a:t>
            </a:r>
            <a:endParaRPr/>
          </a:p>
        </p:txBody>
      </p:sp>
      <p:grpSp>
        <p:nvGrpSpPr>
          <p:cNvPr id="583" name="Google Shape;583;p54"/>
          <p:cNvGrpSpPr/>
          <p:nvPr/>
        </p:nvGrpSpPr>
        <p:grpSpPr>
          <a:xfrm>
            <a:off x="1257299" y="5267031"/>
            <a:ext cx="2381985" cy="1233482"/>
            <a:chOff x="1604470" y="5465480"/>
            <a:chExt cx="2381985" cy="1233482"/>
          </a:xfrm>
        </p:grpSpPr>
        <p:sp>
          <p:nvSpPr>
            <p:cNvPr id="584" name="Google Shape;584;p54"/>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80" name="Google Shape;580;p54"/>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85" name="Google Shape;585;p54"/>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586" name="Google Shape;586;p54"/>
          <p:cNvGrpSpPr/>
          <p:nvPr/>
        </p:nvGrpSpPr>
        <p:grpSpPr>
          <a:xfrm>
            <a:off x="4905007" y="5253798"/>
            <a:ext cx="2381985" cy="1233482"/>
            <a:chOff x="1604470" y="5465480"/>
            <a:chExt cx="2381985" cy="1233482"/>
          </a:xfrm>
        </p:grpSpPr>
        <p:sp>
          <p:nvSpPr>
            <p:cNvPr id="587" name="Google Shape;587;p54"/>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78" name="Google Shape;578;p54"/>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588" name="Google Shape;588;p54"/>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589" name="Google Shape;589;p54"/>
          <p:cNvCxnSpPr>
            <a:stCxn id="575" idx="1"/>
            <a:endCxn id="576" idx="3"/>
          </p:cNvCxnSpPr>
          <p:nvPr/>
        </p:nvCxnSpPr>
        <p:spPr>
          <a:xfrm rot="10800000">
            <a:off x="3509353" y="4531303"/>
            <a:ext cx="1546800" cy="3600"/>
          </a:xfrm>
          <a:prstGeom prst="straightConnector1">
            <a:avLst/>
          </a:prstGeom>
          <a:noFill/>
          <a:ln cap="flat" cmpd="sng" w="57150">
            <a:solidFill>
              <a:srgbClr val="0B2338"/>
            </a:solidFill>
            <a:prstDash val="solid"/>
            <a:miter lim="800000"/>
            <a:headEnd len="sm" w="sm" type="none"/>
            <a:tailEnd len="sm" w="sm" type="none"/>
          </a:ln>
        </p:spPr>
      </p:cxnSp>
      <p:cxnSp>
        <p:nvCxnSpPr>
          <p:cNvPr id="590" name="Google Shape;590;p54"/>
          <p:cNvCxnSpPr>
            <a:stCxn id="573" idx="3"/>
            <a:endCxn id="572" idx="1"/>
          </p:cNvCxnSpPr>
          <p:nvPr/>
        </p:nvCxnSpPr>
        <p:spPr>
          <a:xfrm>
            <a:off x="7180757" y="3183203"/>
            <a:ext cx="1605300" cy="600"/>
          </a:xfrm>
          <a:prstGeom prst="straightConnector1">
            <a:avLst/>
          </a:prstGeom>
          <a:noFill/>
          <a:ln cap="flat" cmpd="sng" w="76200">
            <a:solidFill>
              <a:srgbClr val="FF0000"/>
            </a:solidFill>
            <a:prstDash val="solid"/>
            <a:miter lim="800000"/>
            <a:headEnd len="med" w="med" type="triangle"/>
            <a:tailEnd len="sm" w="sm" type="none"/>
          </a:ln>
        </p:spPr>
      </p:cxnSp>
      <p:sp>
        <p:nvSpPr>
          <p:cNvPr id="591" name="Google Shape;591;p54"/>
          <p:cNvSpPr/>
          <p:nvPr/>
        </p:nvSpPr>
        <p:spPr>
          <a:xfrm>
            <a:off x="7487229" y="2718625"/>
            <a:ext cx="1037645" cy="350409"/>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Collection Instructions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5"/>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(Store Tasking)</a:t>
            </a:r>
            <a:endParaRPr/>
          </a:p>
        </p:txBody>
      </p:sp>
      <p:grpSp>
        <p:nvGrpSpPr>
          <p:cNvPr id="597" name="Google Shape;597;p55"/>
          <p:cNvGrpSpPr/>
          <p:nvPr/>
        </p:nvGrpSpPr>
        <p:grpSpPr>
          <a:xfrm>
            <a:off x="627675" y="1937982"/>
            <a:ext cx="10495250" cy="4453433"/>
            <a:chOff x="0" y="0"/>
            <a:chExt cx="5486400" cy="3200400"/>
          </a:xfrm>
        </p:grpSpPr>
        <p:sp>
          <p:nvSpPr>
            <p:cNvPr id="598" name="Google Shape;598;p55"/>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600" name="Google Shape;600;p55"/>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601" name="Google Shape;601;p55"/>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602" name="Google Shape;602;p55"/>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603" name="Google Shape;603;p55"/>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604" name="Google Shape;604;p55"/>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605" name="Google Shape;605;p55"/>
            <p:cNvCxnSpPr>
              <a:stCxn id="606" idx="0"/>
              <a:endCxn id="603"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607" name="Google Shape;607;p55"/>
            <p:cNvCxnSpPr>
              <a:stCxn id="608" idx="0"/>
              <a:endCxn id="604"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609" name="Google Shape;609;p55"/>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0" name="Google Shape;610;p55"/>
          <p:cNvSpPr txBox="1"/>
          <p:nvPr>
            <p:ph idx="1" type="body"/>
          </p:nvPr>
        </p:nvSpPr>
        <p:spPr>
          <a:xfrm>
            <a:off x="457200" y="1246909"/>
            <a:ext cx="11277600" cy="1298593"/>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Manager stores the collection request and parameters in the Repository</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grpSp>
        <p:nvGrpSpPr>
          <p:cNvPr id="611" name="Google Shape;611;p55"/>
          <p:cNvGrpSpPr/>
          <p:nvPr/>
        </p:nvGrpSpPr>
        <p:grpSpPr>
          <a:xfrm>
            <a:off x="1257299" y="5267031"/>
            <a:ext cx="2381985" cy="1233482"/>
            <a:chOff x="1604470" y="5465480"/>
            <a:chExt cx="2381985" cy="1233482"/>
          </a:xfrm>
        </p:grpSpPr>
        <p:sp>
          <p:nvSpPr>
            <p:cNvPr id="612" name="Google Shape;612;p55"/>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08" name="Google Shape;608;p55"/>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13" name="Google Shape;613;p55"/>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614" name="Google Shape;614;p55"/>
          <p:cNvGrpSpPr/>
          <p:nvPr/>
        </p:nvGrpSpPr>
        <p:grpSpPr>
          <a:xfrm>
            <a:off x="4905007" y="5253798"/>
            <a:ext cx="2381985" cy="1233482"/>
            <a:chOff x="1604470" y="5465480"/>
            <a:chExt cx="2381985" cy="1233482"/>
          </a:xfrm>
        </p:grpSpPr>
        <p:sp>
          <p:nvSpPr>
            <p:cNvPr id="615" name="Google Shape;615;p55"/>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06" name="Google Shape;606;p55"/>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16" name="Google Shape;616;p55"/>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617" name="Google Shape;617;p55"/>
          <p:cNvCxnSpPr>
            <a:stCxn id="603" idx="1"/>
            <a:endCxn id="604"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cxnSp>
        <p:nvCxnSpPr>
          <p:cNvPr id="618" name="Google Shape;618;p55"/>
          <p:cNvCxnSpPr>
            <a:stCxn id="602" idx="3"/>
            <a:endCxn id="601" idx="1"/>
          </p:cNvCxnSpPr>
          <p:nvPr/>
        </p:nvCxnSpPr>
        <p:spPr>
          <a:xfrm>
            <a:off x="3486494" y="3181608"/>
            <a:ext cx="1437600" cy="1500"/>
          </a:xfrm>
          <a:prstGeom prst="straightConnector1">
            <a:avLst/>
          </a:prstGeom>
          <a:noFill/>
          <a:ln cap="flat" cmpd="sng" w="76200">
            <a:solidFill>
              <a:srgbClr val="FF0000"/>
            </a:solidFill>
            <a:prstDash val="solid"/>
            <a:miter lim="800000"/>
            <a:headEnd len="med" w="med" type="triangle"/>
            <a:tailEnd len="sm" w="sm" type="none"/>
          </a:ln>
        </p:spPr>
      </p:cxnSp>
      <p:sp>
        <p:nvSpPr>
          <p:cNvPr id="619" name="Google Shape;619;p55"/>
          <p:cNvSpPr/>
          <p:nvPr/>
        </p:nvSpPr>
        <p:spPr>
          <a:xfrm>
            <a:off x="3388781" y="260905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6"/>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(Targeting and Applicability)</a:t>
            </a:r>
            <a:endParaRPr/>
          </a:p>
        </p:txBody>
      </p:sp>
      <p:grpSp>
        <p:nvGrpSpPr>
          <p:cNvPr id="625" name="Google Shape;625;p56"/>
          <p:cNvGrpSpPr/>
          <p:nvPr/>
        </p:nvGrpSpPr>
        <p:grpSpPr>
          <a:xfrm>
            <a:off x="627675" y="1937982"/>
            <a:ext cx="10495250" cy="4453433"/>
            <a:chOff x="0" y="0"/>
            <a:chExt cx="5486400" cy="3200400"/>
          </a:xfrm>
        </p:grpSpPr>
        <p:sp>
          <p:nvSpPr>
            <p:cNvPr id="626" name="Google Shape;626;p56"/>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6"/>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628" name="Google Shape;628;p56"/>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629" name="Google Shape;629;p56"/>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630" name="Google Shape;630;p56"/>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631" name="Google Shape;631;p56"/>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632" name="Google Shape;632;p56"/>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633" name="Google Shape;633;p56"/>
            <p:cNvCxnSpPr>
              <a:stCxn id="634" idx="0"/>
              <a:endCxn id="631"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635" name="Google Shape;635;p56"/>
            <p:cNvCxnSpPr>
              <a:stCxn id="636" idx="0"/>
              <a:endCxn id="632"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637" name="Google Shape;637;p56"/>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8" name="Google Shape;638;p56"/>
          <p:cNvSpPr txBox="1"/>
          <p:nvPr>
            <p:ph idx="1" type="body"/>
          </p:nvPr>
        </p:nvSpPr>
        <p:spPr>
          <a:xfrm>
            <a:off x="457200" y="881229"/>
            <a:ext cx="11277600" cy="1502572"/>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000"/>
              <a:buFont typeface="Noto Sans Symbols"/>
              <a:buChar char="▪"/>
            </a:pPr>
            <a:r>
              <a:rPr lang="en-US" sz="2000"/>
              <a:t>Manager queries the Repository for the intersection of</a:t>
            </a:r>
            <a:endParaRPr/>
          </a:p>
          <a:p>
            <a:pPr indent="-344488" lvl="1" marL="688975" rtl="0" algn="l">
              <a:lnSpc>
                <a:spcPct val="100000"/>
              </a:lnSpc>
              <a:spcBef>
                <a:spcPts val="1200"/>
              </a:spcBef>
              <a:spcAft>
                <a:spcPts val="0"/>
              </a:spcAft>
              <a:buSzPts val="2000"/>
              <a:buChar char="▪"/>
            </a:pPr>
            <a:r>
              <a:rPr lang="en-US" sz="2000"/>
              <a:t>Targets within any non-technical targeting criteria</a:t>
            </a:r>
            <a:endParaRPr/>
          </a:p>
          <a:p>
            <a:pPr indent="-344488" lvl="1" marL="688975" rtl="0" algn="l">
              <a:lnSpc>
                <a:spcPct val="100000"/>
              </a:lnSpc>
              <a:spcBef>
                <a:spcPts val="1200"/>
              </a:spcBef>
              <a:spcAft>
                <a:spcPts val="0"/>
              </a:spcAft>
              <a:buSzPts val="2000"/>
              <a:buChar char="▪"/>
            </a:pPr>
            <a:r>
              <a:rPr lang="en-US" sz="2000"/>
              <a:t>Targets that match applicability checking (see next slide)</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Result is the target set of the collection</a:t>
            </a:r>
            <a:endParaRPr/>
          </a:p>
        </p:txBody>
      </p:sp>
      <p:grpSp>
        <p:nvGrpSpPr>
          <p:cNvPr id="639" name="Google Shape;639;p56"/>
          <p:cNvGrpSpPr/>
          <p:nvPr/>
        </p:nvGrpSpPr>
        <p:grpSpPr>
          <a:xfrm>
            <a:off x="1257299" y="5267031"/>
            <a:ext cx="2381985" cy="1233482"/>
            <a:chOff x="1604470" y="5465480"/>
            <a:chExt cx="2381985" cy="1233482"/>
          </a:xfrm>
        </p:grpSpPr>
        <p:sp>
          <p:nvSpPr>
            <p:cNvPr id="640" name="Google Shape;640;p56"/>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36" name="Google Shape;636;p56"/>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41" name="Google Shape;641;p56"/>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642" name="Google Shape;642;p56"/>
          <p:cNvGrpSpPr/>
          <p:nvPr/>
        </p:nvGrpSpPr>
        <p:grpSpPr>
          <a:xfrm>
            <a:off x="4905007" y="5253798"/>
            <a:ext cx="2381985" cy="1233482"/>
            <a:chOff x="1604470" y="5465480"/>
            <a:chExt cx="2381985" cy="1233482"/>
          </a:xfrm>
        </p:grpSpPr>
        <p:sp>
          <p:nvSpPr>
            <p:cNvPr id="643" name="Google Shape;643;p56"/>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34" name="Google Shape;634;p56"/>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44" name="Google Shape;644;p56"/>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645" name="Google Shape;645;p56"/>
          <p:cNvCxnSpPr>
            <a:stCxn id="631" idx="1"/>
            <a:endCxn id="632"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cxnSp>
        <p:nvCxnSpPr>
          <p:cNvPr id="646" name="Google Shape;646;p56"/>
          <p:cNvCxnSpPr/>
          <p:nvPr/>
        </p:nvCxnSpPr>
        <p:spPr>
          <a:xfrm>
            <a:off x="3467419" y="3167281"/>
            <a:ext cx="1437588" cy="1596"/>
          </a:xfrm>
          <a:prstGeom prst="straightConnector1">
            <a:avLst/>
          </a:prstGeom>
          <a:noFill/>
          <a:ln cap="flat" cmpd="sng" w="76200">
            <a:solidFill>
              <a:srgbClr val="FF0000"/>
            </a:solidFill>
            <a:prstDash val="solid"/>
            <a:miter lim="800000"/>
            <a:headEnd len="med" w="med" type="triangle"/>
            <a:tailEnd len="sm" w="sm" type="none"/>
          </a:ln>
        </p:spPr>
      </p:cxnSp>
      <p:sp>
        <p:nvSpPr>
          <p:cNvPr id="647" name="Google Shape;647;p56"/>
          <p:cNvSpPr/>
          <p:nvPr/>
        </p:nvSpPr>
        <p:spPr>
          <a:xfrm>
            <a:off x="1263542" y="262339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t>
            </a:r>
            <a:endParaRPr/>
          </a:p>
        </p:txBody>
      </p:sp>
      <p:sp>
        <p:nvSpPr>
          <p:cNvPr id="648" name="Google Shape;648;p56"/>
          <p:cNvSpPr/>
          <p:nvPr/>
        </p:nvSpPr>
        <p:spPr>
          <a:xfrm>
            <a:off x="3464625" y="2563496"/>
            <a:ext cx="1533482" cy="441256"/>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Non-tech targeting, applicability IDs</a:t>
            </a:r>
            <a:endParaRPr/>
          </a:p>
        </p:txBody>
      </p:sp>
      <p:cxnSp>
        <p:nvCxnSpPr>
          <p:cNvPr id="649" name="Google Shape;649;p56"/>
          <p:cNvCxnSpPr/>
          <p:nvPr/>
        </p:nvCxnSpPr>
        <p:spPr>
          <a:xfrm rot="10800000">
            <a:off x="3486495" y="3449095"/>
            <a:ext cx="1501271" cy="5671"/>
          </a:xfrm>
          <a:prstGeom prst="straightConnector1">
            <a:avLst/>
          </a:prstGeom>
          <a:noFill/>
          <a:ln cap="flat" cmpd="sng" w="76200">
            <a:solidFill>
              <a:srgbClr val="FF0000"/>
            </a:solidFill>
            <a:prstDash val="solid"/>
            <a:miter lim="800000"/>
            <a:headEnd len="med" w="med" type="triangle"/>
            <a:tailEnd len="sm" w="sm" type="none"/>
          </a:ln>
        </p:spPr>
      </p:cxnSp>
      <p:sp>
        <p:nvSpPr>
          <p:cNvPr id="650" name="Google Shape;650;p56"/>
          <p:cNvSpPr/>
          <p:nvPr/>
        </p:nvSpPr>
        <p:spPr>
          <a:xfrm>
            <a:off x="3741209" y="3561141"/>
            <a:ext cx="946375" cy="333440"/>
          </a:xfrm>
          <a:prstGeom prst="roundRect">
            <a:avLst>
              <a:gd fmla="val 16667" name="adj"/>
            </a:avLst>
          </a:prstGeom>
          <a:solidFill>
            <a:srgbClr val="FCD2A2"/>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Target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7"/>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6" name="Google Shape;656;p57"/>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How Pre-Collection Applicability Checking Works</a:t>
            </a:r>
            <a:endParaRPr/>
          </a:p>
        </p:txBody>
      </p:sp>
      <p:sp>
        <p:nvSpPr>
          <p:cNvPr id="657" name="Google Shape;657;p57"/>
          <p:cNvSpPr txBox="1"/>
          <p:nvPr>
            <p:ph idx="1" type="body"/>
          </p:nvPr>
        </p:nvSpPr>
        <p:spPr>
          <a:xfrm>
            <a:off x="293427" y="928254"/>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All checks, including applicability checks, have unique IDs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All collected data within the framework, including results of running applicability checks, are stored in the Repository (unless instructions say otherwise)</a:t>
            </a:r>
            <a:endParaRPr/>
          </a:p>
          <a:p>
            <a:pPr indent="-344488" lvl="1" marL="688975" rtl="0" algn="l">
              <a:lnSpc>
                <a:spcPct val="100000"/>
              </a:lnSpc>
              <a:spcBef>
                <a:spcPts val="1200"/>
              </a:spcBef>
              <a:spcAft>
                <a:spcPts val="0"/>
              </a:spcAft>
              <a:buSzPts val="2400"/>
              <a:buChar char="▪"/>
            </a:pPr>
            <a:r>
              <a:rPr lang="en-US"/>
              <a:t>Collected data is linked to both the target and the check ID</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Using the Repository to do pre-collection applicability checking:</a:t>
            </a:r>
            <a:endParaRPr/>
          </a:p>
          <a:p>
            <a:pPr indent="-344488" lvl="1" marL="688975" rtl="0" algn="l">
              <a:lnSpc>
                <a:spcPct val="100000"/>
              </a:lnSpc>
              <a:spcBef>
                <a:spcPts val="1200"/>
              </a:spcBef>
              <a:spcAft>
                <a:spcPts val="0"/>
              </a:spcAft>
              <a:buSzPts val="2400"/>
              <a:buChar char="▪"/>
            </a:pPr>
            <a:r>
              <a:rPr lang="en-US"/>
              <a:t>Given an applicability check’s ID, add all targets for which there are no associated results for that check ID</a:t>
            </a:r>
            <a:endParaRPr/>
          </a:p>
          <a:p>
            <a:pPr indent="-344488" lvl="1" marL="688975" rtl="0" algn="l">
              <a:lnSpc>
                <a:spcPct val="100000"/>
              </a:lnSpc>
              <a:spcBef>
                <a:spcPts val="1200"/>
              </a:spcBef>
              <a:spcAft>
                <a:spcPts val="0"/>
              </a:spcAft>
              <a:buSzPts val="2400"/>
              <a:buChar char="▪"/>
            </a:pPr>
            <a:r>
              <a:rPr lang="en-US"/>
              <a:t>Add all targets for which an existing result indicates anything other that confirmation of inapplicability (i.e., positive applicability and some ERRORs)</a:t>
            </a:r>
            <a:endParaRPr/>
          </a:p>
          <a:p>
            <a:pPr indent="-344488" lvl="1" marL="688975" rtl="0" algn="l">
              <a:lnSpc>
                <a:spcPct val="100000"/>
              </a:lnSpc>
              <a:spcBef>
                <a:spcPts val="1200"/>
              </a:spcBef>
              <a:spcAft>
                <a:spcPts val="0"/>
              </a:spcAft>
              <a:buSzPts val="2400"/>
              <a:buChar char="▪"/>
            </a:pPr>
            <a:r>
              <a:rPr lang="en-US"/>
              <a:t>Resulting list is all targets that are not known to be inapplicable</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One might post a set of applicability checks on start-up to pre-populate applicability data. Otherwise, these checks occur as part of other collections.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8"/>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(Find Prior Results)</a:t>
            </a:r>
            <a:endParaRPr/>
          </a:p>
        </p:txBody>
      </p:sp>
      <p:grpSp>
        <p:nvGrpSpPr>
          <p:cNvPr id="663" name="Google Shape;663;p58"/>
          <p:cNvGrpSpPr/>
          <p:nvPr/>
        </p:nvGrpSpPr>
        <p:grpSpPr>
          <a:xfrm>
            <a:off x="627675" y="1937982"/>
            <a:ext cx="10495250" cy="4453433"/>
            <a:chOff x="0" y="0"/>
            <a:chExt cx="5486400" cy="3200400"/>
          </a:xfrm>
        </p:grpSpPr>
        <p:sp>
          <p:nvSpPr>
            <p:cNvPr id="664" name="Google Shape;664;p58"/>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666" name="Google Shape;666;p58"/>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667" name="Google Shape;667;p58"/>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668" name="Google Shape;668;p58"/>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669" name="Google Shape;669;p58"/>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670" name="Google Shape;670;p58"/>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671" name="Google Shape;671;p58"/>
            <p:cNvCxnSpPr>
              <a:stCxn id="672" idx="0"/>
              <a:endCxn id="669"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673" name="Google Shape;673;p58"/>
            <p:cNvCxnSpPr>
              <a:stCxn id="674" idx="0"/>
              <a:endCxn id="670"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675" name="Google Shape;675;p58"/>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6" name="Google Shape;676;p58"/>
          <p:cNvSpPr txBox="1"/>
          <p:nvPr>
            <p:ph idx="1" type="body"/>
          </p:nvPr>
        </p:nvSpPr>
        <p:spPr>
          <a:xfrm>
            <a:off x="457199" y="1234008"/>
            <a:ext cx="11277600" cy="132720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Manager queries the Repository for prior results</a:t>
            </a:r>
            <a:endParaRPr sz="2000"/>
          </a:p>
          <a:p>
            <a:pPr indent="-225425" lvl="0" marL="225425" rtl="0" algn="l">
              <a:lnSpc>
                <a:spcPct val="100000"/>
              </a:lnSpc>
              <a:spcBef>
                <a:spcPts val="1200"/>
              </a:spcBef>
              <a:spcAft>
                <a:spcPts val="0"/>
              </a:spcAft>
              <a:buClr>
                <a:schemeClr val="lt2"/>
              </a:buClr>
              <a:buSzPts val="2400"/>
              <a:buFont typeface="Noto Sans Symbols"/>
              <a:buChar char="▪"/>
            </a:pPr>
            <a:r>
              <a:rPr lang="en-US"/>
              <a:t>Repository looks for targets with suitably fresh results for specified collection instruction ID and using specified collection methods</a:t>
            </a:r>
            <a:endParaRPr sz="2800"/>
          </a:p>
        </p:txBody>
      </p:sp>
      <p:grpSp>
        <p:nvGrpSpPr>
          <p:cNvPr id="677" name="Google Shape;677;p58"/>
          <p:cNvGrpSpPr/>
          <p:nvPr/>
        </p:nvGrpSpPr>
        <p:grpSpPr>
          <a:xfrm>
            <a:off x="1257299" y="5267031"/>
            <a:ext cx="2381985" cy="1233482"/>
            <a:chOff x="1604470" y="5465480"/>
            <a:chExt cx="2381985" cy="1233482"/>
          </a:xfrm>
        </p:grpSpPr>
        <p:sp>
          <p:nvSpPr>
            <p:cNvPr id="678" name="Google Shape;678;p58"/>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74" name="Google Shape;674;p58"/>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79" name="Google Shape;679;p58"/>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680" name="Google Shape;680;p58"/>
          <p:cNvGrpSpPr/>
          <p:nvPr/>
        </p:nvGrpSpPr>
        <p:grpSpPr>
          <a:xfrm>
            <a:off x="4905007" y="5253798"/>
            <a:ext cx="2381985" cy="1233482"/>
            <a:chOff x="1604470" y="5465480"/>
            <a:chExt cx="2381985" cy="1233482"/>
          </a:xfrm>
        </p:grpSpPr>
        <p:sp>
          <p:nvSpPr>
            <p:cNvPr id="681" name="Google Shape;681;p58"/>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72" name="Google Shape;672;p58"/>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682" name="Google Shape;682;p58"/>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683" name="Google Shape;683;p58"/>
          <p:cNvCxnSpPr>
            <a:stCxn id="669" idx="1"/>
            <a:endCxn id="670"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cxnSp>
        <p:nvCxnSpPr>
          <p:cNvPr id="684" name="Google Shape;684;p58"/>
          <p:cNvCxnSpPr/>
          <p:nvPr/>
        </p:nvCxnSpPr>
        <p:spPr>
          <a:xfrm>
            <a:off x="3486494" y="3140664"/>
            <a:ext cx="1437588" cy="1596"/>
          </a:xfrm>
          <a:prstGeom prst="straightConnector1">
            <a:avLst/>
          </a:prstGeom>
          <a:noFill/>
          <a:ln cap="flat" cmpd="sng" w="76200">
            <a:solidFill>
              <a:srgbClr val="FF0000"/>
            </a:solidFill>
            <a:prstDash val="solid"/>
            <a:miter lim="800000"/>
            <a:headEnd len="med" w="med" type="triangle"/>
            <a:tailEnd len="sm" w="sm" type="none"/>
          </a:ln>
        </p:spPr>
      </p:cxnSp>
      <p:sp>
        <p:nvSpPr>
          <p:cNvPr id="685" name="Google Shape;685;p58"/>
          <p:cNvSpPr/>
          <p:nvPr/>
        </p:nvSpPr>
        <p:spPr>
          <a:xfrm>
            <a:off x="1263542" y="262339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t>
            </a:r>
            <a:endParaRPr/>
          </a:p>
        </p:txBody>
      </p:sp>
      <p:sp>
        <p:nvSpPr>
          <p:cNvPr id="686" name="Google Shape;686;p58"/>
          <p:cNvSpPr/>
          <p:nvPr/>
        </p:nvSpPr>
        <p:spPr>
          <a:xfrm>
            <a:off x="3614517" y="2575677"/>
            <a:ext cx="1243682" cy="370728"/>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Target list, Instruction ID</a:t>
            </a:r>
            <a:endParaRPr/>
          </a:p>
        </p:txBody>
      </p:sp>
      <p:cxnSp>
        <p:nvCxnSpPr>
          <p:cNvPr id="687" name="Google Shape;687;p58"/>
          <p:cNvCxnSpPr/>
          <p:nvPr/>
        </p:nvCxnSpPr>
        <p:spPr>
          <a:xfrm flipH="1">
            <a:off x="3486494" y="3336519"/>
            <a:ext cx="1501361" cy="1"/>
          </a:xfrm>
          <a:prstGeom prst="straightConnector1">
            <a:avLst/>
          </a:prstGeom>
          <a:noFill/>
          <a:ln cap="flat" cmpd="sng" w="76200">
            <a:solidFill>
              <a:srgbClr val="FF0000"/>
            </a:solidFill>
            <a:prstDash val="solid"/>
            <a:miter lim="800000"/>
            <a:headEnd len="med" w="med" type="triangle"/>
            <a:tailEnd len="sm" w="sm" type="none"/>
          </a:ln>
        </p:spPr>
      </p:cxnSp>
      <p:sp>
        <p:nvSpPr>
          <p:cNvPr id="688" name="Google Shape;688;p58"/>
          <p:cNvSpPr/>
          <p:nvPr/>
        </p:nvSpPr>
        <p:spPr>
          <a:xfrm>
            <a:off x="3632261" y="3463847"/>
            <a:ext cx="1163798" cy="333440"/>
          </a:xfrm>
          <a:prstGeom prst="roundRect">
            <a:avLst>
              <a:gd fmla="val 16667" name="adj"/>
            </a:avLst>
          </a:prstGeom>
          <a:solidFill>
            <a:srgbClr val="FCD2A2"/>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Prior Results</a:t>
            </a:r>
            <a:endParaRPr/>
          </a:p>
        </p:txBody>
      </p:sp>
      <p:cxnSp>
        <p:nvCxnSpPr>
          <p:cNvPr id="689" name="Google Shape;689;p58"/>
          <p:cNvCxnSpPr>
            <a:stCxn id="666" idx="1"/>
            <a:endCxn id="667" idx="3"/>
          </p:cNvCxnSpPr>
          <p:nvPr/>
        </p:nvCxnSpPr>
        <p:spPr>
          <a:xfrm rot="10800000">
            <a:off x="7112464" y="3183283"/>
            <a:ext cx="1605300" cy="600"/>
          </a:xfrm>
          <a:prstGeom prst="straightConnector1">
            <a:avLst/>
          </a:prstGeom>
          <a:noFill/>
          <a:ln cap="flat" cmpd="sng" w="76200">
            <a:solidFill>
              <a:srgbClr val="FF0000"/>
            </a:solidFill>
            <a:prstDash val="solid"/>
            <a:miter lim="800000"/>
            <a:headEnd len="med" w="med" type="triangle"/>
            <a:tailEnd len="sm" w="sm" type="none"/>
          </a:ln>
        </p:spPr>
      </p:cxnSp>
      <p:sp>
        <p:nvSpPr>
          <p:cNvPr id="690" name="Google Shape;690;p58"/>
          <p:cNvSpPr/>
          <p:nvPr/>
        </p:nvSpPr>
        <p:spPr>
          <a:xfrm>
            <a:off x="7310197" y="3311657"/>
            <a:ext cx="1163798" cy="333440"/>
          </a:xfrm>
          <a:prstGeom prst="roundRect">
            <a:avLst>
              <a:gd fmla="val 16667" name="adj"/>
            </a:avLst>
          </a:prstGeom>
          <a:solidFill>
            <a:srgbClr val="FCD2A2"/>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Prior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9"/>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(Collector Identification)</a:t>
            </a:r>
            <a:endParaRPr/>
          </a:p>
        </p:txBody>
      </p:sp>
      <p:grpSp>
        <p:nvGrpSpPr>
          <p:cNvPr id="696" name="Google Shape;696;p59"/>
          <p:cNvGrpSpPr/>
          <p:nvPr/>
        </p:nvGrpSpPr>
        <p:grpSpPr>
          <a:xfrm>
            <a:off x="627675" y="1937982"/>
            <a:ext cx="10495250" cy="4453433"/>
            <a:chOff x="0" y="0"/>
            <a:chExt cx="5486400" cy="3200400"/>
          </a:xfrm>
        </p:grpSpPr>
        <p:sp>
          <p:nvSpPr>
            <p:cNvPr id="697" name="Google Shape;697;p59"/>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699" name="Google Shape;699;p59"/>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700" name="Google Shape;700;p59"/>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701" name="Google Shape;701;p59"/>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702" name="Google Shape;702;p59"/>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703" name="Google Shape;703;p59"/>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704" name="Google Shape;704;p59"/>
            <p:cNvCxnSpPr>
              <a:stCxn id="705" idx="0"/>
              <a:endCxn id="702"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706" name="Google Shape;706;p59"/>
            <p:cNvCxnSpPr>
              <a:stCxn id="707" idx="0"/>
              <a:endCxn id="703"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708" name="Google Shape;708;p59"/>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9" name="Google Shape;709;p59"/>
          <p:cNvSpPr txBox="1"/>
          <p:nvPr>
            <p:ph idx="1" type="body"/>
          </p:nvPr>
        </p:nvSpPr>
        <p:spPr>
          <a:xfrm>
            <a:off x="457200" y="1098090"/>
            <a:ext cx="11277600" cy="132720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Query Repository by sending the target list (remove targets with prior results)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Repository returns IDs for all Collectors covering at least one target</a:t>
            </a:r>
            <a:endParaRPr sz="2000"/>
          </a:p>
        </p:txBody>
      </p:sp>
      <p:grpSp>
        <p:nvGrpSpPr>
          <p:cNvPr id="710" name="Google Shape;710;p59"/>
          <p:cNvGrpSpPr/>
          <p:nvPr/>
        </p:nvGrpSpPr>
        <p:grpSpPr>
          <a:xfrm>
            <a:off x="1257299" y="5267031"/>
            <a:ext cx="2381985" cy="1233482"/>
            <a:chOff x="1604470" y="5465480"/>
            <a:chExt cx="2381985" cy="1233482"/>
          </a:xfrm>
        </p:grpSpPr>
        <p:sp>
          <p:nvSpPr>
            <p:cNvPr id="711" name="Google Shape;711;p59"/>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07" name="Google Shape;707;p59"/>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12" name="Google Shape;712;p59"/>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713" name="Google Shape;713;p59"/>
          <p:cNvGrpSpPr/>
          <p:nvPr/>
        </p:nvGrpSpPr>
        <p:grpSpPr>
          <a:xfrm>
            <a:off x="4905007" y="5253798"/>
            <a:ext cx="2381985" cy="1233482"/>
            <a:chOff x="1604470" y="5465480"/>
            <a:chExt cx="2381985" cy="1233482"/>
          </a:xfrm>
        </p:grpSpPr>
        <p:sp>
          <p:nvSpPr>
            <p:cNvPr id="714" name="Google Shape;714;p59"/>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05" name="Google Shape;705;p59"/>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15" name="Google Shape;715;p59"/>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716" name="Google Shape;716;p59"/>
          <p:cNvCxnSpPr>
            <a:stCxn id="702" idx="1"/>
            <a:endCxn id="703"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cxnSp>
        <p:nvCxnSpPr>
          <p:cNvPr id="717" name="Google Shape;717;p59"/>
          <p:cNvCxnSpPr/>
          <p:nvPr/>
        </p:nvCxnSpPr>
        <p:spPr>
          <a:xfrm>
            <a:off x="3486494" y="3140664"/>
            <a:ext cx="1437588" cy="1596"/>
          </a:xfrm>
          <a:prstGeom prst="straightConnector1">
            <a:avLst/>
          </a:prstGeom>
          <a:noFill/>
          <a:ln cap="flat" cmpd="sng" w="76200">
            <a:solidFill>
              <a:srgbClr val="FF0000"/>
            </a:solidFill>
            <a:prstDash val="solid"/>
            <a:miter lim="800000"/>
            <a:headEnd len="med" w="med" type="triangle"/>
            <a:tailEnd len="sm" w="sm" type="none"/>
          </a:ln>
        </p:spPr>
      </p:cxnSp>
      <p:sp>
        <p:nvSpPr>
          <p:cNvPr id="718" name="Google Shape;718;p59"/>
          <p:cNvSpPr/>
          <p:nvPr/>
        </p:nvSpPr>
        <p:spPr>
          <a:xfrm>
            <a:off x="1263542" y="262339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t>
            </a:r>
            <a:endParaRPr/>
          </a:p>
        </p:txBody>
      </p:sp>
      <p:sp>
        <p:nvSpPr>
          <p:cNvPr id="719" name="Google Shape;719;p59"/>
          <p:cNvSpPr/>
          <p:nvPr/>
        </p:nvSpPr>
        <p:spPr>
          <a:xfrm>
            <a:off x="3744172" y="2644257"/>
            <a:ext cx="893967" cy="370728"/>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Target list</a:t>
            </a:r>
            <a:endParaRPr/>
          </a:p>
        </p:txBody>
      </p:sp>
      <p:cxnSp>
        <p:nvCxnSpPr>
          <p:cNvPr id="720" name="Google Shape;720;p59"/>
          <p:cNvCxnSpPr/>
          <p:nvPr/>
        </p:nvCxnSpPr>
        <p:spPr>
          <a:xfrm flipH="1">
            <a:off x="3486494" y="3336519"/>
            <a:ext cx="1501361" cy="1"/>
          </a:xfrm>
          <a:prstGeom prst="straightConnector1">
            <a:avLst/>
          </a:prstGeom>
          <a:noFill/>
          <a:ln cap="flat" cmpd="sng" w="76200">
            <a:solidFill>
              <a:srgbClr val="FF0000"/>
            </a:solidFill>
            <a:prstDash val="solid"/>
            <a:miter lim="800000"/>
            <a:headEnd len="med" w="med" type="triangle"/>
            <a:tailEnd len="sm" w="sm" type="none"/>
          </a:ln>
        </p:spPr>
      </p:cxnSp>
      <p:sp>
        <p:nvSpPr>
          <p:cNvPr id="721" name="Google Shape;721;p59"/>
          <p:cNvSpPr/>
          <p:nvPr/>
        </p:nvSpPr>
        <p:spPr>
          <a:xfrm>
            <a:off x="3632261" y="3463846"/>
            <a:ext cx="1163798" cy="518305"/>
          </a:xfrm>
          <a:prstGeom prst="roundRect">
            <a:avLst>
              <a:gd fmla="val 16667" name="adj"/>
            </a:avLst>
          </a:prstGeom>
          <a:solidFill>
            <a:srgbClr val="FCD2A2"/>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Collector list + associated targets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0"/>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(Collector Tasking)</a:t>
            </a:r>
            <a:endParaRPr/>
          </a:p>
        </p:txBody>
      </p:sp>
      <p:grpSp>
        <p:nvGrpSpPr>
          <p:cNvPr id="727" name="Google Shape;727;p60"/>
          <p:cNvGrpSpPr/>
          <p:nvPr/>
        </p:nvGrpSpPr>
        <p:grpSpPr>
          <a:xfrm>
            <a:off x="627675" y="1937982"/>
            <a:ext cx="10495250" cy="4453433"/>
            <a:chOff x="0" y="0"/>
            <a:chExt cx="5486400" cy="3200400"/>
          </a:xfrm>
        </p:grpSpPr>
        <p:sp>
          <p:nvSpPr>
            <p:cNvPr id="728" name="Google Shape;728;p60"/>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730" name="Google Shape;730;p60"/>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731" name="Google Shape;731;p60"/>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732" name="Google Shape;732;p60"/>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733" name="Google Shape;733;p60"/>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734" name="Google Shape;734;p60"/>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735" name="Google Shape;735;p60"/>
            <p:cNvCxnSpPr>
              <a:stCxn id="736" idx="0"/>
              <a:endCxn id="733"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737" name="Google Shape;737;p60"/>
            <p:cNvCxnSpPr>
              <a:stCxn id="738" idx="0"/>
              <a:endCxn id="734"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739" name="Google Shape;739;p60"/>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0" name="Google Shape;740;p60"/>
          <p:cNvSpPr txBox="1"/>
          <p:nvPr>
            <p:ph idx="1" type="body"/>
          </p:nvPr>
        </p:nvSpPr>
        <p:spPr>
          <a:xfrm>
            <a:off x="457200" y="1246909"/>
            <a:ext cx="11277600" cy="1298593"/>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Manager tasks each Collector</a:t>
            </a:r>
            <a:endParaRPr/>
          </a:p>
          <a:p>
            <a:pPr indent="-344488" lvl="1" marL="688975" rtl="0" algn="l">
              <a:lnSpc>
                <a:spcPct val="100000"/>
              </a:lnSpc>
              <a:spcBef>
                <a:spcPts val="1200"/>
              </a:spcBef>
              <a:spcAft>
                <a:spcPts val="0"/>
              </a:spcAft>
              <a:buSzPts val="2400"/>
              <a:buChar char="▪"/>
            </a:pPr>
            <a:r>
              <a:rPr lang="en-US"/>
              <a:t>Each Collector is given explicit target lists to avoid duplicate collection</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grpSp>
        <p:nvGrpSpPr>
          <p:cNvPr id="741" name="Google Shape;741;p60"/>
          <p:cNvGrpSpPr/>
          <p:nvPr/>
        </p:nvGrpSpPr>
        <p:grpSpPr>
          <a:xfrm>
            <a:off x="1257299" y="5267031"/>
            <a:ext cx="2381985" cy="1233482"/>
            <a:chOff x="1604470" y="5465480"/>
            <a:chExt cx="2381985" cy="1233482"/>
          </a:xfrm>
        </p:grpSpPr>
        <p:sp>
          <p:nvSpPr>
            <p:cNvPr id="742" name="Google Shape;742;p60"/>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38" name="Google Shape;738;p60"/>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43" name="Google Shape;743;p60"/>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744" name="Google Shape;744;p60"/>
          <p:cNvGrpSpPr/>
          <p:nvPr/>
        </p:nvGrpSpPr>
        <p:grpSpPr>
          <a:xfrm>
            <a:off x="4905007" y="5253798"/>
            <a:ext cx="2381985" cy="1233482"/>
            <a:chOff x="1604470" y="5465480"/>
            <a:chExt cx="2381985" cy="1233482"/>
          </a:xfrm>
        </p:grpSpPr>
        <p:sp>
          <p:nvSpPr>
            <p:cNvPr id="745" name="Google Shape;745;p60"/>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36" name="Google Shape;736;p60"/>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46" name="Google Shape;746;p60"/>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747" name="Google Shape;747;p60"/>
          <p:cNvCxnSpPr>
            <a:stCxn id="733" idx="1"/>
            <a:endCxn id="734"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cxnSp>
        <p:nvCxnSpPr>
          <p:cNvPr id="748" name="Google Shape;748;p60"/>
          <p:cNvCxnSpPr>
            <a:stCxn id="733" idx="0"/>
            <a:endCxn id="731" idx="2"/>
          </p:cNvCxnSpPr>
          <p:nvPr/>
        </p:nvCxnSpPr>
        <p:spPr>
          <a:xfrm rot="10800000">
            <a:off x="6018347" y="3647862"/>
            <a:ext cx="8100" cy="422700"/>
          </a:xfrm>
          <a:prstGeom prst="straightConnector1">
            <a:avLst/>
          </a:prstGeom>
          <a:noFill/>
          <a:ln cap="flat" cmpd="sng" w="76200">
            <a:solidFill>
              <a:srgbClr val="FF0000"/>
            </a:solidFill>
            <a:prstDash val="solid"/>
            <a:miter lim="800000"/>
            <a:headEnd len="med" w="med" type="triangle"/>
            <a:tailEnd len="sm" w="sm" type="none"/>
          </a:ln>
        </p:spPr>
      </p:cxnSp>
      <p:sp>
        <p:nvSpPr>
          <p:cNvPr id="749" name="Google Shape;749;p60"/>
          <p:cNvSpPr/>
          <p:nvPr/>
        </p:nvSpPr>
        <p:spPr>
          <a:xfrm>
            <a:off x="7637132" y="4271747"/>
            <a:ext cx="1280448" cy="4302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750" name="Google Shape;750;p60"/>
          <p:cNvSpPr/>
          <p:nvPr/>
        </p:nvSpPr>
        <p:spPr>
          <a:xfrm>
            <a:off x="9184045" y="4253348"/>
            <a:ext cx="1280448" cy="4302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cxnSp>
        <p:nvCxnSpPr>
          <p:cNvPr id="751" name="Google Shape;751;p60"/>
          <p:cNvCxnSpPr>
            <a:stCxn id="749" idx="0"/>
          </p:cNvCxnSpPr>
          <p:nvPr/>
        </p:nvCxnSpPr>
        <p:spPr>
          <a:xfrm rot="10800000">
            <a:off x="6018356" y="3647747"/>
            <a:ext cx="2259000" cy="624000"/>
          </a:xfrm>
          <a:prstGeom prst="straightConnector1">
            <a:avLst/>
          </a:prstGeom>
          <a:noFill/>
          <a:ln cap="flat" cmpd="sng" w="76200">
            <a:solidFill>
              <a:srgbClr val="FF0000"/>
            </a:solidFill>
            <a:prstDash val="solid"/>
            <a:miter lim="800000"/>
            <a:headEnd len="med" w="med" type="triangle"/>
            <a:tailEnd len="sm" w="sm" type="none"/>
          </a:ln>
        </p:spPr>
      </p:cxnSp>
      <p:cxnSp>
        <p:nvCxnSpPr>
          <p:cNvPr id="752" name="Google Shape;752;p60"/>
          <p:cNvCxnSpPr>
            <a:stCxn id="750" idx="0"/>
          </p:cNvCxnSpPr>
          <p:nvPr/>
        </p:nvCxnSpPr>
        <p:spPr>
          <a:xfrm rot="10800000">
            <a:off x="5972569" y="3671048"/>
            <a:ext cx="3851700" cy="582300"/>
          </a:xfrm>
          <a:prstGeom prst="straightConnector1">
            <a:avLst/>
          </a:prstGeom>
          <a:noFill/>
          <a:ln cap="flat" cmpd="sng" w="76200">
            <a:solidFill>
              <a:srgbClr val="FF0000"/>
            </a:solidFill>
            <a:prstDash val="solid"/>
            <a:miter lim="800000"/>
            <a:headEnd len="med" w="med" type="triangle"/>
            <a:tailEnd len="sm" w="sm" type="none"/>
          </a:ln>
        </p:spPr>
      </p:cxnSp>
      <p:sp>
        <p:nvSpPr>
          <p:cNvPr id="753" name="Google Shape;753;p60"/>
          <p:cNvSpPr/>
          <p:nvPr/>
        </p:nvSpPr>
        <p:spPr>
          <a:xfrm>
            <a:off x="1263542" y="262339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1"/>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(PCE/PCX Tasking)</a:t>
            </a:r>
            <a:endParaRPr/>
          </a:p>
        </p:txBody>
      </p:sp>
      <p:grpSp>
        <p:nvGrpSpPr>
          <p:cNvPr id="759" name="Google Shape;759;p61"/>
          <p:cNvGrpSpPr/>
          <p:nvPr/>
        </p:nvGrpSpPr>
        <p:grpSpPr>
          <a:xfrm>
            <a:off x="627675" y="1937982"/>
            <a:ext cx="10495250" cy="4453433"/>
            <a:chOff x="0" y="0"/>
            <a:chExt cx="5486400" cy="3200400"/>
          </a:xfrm>
        </p:grpSpPr>
        <p:sp>
          <p:nvSpPr>
            <p:cNvPr id="760" name="Google Shape;760;p61"/>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1"/>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762" name="Google Shape;762;p61"/>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763" name="Google Shape;763;p61"/>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764" name="Google Shape;764;p61"/>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765" name="Google Shape;765;p61"/>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766" name="Google Shape;766;p61"/>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767" name="Google Shape;767;p61"/>
            <p:cNvCxnSpPr>
              <a:stCxn id="768" idx="0"/>
              <a:endCxn id="765"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769" name="Google Shape;769;p61"/>
            <p:cNvCxnSpPr>
              <a:stCxn id="770" idx="0"/>
              <a:endCxn id="766"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771" name="Google Shape;771;p61"/>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2" name="Google Shape;772;p61"/>
          <p:cNvSpPr txBox="1"/>
          <p:nvPr>
            <p:ph idx="1" type="body"/>
          </p:nvPr>
        </p:nvSpPr>
        <p:spPr>
          <a:xfrm>
            <a:off x="387647" y="891456"/>
            <a:ext cx="11277600" cy="132720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000"/>
              <a:buFont typeface="Noto Sans Symbols"/>
              <a:buChar char="▪"/>
            </a:pPr>
            <a:r>
              <a:rPr lang="en-US" sz="2000"/>
              <a:t>Collector examines type of each check in collection instructions</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Collector examines constraints on data collection methods (e.g., ATO constraints)</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Parcels out checks to its PCEs/PCXs based on ability/fitness to collect</a:t>
            </a:r>
            <a:endParaRPr/>
          </a:p>
          <a:p>
            <a:pPr indent="-344488" lvl="1" marL="688975" rtl="0" algn="l">
              <a:lnSpc>
                <a:spcPct val="100000"/>
              </a:lnSpc>
              <a:spcBef>
                <a:spcPts val="1200"/>
              </a:spcBef>
              <a:spcAft>
                <a:spcPts val="0"/>
              </a:spcAft>
              <a:buSzPts val="2000"/>
              <a:buChar char="▪"/>
            </a:pPr>
            <a:r>
              <a:rPr lang="en-US" sz="2000"/>
              <a:t>Tasking of PCEs may involve instruction translation and proprietary APIs</a:t>
            </a:r>
            <a:endParaRPr/>
          </a:p>
        </p:txBody>
      </p:sp>
      <p:grpSp>
        <p:nvGrpSpPr>
          <p:cNvPr id="773" name="Google Shape;773;p61"/>
          <p:cNvGrpSpPr/>
          <p:nvPr/>
        </p:nvGrpSpPr>
        <p:grpSpPr>
          <a:xfrm>
            <a:off x="1257299" y="5267031"/>
            <a:ext cx="2381985" cy="1233482"/>
            <a:chOff x="1604470" y="5465480"/>
            <a:chExt cx="2381985" cy="1233482"/>
          </a:xfrm>
        </p:grpSpPr>
        <p:sp>
          <p:nvSpPr>
            <p:cNvPr id="774" name="Google Shape;774;p61"/>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70" name="Google Shape;770;p61"/>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75" name="Google Shape;775;p61"/>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776" name="Google Shape;776;p61"/>
          <p:cNvGrpSpPr/>
          <p:nvPr/>
        </p:nvGrpSpPr>
        <p:grpSpPr>
          <a:xfrm>
            <a:off x="4905007" y="5253798"/>
            <a:ext cx="2381985" cy="1233482"/>
            <a:chOff x="1604470" y="5465480"/>
            <a:chExt cx="2381985" cy="1233482"/>
          </a:xfrm>
        </p:grpSpPr>
        <p:sp>
          <p:nvSpPr>
            <p:cNvPr id="777" name="Google Shape;777;p61"/>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68" name="Google Shape;768;p61"/>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78" name="Google Shape;778;p61"/>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sp>
        <p:nvSpPr>
          <p:cNvPr id="779" name="Google Shape;779;p61"/>
          <p:cNvSpPr/>
          <p:nvPr/>
        </p:nvSpPr>
        <p:spPr>
          <a:xfrm>
            <a:off x="1263542" y="262339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A</a:t>
            </a:r>
            <a:endParaRPr/>
          </a:p>
        </p:txBody>
      </p:sp>
      <p:cxnSp>
        <p:nvCxnSpPr>
          <p:cNvPr id="780" name="Google Shape;780;p61"/>
          <p:cNvCxnSpPr>
            <a:stCxn id="766" idx="3"/>
            <a:endCxn id="765" idx="1"/>
          </p:cNvCxnSpPr>
          <p:nvPr/>
        </p:nvCxnSpPr>
        <p:spPr>
          <a:xfrm>
            <a:off x="3440941" y="4531330"/>
            <a:ext cx="1546800" cy="3600"/>
          </a:xfrm>
          <a:prstGeom prst="straightConnector1">
            <a:avLst/>
          </a:prstGeom>
          <a:noFill/>
          <a:ln cap="flat" cmpd="sng" w="76200">
            <a:solidFill>
              <a:srgbClr val="FF0000"/>
            </a:solidFill>
            <a:prstDash val="solid"/>
            <a:miter lim="800000"/>
            <a:headEnd len="med" w="med" type="triangle"/>
            <a:tailEnd len="sm" w="sm" type="none"/>
          </a:ln>
        </p:spPr>
      </p:cxnSp>
      <p:cxnSp>
        <p:nvCxnSpPr>
          <p:cNvPr id="781" name="Google Shape;781;p61"/>
          <p:cNvCxnSpPr>
            <a:stCxn id="778" idx="0"/>
            <a:endCxn id="765" idx="2"/>
          </p:cNvCxnSpPr>
          <p:nvPr/>
        </p:nvCxnSpPr>
        <p:spPr>
          <a:xfrm rot="10800000">
            <a:off x="6026399" y="4999098"/>
            <a:ext cx="222000" cy="559500"/>
          </a:xfrm>
          <a:prstGeom prst="straightConnector1">
            <a:avLst/>
          </a:prstGeom>
          <a:noFill/>
          <a:ln cap="flat" cmpd="sng" w="76200">
            <a:solidFill>
              <a:srgbClr val="FF0000"/>
            </a:solidFill>
            <a:prstDash val="solid"/>
            <a:miter lim="800000"/>
            <a:headEnd len="med" w="med" type="triangle"/>
            <a:tailEnd len="sm" w="sm" type="none"/>
          </a:ln>
        </p:spPr>
      </p:cxnSp>
      <p:cxnSp>
        <p:nvCxnSpPr>
          <p:cNvPr id="782" name="Google Shape;782;p61"/>
          <p:cNvCxnSpPr>
            <a:stCxn id="777" idx="0"/>
            <a:endCxn id="765" idx="2"/>
          </p:cNvCxnSpPr>
          <p:nvPr/>
        </p:nvCxnSpPr>
        <p:spPr>
          <a:xfrm flipH="1" rot="10800000">
            <a:off x="5943600" y="4999098"/>
            <a:ext cx="82800" cy="254700"/>
          </a:xfrm>
          <a:prstGeom prst="straightConnector1">
            <a:avLst/>
          </a:prstGeom>
          <a:noFill/>
          <a:ln cap="flat" cmpd="sng" w="76200">
            <a:solidFill>
              <a:srgbClr val="FF0000"/>
            </a:solidFill>
            <a:prstDash val="solid"/>
            <a:miter lim="800000"/>
            <a:headEnd len="med" w="med" type="triangle"/>
            <a:tailEnd len="sm" w="sm" type="none"/>
          </a:ln>
        </p:spPr>
      </p:cxnSp>
      <p:cxnSp>
        <p:nvCxnSpPr>
          <p:cNvPr id="783" name="Google Shape;783;p61"/>
          <p:cNvCxnSpPr>
            <a:stCxn id="770" idx="0"/>
            <a:endCxn id="766" idx="2"/>
          </p:cNvCxnSpPr>
          <p:nvPr/>
        </p:nvCxnSpPr>
        <p:spPr>
          <a:xfrm rot="10800000">
            <a:off x="2402391" y="4995531"/>
            <a:ext cx="45900" cy="423900"/>
          </a:xfrm>
          <a:prstGeom prst="straightConnector1">
            <a:avLst/>
          </a:prstGeom>
          <a:noFill/>
          <a:ln cap="flat" cmpd="sng" w="76200">
            <a:solidFill>
              <a:srgbClr val="FF0000"/>
            </a:solidFill>
            <a:prstDash val="solid"/>
            <a:miter lim="800000"/>
            <a:headEnd len="med" w="med" type="triangl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Objectives</a:t>
            </a:r>
            <a:endParaRPr/>
          </a:p>
        </p:txBody>
      </p:sp>
      <p:sp>
        <p:nvSpPr>
          <p:cNvPr id="368" name="Google Shape;368;p44"/>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Support tool interoperability through standardized interfaces between SCAP collection roles</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Support expanded SCAP processes that require architectural support</a:t>
            </a:r>
            <a:endParaRPr/>
          </a:p>
          <a:p>
            <a:pPr indent="-344488" lvl="1" marL="688975" rtl="0" algn="l">
              <a:lnSpc>
                <a:spcPct val="100000"/>
              </a:lnSpc>
              <a:spcBef>
                <a:spcPts val="1200"/>
              </a:spcBef>
              <a:spcAft>
                <a:spcPts val="0"/>
              </a:spcAft>
              <a:buSzPts val="2400"/>
              <a:buChar char="▪"/>
            </a:pPr>
            <a:r>
              <a:rPr lang="en-US"/>
              <a:t>Continuous monitoring</a:t>
            </a:r>
            <a:endParaRPr/>
          </a:p>
          <a:p>
            <a:pPr indent="-344488" lvl="1" marL="688975" rtl="0" algn="l">
              <a:lnSpc>
                <a:spcPct val="100000"/>
              </a:lnSpc>
              <a:spcBef>
                <a:spcPts val="1200"/>
              </a:spcBef>
              <a:spcAft>
                <a:spcPts val="0"/>
              </a:spcAft>
              <a:buSzPts val="2400"/>
              <a:buChar char="▪"/>
            </a:pPr>
            <a:r>
              <a:rPr lang="en-US"/>
              <a:t>Expanded collection scope (cloud, IoT, etc.)</a:t>
            </a:r>
            <a:endParaRPr/>
          </a:p>
          <a:p>
            <a:pPr indent="-192087" lvl="1" marL="688975" rtl="0" algn="l">
              <a:lnSpc>
                <a:spcPct val="100000"/>
              </a:lnSpc>
              <a:spcBef>
                <a:spcPts val="1200"/>
              </a:spcBef>
              <a:spcAft>
                <a:spcPts val="0"/>
              </a:spcAft>
              <a:buSzPts val="2400"/>
              <a:buNone/>
            </a:pPr>
            <a:r>
              <a:t/>
            </a:r>
            <a:endParaRPr/>
          </a:p>
        </p:txBody>
      </p:sp>
      <p:sp>
        <p:nvSpPr>
          <p:cNvPr id="369" name="Google Shape;369;p44"/>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2"/>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Collection (Publish/Store Results)</a:t>
            </a:r>
            <a:endParaRPr/>
          </a:p>
        </p:txBody>
      </p:sp>
      <p:grpSp>
        <p:nvGrpSpPr>
          <p:cNvPr id="789" name="Google Shape;789;p62"/>
          <p:cNvGrpSpPr/>
          <p:nvPr/>
        </p:nvGrpSpPr>
        <p:grpSpPr>
          <a:xfrm>
            <a:off x="627675" y="1937982"/>
            <a:ext cx="10495250" cy="4453433"/>
            <a:chOff x="0" y="0"/>
            <a:chExt cx="5486400" cy="3200400"/>
          </a:xfrm>
        </p:grpSpPr>
        <p:sp>
          <p:nvSpPr>
            <p:cNvPr id="790" name="Google Shape;790;p62"/>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2"/>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sz="2000">
                <a:solidFill>
                  <a:schemeClr val="lt1"/>
                </a:solidFill>
                <a:latin typeface="Arial"/>
                <a:ea typeface="Arial"/>
                <a:cs typeface="Arial"/>
                <a:sym typeface="Arial"/>
              </a:endParaRPr>
            </a:p>
          </p:txBody>
        </p:sp>
        <p:sp>
          <p:nvSpPr>
            <p:cNvPr id="792" name="Google Shape;792;p62"/>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US" sz="2000">
                  <a:solidFill>
                    <a:schemeClr val="dk1"/>
                  </a:solidFill>
                  <a:latin typeface="Arial"/>
                  <a:ea typeface="Arial"/>
                  <a:cs typeface="Arial"/>
                  <a:sym typeface="Arial"/>
                </a:rPr>
                <a:t>User Application</a:t>
              </a:r>
              <a:endParaRPr/>
            </a:p>
          </p:txBody>
        </p:sp>
        <p:sp>
          <p:nvSpPr>
            <p:cNvPr id="793" name="Google Shape;793;p62"/>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lang="en-US" sz="2000">
                  <a:solidFill>
                    <a:schemeClr val="dk1"/>
                  </a:solidFill>
                  <a:latin typeface="Arial"/>
                  <a:ea typeface="Arial"/>
                  <a:cs typeface="Arial"/>
                  <a:sym typeface="Arial"/>
                </a:rPr>
                <a:t>Manager</a:t>
              </a:r>
              <a:endParaRPr sz="1100">
                <a:solidFill>
                  <a:schemeClr val="dk1"/>
                </a:solidFill>
                <a:latin typeface="Arial"/>
                <a:ea typeface="Arial"/>
                <a:cs typeface="Arial"/>
                <a:sym typeface="Arial"/>
              </a:endParaRPr>
            </a:p>
          </p:txBody>
        </p:sp>
        <p:sp>
          <p:nvSpPr>
            <p:cNvPr id="794" name="Google Shape;794;p62"/>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Repository</a:t>
              </a:r>
              <a:endParaRPr sz="1100">
                <a:solidFill>
                  <a:schemeClr val="dk1"/>
                </a:solidFill>
                <a:latin typeface="Arial"/>
                <a:ea typeface="Arial"/>
                <a:cs typeface="Arial"/>
                <a:sym typeface="Arial"/>
              </a:endParaRPr>
            </a:p>
          </p:txBody>
        </p:sp>
        <p:sp>
          <p:nvSpPr>
            <p:cNvPr id="795" name="Google Shape;795;p62"/>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Collector</a:t>
              </a:r>
              <a:endParaRPr sz="1100">
                <a:solidFill>
                  <a:schemeClr val="dk1"/>
                </a:solidFill>
                <a:latin typeface="Arial"/>
                <a:ea typeface="Arial"/>
                <a:cs typeface="Arial"/>
                <a:sym typeface="Arial"/>
              </a:endParaRPr>
            </a:p>
          </p:txBody>
        </p:sp>
        <p:sp>
          <p:nvSpPr>
            <p:cNvPr id="796" name="Google Shape;796;p62"/>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Extension (PCX)</a:t>
              </a:r>
              <a:endParaRPr/>
            </a:p>
          </p:txBody>
        </p:sp>
        <p:cxnSp>
          <p:nvCxnSpPr>
            <p:cNvPr id="797" name="Google Shape;797;p62"/>
            <p:cNvCxnSpPr>
              <a:stCxn id="798" idx="0"/>
              <a:endCxn id="795"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799" name="Google Shape;799;p62"/>
            <p:cNvCxnSpPr>
              <a:stCxn id="800" idx="0"/>
              <a:endCxn id="796"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801" name="Google Shape;801;p62"/>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2" name="Google Shape;802;p62"/>
          <p:cNvSpPr txBox="1"/>
          <p:nvPr>
            <p:ph idx="1" type="body"/>
          </p:nvPr>
        </p:nvSpPr>
        <p:spPr>
          <a:xfrm>
            <a:off x="457199" y="1234008"/>
            <a:ext cx="11593774" cy="132720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800"/>
              <a:buFont typeface="Noto Sans Symbols"/>
              <a:buChar char="▪"/>
            </a:pPr>
            <a:r>
              <a:rPr lang="en-US" sz="2800"/>
              <a:t>Collection results annotated/normalized by Collector</a:t>
            </a:r>
            <a:endParaRPr/>
          </a:p>
          <a:p>
            <a:pPr indent="-225425" lvl="0" marL="225425" rtl="0" algn="l">
              <a:lnSpc>
                <a:spcPct val="100000"/>
              </a:lnSpc>
              <a:spcBef>
                <a:spcPts val="1200"/>
              </a:spcBef>
              <a:spcAft>
                <a:spcPts val="0"/>
              </a:spcAft>
              <a:buClr>
                <a:schemeClr val="lt2"/>
              </a:buClr>
              <a:buSzPts val="2800"/>
              <a:buFont typeface="Noto Sans Symbols"/>
              <a:buChar char="▪"/>
            </a:pPr>
            <a:r>
              <a:rPr lang="en-US" sz="2800"/>
              <a:t>Results added to Repository and User Application is alerted to results</a:t>
            </a:r>
            <a:endParaRPr/>
          </a:p>
        </p:txBody>
      </p:sp>
      <p:grpSp>
        <p:nvGrpSpPr>
          <p:cNvPr id="803" name="Google Shape;803;p62"/>
          <p:cNvGrpSpPr/>
          <p:nvPr/>
        </p:nvGrpSpPr>
        <p:grpSpPr>
          <a:xfrm>
            <a:off x="1257299" y="5267031"/>
            <a:ext cx="2381985" cy="1233482"/>
            <a:chOff x="1604470" y="5465480"/>
            <a:chExt cx="2381985" cy="1233482"/>
          </a:xfrm>
        </p:grpSpPr>
        <p:sp>
          <p:nvSpPr>
            <p:cNvPr id="804" name="Google Shape;804;p62"/>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800" name="Google Shape;800;p62"/>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805" name="Google Shape;805;p62"/>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grpSp>
        <p:nvGrpSpPr>
          <p:cNvPr id="806" name="Google Shape;806;p62"/>
          <p:cNvGrpSpPr/>
          <p:nvPr/>
        </p:nvGrpSpPr>
        <p:grpSpPr>
          <a:xfrm>
            <a:off x="4905007" y="5253798"/>
            <a:ext cx="2381985" cy="1233482"/>
            <a:chOff x="1604470" y="5465480"/>
            <a:chExt cx="2381985" cy="1233482"/>
          </a:xfrm>
        </p:grpSpPr>
        <p:sp>
          <p:nvSpPr>
            <p:cNvPr id="807" name="Google Shape;807;p62"/>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798" name="Google Shape;798;p62"/>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sz="2000">
                <a:solidFill>
                  <a:schemeClr val="dk1"/>
                </a:solidFill>
                <a:latin typeface="Arial"/>
                <a:ea typeface="Arial"/>
                <a:cs typeface="Arial"/>
                <a:sym typeface="Arial"/>
              </a:endParaRPr>
            </a:p>
          </p:txBody>
        </p:sp>
        <p:sp>
          <p:nvSpPr>
            <p:cNvPr id="808" name="Google Shape;808;p62"/>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lang="en-US" sz="2000">
                  <a:solidFill>
                    <a:schemeClr val="dk1"/>
                  </a:solidFill>
                  <a:latin typeface="Arial"/>
                  <a:ea typeface="Arial"/>
                  <a:cs typeface="Arial"/>
                  <a:sym typeface="Arial"/>
                </a:rPr>
                <a:t>Posture Collection Engine (PCE)</a:t>
              </a:r>
              <a:endParaRPr/>
            </a:p>
          </p:txBody>
        </p:sp>
      </p:grpSp>
      <p:cxnSp>
        <p:nvCxnSpPr>
          <p:cNvPr id="809" name="Google Shape;809;p62"/>
          <p:cNvCxnSpPr>
            <a:stCxn id="795" idx="1"/>
            <a:endCxn id="796" idx="3"/>
          </p:cNvCxnSpPr>
          <p:nvPr/>
        </p:nvCxnSpPr>
        <p:spPr>
          <a:xfrm rot="10800000">
            <a:off x="3441054" y="4531303"/>
            <a:ext cx="1546800" cy="3600"/>
          </a:xfrm>
          <a:prstGeom prst="straightConnector1">
            <a:avLst/>
          </a:prstGeom>
          <a:noFill/>
          <a:ln cap="flat" cmpd="sng" w="57150">
            <a:solidFill>
              <a:srgbClr val="0B2338"/>
            </a:solidFill>
            <a:prstDash val="solid"/>
            <a:miter lim="800000"/>
            <a:headEnd len="sm" w="sm" type="none"/>
            <a:tailEnd len="sm" w="sm" type="none"/>
          </a:ln>
        </p:spPr>
      </p:cxnSp>
      <p:sp>
        <p:nvSpPr>
          <p:cNvPr id="810" name="Google Shape;810;p62"/>
          <p:cNvSpPr/>
          <p:nvPr/>
        </p:nvSpPr>
        <p:spPr>
          <a:xfrm>
            <a:off x="1263542" y="2623399"/>
            <a:ext cx="341194" cy="377112"/>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t>
            </a:r>
            <a:endParaRPr/>
          </a:p>
        </p:txBody>
      </p:sp>
      <p:cxnSp>
        <p:nvCxnSpPr>
          <p:cNvPr id="811" name="Google Shape;811;p62"/>
          <p:cNvCxnSpPr/>
          <p:nvPr/>
        </p:nvCxnSpPr>
        <p:spPr>
          <a:xfrm>
            <a:off x="3486494" y="3645949"/>
            <a:ext cx="1546913" cy="489553"/>
          </a:xfrm>
          <a:prstGeom prst="straightConnector1">
            <a:avLst/>
          </a:prstGeom>
          <a:noFill/>
          <a:ln cap="flat" cmpd="sng" w="76200">
            <a:solidFill>
              <a:srgbClr val="FF0000"/>
            </a:solidFill>
            <a:prstDash val="solid"/>
            <a:miter lim="800000"/>
            <a:headEnd len="med" w="med" type="triangle"/>
            <a:tailEnd len="sm" w="sm" type="none"/>
          </a:ln>
        </p:spPr>
      </p:cxnSp>
      <p:cxnSp>
        <p:nvCxnSpPr>
          <p:cNvPr id="812" name="Google Shape;812;p62"/>
          <p:cNvCxnSpPr>
            <a:stCxn id="794" idx="2"/>
            <a:endCxn id="796" idx="0"/>
          </p:cNvCxnSpPr>
          <p:nvPr/>
        </p:nvCxnSpPr>
        <p:spPr>
          <a:xfrm flipH="1">
            <a:off x="2402302" y="3645950"/>
            <a:ext cx="45600" cy="420900"/>
          </a:xfrm>
          <a:prstGeom prst="straightConnector1">
            <a:avLst/>
          </a:prstGeom>
          <a:noFill/>
          <a:ln cap="flat" cmpd="sng" w="76200">
            <a:solidFill>
              <a:srgbClr val="FF0000"/>
            </a:solidFill>
            <a:prstDash val="solid"/>
            <a:miter lim="800000"/>
            <a:headEnd len="med" w="med" type="triangle"/>
            <a:tailEnd len="sm" w="sm" type="none"/>
          </a:ln>
        </p:spPr>
      </p:cxnSp>
      <p:cxnSp>
        <p:nvCxnSpPr>
          <p:cNvPr id="813" name="Google Shape;813;p62"/>
          <p:cNvCxnSpPr>
            <a:stCxn id="795" idx="0"/>
            <a:endCxn id="792" idx="2"/>
          </p:cNvCxnSpPr>
          <p:nvPr/>
        </p:nvCxnSpPr>
        <p:spPr>
          <a:xfrm rot="-5400000">
            <a:off x="7607147" y="1921362"/>
            <a:ext cx="568500" cy="3729900"/>
          </a:xfrm>
          <a:prstGeom prst="curvedConnector3">
            <a:avLst>
              <a:gd fmla="val 50007" name="adj1"/>
            </a:avLst>
          </a:prstGeom>
          <a:noFill/>
          <a:ln cap="flat" cmpd="sng" w="76200">
            <a:solidFill>
              <a:srgbClr val="FF0000"/>
            </a:solidFill>
            <a:prstDash val="solid"/>
            <a:miter lim="800000"/>
            <a:headEnd len="sm" w="sm" type="none"/>
            <a:tailEnd len="med" w="med" type="triangle"/>
          </a:ln>
        </p:spPr>
      </p:cxnSp>
      <p:cxnSp>
        <p:nvCxnSpPr>
          <p:cNvPr id="814" name="Google Shape;814;p62"/>
          <p:cNvCxnSpPr>
            <a:stCxn id="796" idx="0"/>
            <a:endCxn id="792" idx="2"/>
          </p:cNvCxnSpPr>
          <p:nvPr/>
        </p:nvCxnSpPr>
        <p:spPr>
          <a:xfrm rot="-5400000">
            <a:off x="5796849" y="107589"/>
            <a:ext cx="564900" cy="7353900"/>
          </a:xfrm>
          <a:prstGeom prst="curvedConnector3">
            <a:avLst>
              <a:gd fmla="val 50009" name="adj1"/>
            </a:avLst>
          </a:prstGeom>
          <a:noFill/>
          <a:ln cap="flat" cmpd="sng" w="76200">
            <a:solidFill>
              <a:srgbClr val="FF0000"/>
            </a:solidFill>
            <a:prstDash val="solid"/>
            <a:miter lim="800000"/>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0" name="Google Shape;820;p63"/>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Continuous Monitoring – Quick Walkthrough</a:t>
            </a:r>
            <a:endParaRPr/>
          </a:p>
        </p:txBody>
      </p:sp>
      <p:sp>
        <p:nvSpPr>
          <p:cNvPr id="821" name="Google Shape;821;p63"/>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lt2"/>
              </a:buClr>
              <a:buSzPts val="2400"/>
              <a:buFont typeface="Arial"/>
              <a:buAutoNum type="arabicPeriod"/>
            </a:pPr>
            <a:r>
              <a:rPr lang="en-US"/>
              <a:t>Collect baseline for monitoring – mostly same as point-in-time collection</a:t>
            </a:r>
            <a:endParaRPr/>
          </a:p>
          <a:p>
            <a:pPr indent="-457200" lvl="0" marL="457200" rtl="0" algn="l">
              <a:lnSpc>
                <a:spcPct val="100000"/>
              </a:lnSpc>
              <a:spcBef>
                <a:spcPts val="1200"/>
              </a:spcBef>
              <a:spcAft>
                <a:spcPts val="0"/>
              </a:spcAft>
              <a:buClr>
                <a:schemeClr val="lt2"/>
              </a:buClr>
              <a:buSzPts val="2400"/>
              <a:buFont typeface="Arial"/>
              <a:buAutoNum type="arabicPeriod"/>
            </a:pPr>
            <a:r>
              <a:rPr lang="en-US"/>
              <a:t>Collectors set up periodic or event-based checks per guidance in collection instructions</a:t>
            </a:r>
            <a:endParaRPr/>
          </a:p>
          <a:p>
            <a:pPr indent="-457200" lvl="0" marL="457200" rtl="0" algn="l">
              <a:lnSpc>
                <a:spcPct val="100000"/>
              </a:lnSpc>
              <a:spcBef>
                <a:spcPts val="1200"/>
              </a:spcBef>
              <a:spcAft>
                <a:spcPts val="0"/>
              </a:spcAft>
              <a:buClr>
                <a:schemeClr val="lt2"/>
              </a:buClr>
              <a:buSzPts val="2400"/>
              <a:buFont typeface="Arial"/>
              <a:buAutoNum type="arabicPeriod"/>
            </a:pPr>
            <a:r>
              <a:rPr lang="en-US"/>
              <a:t>Filter periodic check findings based on their “significance”</a:t>
            </a:r>
            <a:endParaRPr/>
          </a:p>
          <a:p>
            <a:pPr indent="-457200" lvl="1" marL="920750" rtl="0" algn="l">
              <a:lnSpc>
                <a:spcPct val="100000"/>
              </a:lnSpc>
              <a:spcBef>
                <a:spcPts val="1200"/>
              </a:spcBef>
              <a:spcAft>
                <a:spcPts val="0"/>
              </a:spcAft>
              <a:buSzPts val="2400"/>
              <a:buChar char="▪"/>
            </a:pPr>
            <a:r>
              <a:rPr lang="en-US"/>
              <a:t>“Significant” if a changed measurement changes a check result</a:t>
            </a:r>
            <a:endParaRPr/>
          </a:p>
          <a:p>
            <a:pPr indent="-457200" lvl="0" marL="457200" rtl="0" algn="l">
              <a:lnSpc>
                <a:spcPct val="100000"/>
              </a:lnSpc>
              <a:spcBef>
                <a:spcPts val="1200"/>
              </a:spcBef>
              <a:spcAft>
                <a:spcPts val="0"/>
              </a:spcAft>
              <a:buClr>
                <a:schemeClr val="lt2"/>
              </a:buClr>
              <a:buSzPts val="2400"/>
              <a:buFont typeface="Arial"/>
              <a:buAutoNum type="arabicPeriod"/>
            </a:pPr>
            <a:r>
              <a:rPr lang="en-US"/>
              <a:t>Publish significant measurements</a:t>
            </a:r>
            <a:endParaRPr/>
          </a:p>
          <a:p>
            <a:pPr indent="-457200" lvl="0" marL="457200" rtl="0" algn="l">
              <a:lnSpc>
                <a:spcPct val="100000"/>
              </a:lnSpc>
              <a:spcBef>
                <a:spcPts val="1200"/>
              </a:spcBef>
              <a:spcAft>
                <a:spcPts val="0"/>
              </a:spcAft>
              <a:buClr>
                <a:schemeClr val="lt2"/>
              </a:buClr>
              <a:buSzPts val="2400"/>
              <a:buFont typeface="Arial"/>
              <a:buAutoNum type="arabicPeriod"/>
            </a:pPr>
            <a:r>
              <a:rPr lang="en-US"/>
              <a:t>Potentially update target list as new targets discovered/registered in Repo.</a:t>
            </a:r>
            <a:endParaRPr/>
          </a:p>
          <a:p>
            <a:pPr indent="-457200" lvl="0" marL="457200" rtl="0" algn="l">
              <a:lnSpc>
                <a:spcPct val="100000"/>
              </a:lnSpc>
              <a:spcBef>
                <a:spcPts val="1200"/>
              </a:spcBef>
              <a:spcAft>
                <a:spcPts val="0"/>
              </a:spcAft>
              <a:buClr>
                <a:schemeClr val="lt2"/>
              </a:buClr>
              <a:buSzPts val="2400"/>
              <a:buFont typeface="Arial"/>
              <a:buAutoNum type="arabicPeriod"/>
            </a:pPr>
            <a:r>
              <a:rPr lang="en-US"/>
              <a:t>Continue until User Application ends the monitoring</a:t>
            </a:r>
            <a:endParaRPr/>
          </a:p>
          <a:p>
            <a:pPr indent="-457200" lvl="1" marL="920750" rtl="0" algn="l">
              <a:lnSpc>
                <a:spcPct val="100000"/>
              </a:lnSpc>
              <a:spcBef>
                <a:spcPts val="1200"/>
              </a:spcBef>
              <a:spcAft>
                <a:spcPts val="0"/>
              </a:spcAft>
              <a:buSzPts val="2400"/>
              <a:buChar char="▪"/>
            </a:pPr>
            <a:r>
              <a:rPr lang="en-US"/>
              <a:t>Delete periodic and event-based checks when monitoring ends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4"/>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7" name="Google Shape;827;p64"/>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Important Ignorance Invariants</a:t>
            </a:r>
            <a:endParaRPr/>
          </a:p>
        </p:txBody>
      </p:sp>
      <p:sp>
        <p:nvSpPr>
          <p:cNvPr id="828" name="Google Shape;828;p64"/>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The Manager never needs to know the checking capabilities of the system</a:t>
            </a:r>
            <a:endParaRPr/>
          </a:p>
          <a:p>
            <a:pPr indent="-344488" lvl="1" marL="688975" rtl="0" algn="l">
              <a:lnSpc>
                <a:spcPct val="100000"/>
              </a:lnSpc>
              <a:spcBef>
                <a:spcPts val="1200"/>
              </a:spcBef>
              <a:spcAft>
                <a:spcPts val="0"/>
              </a:spcAft>
              <a:buSzPts val="2400"/>
              <a:buChar char="▪"/>
            </a:pPr>
            <a:r>
              <a:rPr lang="en-US"/>
              <a:t>Manager tasks Collectors based on targets; Collectors manage capabilities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Collectors never need to know about other Collectors</a:t>
            </a:r>
            <a:endParaRPr/>
          </a:p>
          <a:p>
            <a:pPr indent="-344488" lvl="1" marL="688975" rtl="0" algn="l">
              <a:lnSpc>
                <a:spcPct val="100000"/>
              </a:lnSpc>
              <a:spcBef>
                <a:spcPts val="1200"/>
              </a:spcBef>
              <a:spcAft>
                <a:spcPts val="0"/>
              </a:spcAft>
              <a:buSzPts val="2400"/>
              <a:buChar char="▪"/>
            </a:pPr>
            <a:r>
              <a:rPr lang="en-US"/>
              <a:t>Each Collector operates independently</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The User Application doesn’t need to know what enterprise assets exist or what type of assets there are</a:t>
            </a:r>
            <a:endParaRPr/>
          </a:p>
          <a:p>
            <a:pPr indent="-344488" lvl="1" marL="688975" rtl="0" algn="l">
              <a:lnSpc>
                <a:spcPct val="100000"/>
              </a:lnSpc>
              <a:spcBef>
                <a:spcPts val="1200"/>
              </a:spcBef>
              <a:spcAft>
                <a:spcPts val="0"/>
              </a:spcAft>
              <a:buSzPts val="2400"/>
              <a:buChar char="▪"/>
            </a:pPr>
            <a:r>
              <a:rPr lang="en-US"/>
              <a:t>UA sends instructions and characterizes targets; Manager + Repository turns this into an actual target list</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PCEs never need to know they are part of the SCAP architecture</a:t>
            </a:r>
            <a:endParaRPr/>
          </a:p>
          <a:p>
            <a:pPr indent="-344488" lvl="1" marL="688975" rtl="0" algn="l">
              <a:lnSpc>
                <a:spcPct val="100000"/>
              </a:lnSpc>
              <a:spcBef>
                <a:spcPts val="1200"/>
              </a:spcBef>
              <a:spcAft>
                <a:spcPts val="0"/>
              </a:spcAft>
              <a:buSzPts val="2400"/>
              <a:buChar char="▪"/>
            </a:pPr>
            <a:r>
              <a:rPr lang="en-US"/>
              <a:t>Collectors/PCXs handle all interfacing with PCEs</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5"/>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4" name="Google Shape;834;p65"/>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Technical Details to Work Out</a:t>
            </a:r>
            <a:endParaRPr/>
          </a:p>
        </p:txBody>
      </p:sp>
      <p:sp>
        <p:nvSpPr>
          <p:cNvPr id="835" name="Google Shape;835;p65"/>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Continuous monitoring control? I.e., how does User Application specify which checks have what re-checking periods?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User Applications need some control over the format of the results they receive</a:t>
            </a:r>
            <a:endParaRPr/>
          </a:p>
          <a:p>
            <a:pPr indent="-344488" lvl="1" marL="688975" rtl="0" algn="l">
              <a:lnSpc>
                <a:spcPct val="100000"/>
              </a:lnSpc>
              <a:spcBef>
                <a:spcPts val="1200"/>
              </a:spcBef>
              <a:spcAft>
                <a:spcPts val="0"/>
              </a:spcAft>
              <a:buSzPts val="2400"/>
              <a:buChar char="▪"/>
            </a:pPr>
            <a:r>
              <a:rPr lang="en-US"/>
              <a:t>How are appropriate SCAP formats identified?</a:t>
            </a:r>
            <a:endParaRPr/>
          </a:p>
          <a:p>
            <a:pPr indent="-344488" lvl="1" marL="688975" rtl="0" algn="l">
              <a:lnSpc>
                <a:spcPct val="100000"/>
              </a:lnSpc>
              <a:spcBef>
                <a:spcPts val="1200"/>
              </a:spcBef>
              <a:spcAft>
                <a:spcPts val="0"/>
              </a:spcAft>
              <a:buSzPts val="2400"/>
              <a:buChar char="▪"/>
            </a:pPr>
            <a:r>
              <a:rPr lang="en-US"/>
              <a:t>Do other filters get applied? (E.g., “Don’t return NOT APPLICABLE results”)</a:t>
            </a:r>
            <a:endParaRPr/>
          </a:p>
          <a:p>
            <a:pPr indent="-344488" lvl="1" marL="688975" rtl="0" algn="l">
              <a:lnSpc>
                <a:spcPct val="100000"/>
              </a:lnSpc>
              <a:spcBef>
                <a:spcPts val="1200"/>
              </a:spcBef>
              <a:spcAft>
                <a:spcPts val="0"/>
              </a:spcAft>
              <a:buSzPts val="2400"/>
              <a:buChar char="▪"/>
            </a:pPr>
            <a:r>
              <a:rPr lang="en-US"/>
              <a:t>Should the format of data sent to the Repository be controlled separately?</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Language (and capabilities) of non-technical targeting for collection</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For applicability checking, does Manager extract checks from content or are applicability checks sent separately?</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6"/>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1" name="Google Shape;841;p66"/>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Open Questions</a:t>
            </a:r>
            <a:endParaRPr/>
          </a:p>
        </p:txBody>
      </p:sp>
      <p:sp>
        <p:nvSpPr>
          <p:cNvPr id="842" name="Google Shape;842;p66"/>
          <p:cNvSpPr txBox="1"/>
          <p:nvPr>
            <p:ph idx="1" type="body"/>
          </p:nvPr>
        </p:nvSpPr>
        <p:spPr>
          <a:xfrm>
            <a:off x="457200" y="941697"/>
            <a:ext cx="11277600" cy="5306704"/>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000"/>
              <a:buFont typeface="Noto Sans Symbols"/>
              <a:buChar char="▪"/>
            </a:pPr>
            <a:r>
              <a:rPr lang="en-US" sz="2000"/>
              <a:t>Distribute results to User Application piecemeal or when complete?</a:t>
            </a:r>
            <a:endParaRPr/>
          </a:p>
          <a:p>
            <a:pPr indent="-344488" lvl="1" marL="688975" rtl="0" algn="l">
              <a:lnSpc>
                <a:spcPct val="100000"/>
              </a:lnSpc>
              <a:spcBef>
                <a:spcPts val="1200"/>
              </a:spcBef>
              <a:spcAft>
                <a:spcPts val="0"/>
              </a:spcAft>
              <a:buSzPts val="2000"/>
              <a:buChar char="▪"/>
            </a:pPr>
            <a:r>
              <a:rPr lang="en-US" sz="2000"/>
              <a:t>Continuous Monitoring requires piecemeal, but what about baseline/point-in-time?</a:t>
            </a:r>
            <a:endParaRPr/>
          </a:p>
          <a:p>
            <a:pPr indent="-344488" lvl="1" marL="688975" rtl="0" algn="l">
              <a:lnSpc>
                <a:spcPct val="100000"/>
              </a:lnSpc>
              <a:spcBef>
                <a:spcPts val="1200"/>
              </a:spcBef>
              <a:spcAft>
                <a:spcPts val="0"/>
              </a:spcAft>
              <a:buSzPts val="2000"/>
              <a:buChar char="▪"/>
            </a:pPr>
            <a:r>
              <a:rPr lang="en-US" sz="2000"/>
              <a:t>User Application gets results from Collectors/PCXs? From Repository? From Manager? From queues in the message fabric?</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What are acceptable languages for collection results?</a:t>
            </a:r>
            <a:endParaRPr/>
          </a:p>
          <a:p>
            <a:pPr indent="-344488" lvl="1" marL="688975" rtl="0" algn="l">
              <a:lnSpc>
                <a:spcPct val="100000"/>
              </a:lnSpc>
              <a:spcBef>
                <a:spcPts val="1200"/>
              </a:spcBef>
              <a:spcAft>
                <a:spcPts val="0"/>
              </a:spcAft>
              <a:buSzPts val="2000"/>
              <a:buChar char="▪"/>
            </a:pPr>
            <a:r>
              <a:rPr lang="en-US" sz="2000"/>
              <a:t>Collectors will be responsible for converting PCE results to these formats</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Do we constrain collection instruction formats?</a:t>
            </a:r>
            <a:endParaRPr/>
          </a:p>
          <a:p>
            <a:pPr indent="-344488" lvl="1" marL="688975" rtl="0" algn="l">
              <a:lnSpc>
                <a:spcPct val="100000"/>
              </a:lnSpc>
              <a:spcBef>
                <a:spcPts val="1200"/>
              </a:spcBef>
              <a:spcAft>
                <a:spcPts val="0"/>
              </a:spcAft>
              <a:buSzPts val="2000"/>
              <a:buChar char="▪"/>
            </a:pPr>
            <a:r>
              <a:rPr lang="en-US" sz="2000"/>
              <a:t>A PCE might take anything; Collectors ensure interoperability with its PCEs and are probably statically assigned to a given set of PCEs</a:t>
            </a:r>
            <a:endParaRPr/>
          </a:p>
          <a:p>
            <a:pPr indent="-344488" lvl="1" marL="688975" rtl="0" algn="l">
              <a:lnSpc>
                <a:spcPct val="100000"/>
              </a:lnSpc>
              <a:spcBef>
                <a:spcPts val="1200"/>
              </a:spcBef>
              <a:spcAft>
                <a:spcPts val="0"/>
              </a:spcAft>
              <a:buSzPts val="2000"/>
              <a:buChar char="▪"/>
            </a:pPr>
            <a:r>
              <a:rPr lang="en-US" sz="2000"/>
              <a:t>No Constraint = better support for native instructions but means different Collectors will accept different input instruction formats, hampering interoperability </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During continuous monitoring, what are limits for determining if change is “significant”?</a:t>
            </a:r>
            <a:endParaRPr/>
          </a:p>
          <a:p>
            <a:pPr indent="-225425" lvl="0" marL="225425" rtl="0" algn="l">
              <a:lnSpc>
                <a:spcPct val="100000"/>
              </a:lnSpc>
              <a:spcBef>
                <a:spcPts val="1200"/>
              </a:spcBef>
              <a:spcAft>
                <a:spcPts val="0"/>
              </a:spcAft>
              <a:buClr>
                <a:schemeClr val="lt2"/>
              </a:buClr>
              <a:buSzPts val="2000"/>
              <a:buFont typeface="Noto Sans Symbols"/>
              <a:buChar char="▪"/>
            </a:pPr>
            <a:r>
              <a:rPr lang="en-US" sz="2000"/>
              <a:t>Is it a problem for a single target to be in scope of multiple Collectors?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67"/>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8" name="Google Shape;848;p67"/>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SCAP Architecture High-Level Specification</a:t>
            </a:r>
            <a:endParaRPr/>
          </a:p>
        </p:txBody>
      </p:sp>
      <p:sp>
        <p:nvSpPr>
          <p:cNvPr id="849" name="Google Shape;849;p67"/>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Specification captures most of the points discussed in this presentation</a:t>
            </a:r>
            <a:endParaRPr/>
          </a:p>
          <a:p>
            <a:pPr indent="-344488" lvl="1" marL="688975" rtl="0" algn="l">
              <a:lnSpc>
                <a:spcPct val="100000"/>
              </a:lnSpc>
              <a:spcBef>
                <a:spcPts val="1200"/>
              </a:spcBef>
              <a:spcAft>
                <a:spcPts val="0"/>
              </a:spcAft>
              <a:buSzPts val="2400"/>
              <a:buChar char="▪"/>
            </a:pPr>
            <a:r>
              <a:rPr lang="en-US"/>
              <a:t>Latest version: Aug 18, 2020 </a:t>
            </a:r>
            <a:r>
              <a:rPr lang="en-US" u="sng">
                <a:solidFill>
                  <a:schemeClr val="hlink"/>
                </a:solidFill>
                <a:hlinkClick r:id="rId3"/>
              </a:rPr>
              <a:t>https://groups.google.com/a/list.nist.gov/forum/#!topic/scap-dev-endpoint/Uqdzr_ORqjM</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High level and explicitly notes many open questions</a:t>
            </a:r>
            <a:endParaRPr/>
          </a:p>
          <a:p>
            <a:pPr indent="-344488" lvl="1" marL="688975" rtl="0" algn="l">
              <a:lnSpc>
                <a:spcPct val="100000"/>
              </a:lnSpc>
              <a:spcBef>
                <a:spcPts val="1200"/>
              </a:spcBef>
              <a:spcAft>
                <a:spcPts val="0"/>
              </a:spcAft>
              <a:buSzPts val="2400"/>
              <a:buChar char="▪"/>
            </a:pPr>
            <a:r>
              <a:rPr lang="en-US"/>
              <a:t>I.e., this isn’t a specification to which one could implement</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8"/>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5" name="Google Shape;855;p68"/>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The SCAP Architecture Prototype</a:t>
            </a:r>
            <a:endParaRPr/>
          </a:p>
        </p:txBody>
      </p:sp>
      <p:sp>
        <p:nvSpPr>
          <p:cNvPr id="856" name="Google Shape;856;p68"/>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Goal is to perform experimentation to help answer open questions and test technical solutions</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Current prototype is written in Python and uses the OpenDXL message fabric</a:t>
            </a:r>
            <a:endParaRPr/>
          </a:p>
          <a:p>
            <a:pPr indent="-344488" lvl="1" marL="688975" rtl="0" algn="l">
              <a:lnSpc>
                <a:spcPct val="100000"/>
              </a:lnSpc>
              <a:spcBef>
                <a:spcPts val="1200"/>
              </a:spcBef>
              <a:spcAft>
                <a:spcPts val="0"/>
              </a:spcAft>
              <a:buSzPts val="2400"/>
              <a:buChar char="▪"/>
            </a:pPr>
            <a:r>
              <a:rPr lang="en-US"/>
              <a:t>Neither of these reflect normative decisions</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Currently being developed at MITRE; shifting to the Open Cybersecurity Alliance shortly (will talk about that momentarily)</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69"/>
          <p:cNvSpPr/>
          <p:nvPr/>
        </p:nvSpPr>
        <p:spPr>
          <a:xfrm>
            <a:off x="10776000" y="2801895"/>
            <a:ext cx="1416000" cy="74750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Application</a:t>
            </a:r>
            <a:endParaRPr/>
          </a:p>
        </p:txBody>
      </p:sp>
      <p:sp>
        <p:nvSpPr>
          <p:cNvPr id="862" name="Google Shape;862;p69"/>
          <p:cNvSpPr/>
          <p:nvPr/>
        </p:nvSpPr>
        <p:spPr>
          <a:xfrm>
            <a:off x="6961390" y="1372210"/>
            <a:ext cx="2199503" cy="238655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Manager</a:t>
            </a:r>
            <a:endParaRPr/>
          </a:p>
        </p:txBody>
      </p:sp>
      <p:sp>
        <p:nvSpPr>
          <p:cNvPr id="863" name="Google Shape;863;p69"/>
          <p:cNvSpPr/>
          <p:nvPr/>
        </p:nvSpPr>
        <p:spPr>
          <a:xfrm>
            <a:off x="2130335" y="140260"/>
            <a:ext cx="2025095" cy="152580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Repository</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Collector Registration</a:t>
            </a:r>
            <a:endParaRPr/>
          </a:p>
        </p:txBody>
      </p:sp>
      <p:sp>
        <p:nvSpPr>
          <p:cNvPr id="864" name="Google Shape;864;p69"/>
          <p:cNvSpPr/>
          <p:nvPr/>
        </p:nvSpPr>
        <p:spPr>
          <a:xfrm>
            <a:off x="4118465" y="3354085"/>
            <a:ext cx="2291479" cy="166335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Collector</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Receives PCX Registration</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Receives PCE Registration</a:t>
            </a:r>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Collector Registration</a:t>
            </a:r>
            <a:endParaRPr/>
          </a:p>
        </p:txBody>
      </p:sp>
      <p:sp>
        <p:nvSpPr>
          <p:cNvPr id="865" name="Google Shape;865;p69"/>
          <p:cNvSpPr/>
          <p:nvPr/>
        </p:nvSpPr>
        <p:spPr>
          <a:xfrm>
            <a:off x="0" y="3354085"/>
            <a:ext cx="2025095" cy="141188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PCX</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173038" lvl="0" marL="173038"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PCE Registration</a:t>
            </a:r>
            <a:endParaRPr/>
          </a:p>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events:</a:t>
            </a:r>
            <a:endParaRPr/>
          </a:p>
          <a:p>
            <a:pPr indent="-171450" lvl="0" marL="1714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PCX Registration</a:t>
            </a:r>
            <a:endParaRPr/>
          </a:p>
        </p:txBody>
      </p:sp>
      <p:sp>
        <p:nvSpPr>
          <p:cNvPr id="866" name="Google Shape;866;p69"/>
          <p:cNvSpPr/>
          <p:nvPr/>
        </p:nvSpPr>
        <p:spPr>
          <a:xfrm>
            <a:off x="1689095" y="6218558"/>
            <a:ext cx="2025095" cy="583461"/>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PCEs</a:t>
            </a:r>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867" name="Google Shape;867;p69"/>
          <p:cNvCxnSpPr/>
          <p:nvPr/>
        </p:nvCxnSpPr>
        <p:spPr>
          <a:xfrm>
            <a:off x="756352" y="4774628"/>
            <a:ext cx="1016938" cy="1411882"/>
          </a:xfrm>
          <a:prstGeom prst="straightConnector1">
            <a:avLst/>
          </a:prstGeom>
          <a:noFill/>
          <a:ln cap="flat" cmpd="sng" w="9525">
            <a:solidFill>
              <a:schemeClr val="accent3"/>
            </a:solidFill>
            <a:prstDash val="dash"/>
            <a:round/>
            <a:headEnd len="med" w="med" type="triangle"/>
            <a:tailEnd len="med" w="med" type="triangle"/>
          </a:ln>
        </p:spPr>
      </p:cxnSp>
      <p:cxnSp>
        <p:nvCxnSpPr>
          <p:cNvPr id="868" name="Google Shape;868;p69"/>
          <p:cNvCxnSpPr/>
          <p:nvPr/>
        </p:nvCxnSpPr>
        <p:spPr>
          <a:xfrm flipH="1">
            <a:off x="3583916" y="5023834"/>
            <a:ext cx="1024010" cy="1162676"/>
          </a:xfrm>
          <a:prstGeom prst="straightConnector1">
            <a:avLst/>
          </a:prstGeom>
          <a:noFill/>
          <a:ln cap="flat" cmpd="sng" w="9525">
            <a:solidFill>
              <a:schemeClr val="accent3"/>
            </a:solidFill>
            <a:prstDash val="dash"/>
            <a:round/>
            <a:headEnd len="med" w="med" type="triangle"/>
            <a:tailEnd len="med" w="med" type="triangle"/>
          </a:ln>
        </p:spPr>
      </p:cxnSp>
      <p:cxnSp>
        <p:nvCxnSpPr>
          <p:cNvPr id="869" name="Google Shape;869;p69"/>
          <p:cNvCxnSpPr>
            <a:stCxn id="864" idx="0"/>
            <a:endCxn id="863" idx="2"/>
          </p:cNvCxnSpPr>
          <p:nvPr/>
        </p:nvCxnSpPr>
        <p:spPr>
          <a:xfrm flipH="1" rot="5400000">
            <a:off x="3359504" y="1449385"/>
            <a:ext cx="1688100" cy="2121300"/>
          </a:xfrm>
          <a:prstGeom prst="bentConnector3">
            <a:avLst>
              <a:gd fmla="val 49998" name="adj1"/>
            </a:avLst>
          </a:prstGeom>
          <a:noFill/>
          <a:ln cap="flat" cmpd="sng" w="9525">
            <a:solidFill>
              <a:schemeClr val="accent2"/>
            </a:solidFill>
            <a:prstDash val="solid"/>
            <a:miter lim="800000"/>
            <a:headEnd len="sm" w="sm" type="none"/>
            <a:tailEnd len="med" w="med" type="triangle"/>
          </a:ln>
        </p:spPr>
      </p:cxnSp>
      <p:cxnSp>
        <p:nvCxnSpPr>
          <p:cNvPr id="870" name="Google Shape;870;p69"/>
          <p:cNvCxnSpPr/>
          <p:nvPr/>
        </p:nvCxnSpPr>
        <p:spPr>
          <a:xfrm>
            <a:off x="2025095" y="4567323"/>
            <a:ext cx="2111853" cy="0"/>
          </a:xfrm>
          <a:prstGeom prst="straightConnector1">
            <a:avLst/>
          </a:prstGeom>
          <a:noFill/>
          <a:ln cap="flat" cmpd="sng" w="9525">
            <a:solidFill>
              <a:schemeClr val="accent2"/>
            </a:solidFill>
            <a:prstDash val="solid"/>
            <a:miter lim="800000"/>
            <a:headEnd len="sm" w="sm" type="none"/>
            <a:tailEnd len="med" w="med" type="triangle"/>
          </a:ln>
        </p:spPr>
      </p:cxnSp>
      <p:sp>
        <p:nvSpPr>
          <p:cNvPr id="871" name="Google Shape;871;p69"/>
          <p:cNvSpPr txBox="1"/>
          <p:nvPr/>
        </p:nvSpPr>
        <p:spPr>
          <a:xfrm>
            <a:off x="1849843" y="5127772"/>
            <a:ext cx="1864429"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Collector/PCX listens for events:</a:t>
            </a:r>
            <a:endParaRPr/>
          </a:p>
        </p:txBody>
      </p:sp>
      <p:sp>
        <p:nvSpPr>
          <p:cNvPr id="872" name="Google Shape;872;p69"/>
          <p:cNvSpPr/>
          <p:nvPr/>
        </p:nvSpPr>
        <p:spPr>
          <a:xfrm>
            <a:off x="2408567" y="4448196"/>
            <a:ext cx="1014798"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PCX Registration</a:t>
            </a:r>
            <a:endParaRPr/>
          </a:p>
        </p:txBody>
      </p:sp>
      <p:sp>
        <p:nvSpPr>
          <p:cNvPr id="873" name="Google Shape;873;p69"/>
          <p:cNvSpPr/>
          <p:nvPr/>
        </p:nvSpPr>
        <p:spPr>
          <a:xfrm>
            <a:off x="1462171" y="5466096"/>
            <a:ext cx="1014798" cy="266235"/>
          </a:xfrm>
          <a:prstGeom prst="flowChartTerminator">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PCE Registration?</a:t>
            </a:r>
            <a:endParaRPr/>
          </a:p>
        </p:txBody>
      </p:sp>
      <p:sp>
        <p:nvSpPr>
          <p:cNvPr id="874" name="Google Shape;874;p69"/>
          <p:cNvSpPr/>
          <p:nvPr/>
        </p:nvSpPr>
        <p:spPr>
          <a:xfrm>
            <a:off x="3824956" y="2388919"/>
            <a:ext cx="1014798"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Collector Registration</a:t>
            </a:r>
            <a:endParaRPr/>
          </a:p>
        </p:txBody>
      </p:sp>
      <p:sp>
        <p:nvSpPr>
          <p:cNvPr id="875" name="Google Shape;875;p69"/>
          <p:cNvSpPr/>
          <p:nvPr/>
        </p:nvSpPr>
        <p:spPr>
          <a:xfrm>
            <a:off x="10502905" y="4909068"/>
            <a:ext cx="1391593" cy="1763620"/>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Collector Registration</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Collector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Collector Make &amp; Model</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PCX info list</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     PCX Identifier</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     Make &amp; Model</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PCE info list</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     PCE Identifier</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     Make &amp; Model</a:t>
            </a:r>
            <a:endParaRPr/>
          </a:p>
          <a:p>
            <a:pPr indent="0" lvl="0" marL="0" marR="0" rtl="0" algn="l">
              <a:lnSpc>
                <a:spcPct val="100000"/>
              </a:lnSpc>
              <a:spcBef>
                <a:spcPts val="0"/>
              </a:spcBef>
              <a:spcAft>
                <a:spcPts val="0"/>
              </a:spcAft>
              <a:buClr>
                <a:schemeClr val="dk1"/>
              </a:buClr>
              <a:buSzPts val="800"/>
              <a:buFont typeface="Calibri"/>
              <a:buNone/>
            </a:pPr>
            <a:r>
              <a:rPr i="0" lang="en-US" sz="800" u="none" cap="none" strike="noStrike">
                <a:solidFill>
                  <a:schemeClr val="dk1"/>
                </a:solidFill>
                <a:latin typeface="Calibri"/>
                <a:ea typeface="Calibri"/>
                <a:cs typeface="Calibri"/>
                <a:sym typeface="Calibri"/>
              </a:rPr>
              <a:t>     Supported check types</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Target info list</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Asset information (IP, </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MAC, Hostname)</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Target identifier</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876" name="Google Shape;876;p69"/>
          <p:cNvSpPr txBox="1"/>
          <p:nvPr/>
        </p:nvSpPr>
        <p:spPr>
          <a:xfrm>
            <a:off x="5753068" y="161648"/>
            <a:ext cx="78098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SETUP</a:t>
            </a:r>
            <a:endParaRPr/>
          </a:p>
        </p:txBody>
      </p:sp>
      <p:sp>
        <p:nvSpPr>
          <p:cNvPr id="877" name="Google Shape;877;p69"/>
          <p:cNvSpPr/>
          <p:nvPr/>
        </p:nvSpPr>
        <p:spPr>
          <a:xfrm>
            <a:off x="2987630" y="5469118"/>
            <a:ext cx="1014798" cy="266235"/>
          </a:xfrm>
          <a:prstGeom prst="flowChartTerminator">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PCE Registration?</a:t>
            </a:r>
            <a:endParaRPr/>
          </a:p>
        </p:txBody>
      </p:sp>
      <p:sp>
        <p:nvSpPr>
          <p:cNvPr id="878" name="Google Shape;878;p69"/>
          <p:cNvSpPr/>
          <p:nvPr/>
        </p:nvSpPr>
        <p:spPr>
          <a:xfrm>
            <a:off x="8931968" y="5127772"/>
            <a:ext cx="1391593" cy="1544916"/>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PCX Registration</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PCX info list</a:t>
            </a:r>
            <a:endParaRPr/>
          </a:p>
          <a:p>
            <a:pPr indent="0" lvl="0" marL="0" marR="0" rtl="0" algn="l">
              <a:lnSpc>
                <a:spcPct val="100000"/>
              </a:lnSpc>
              <a:spcBef>
                <a:spcPts val="0"/>
              </a:spcBef>
              <a:spcAft>
                <a:spcPts val="0"/>
              </a:spcAft>
              <a:buClr>
                <a:srgbClr val="FF0000"/>
              </a:buClr>
              <a:buSzPts val="800"/>
              <a:buFont typeface="Calibri"/>
              <a:buNone/>
            </a:pPr>
            <a:r>
              <a:rPr b="1" i="0" lang="en-US" sz="800" u="none" cap="none" strike="noStrike">
                <a:solidFill>
                  <a:srgbClr val="FF0000"/>
                </a:solidFill>
                <a:latin typeface="Calibri"/>
                <a:ea typeface="Calibri"/>
                <a:cs typeface="Calibri"/>
                <a:sym typeface="Calibri"/>
              </a:rPr>
              <a:t>     PCX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a:t>
            </a:r>
            <a:r>
              <a:rPr i="0" lang="en-US" sz="800" u="none" cap="none" strike="noStrike">
                <a:solidFill>
                  <a:schemeClr val="dk1"/>
                </a:solidFill>
                <a:latin typeface="Calibri"/>
                <a:ea typeface="Calibri"/>
                <a:cs typeface="Calibri"/>
                <a:sym typeface="Calibri"/>
              </a:rPr>
              <a:t>Make &amp; Model</a:t>
            </a:r>
            <a:endParaRPr/>
          </a:p>
          <a:p>
            <a:pPr indent="0" lvl="0" marL="0" marR="0" rtl="0" algn="l">
              <a:lnSpc>
                <a:spcPct val="100000"/>
              </a:lnSpc>
              <a:spcBef>
                <a:spcPts val="0"/>
              </a:spcBef>
              <a:spcAft>
                <a:spcPts val="0"/>
              </a:spcAft>
              <a:buClr>
                <a:srgbClr val="FF0000"/>
              </a:buClr>
              <a:buSzPts val="800"/>
              <a:buFont typeface="Calibri"/>
              <a:buNone/>
            </a:pPr>
            <a:r>
              <a:rPr b="1" i="0" lang="en-US" sz="800" u="none" cap="none" strike="noStrike">
                <a:solidFill>
                  <a:srgbClr val="FF0000"/>
                </a:solidFill>
                <a:latin typeface="Calibri"/>
                <a:ea typeface="Calibri"/>
                <a:cs typeface="Calibri"/>
                <a:sym typeface="Calibri"/>
              </a:rPr>
              <a:t>PCE info list</a:t>
            </a:r>
            <a:endParaRPr/>
          </a:p>
          <a:p>
            <a:pPr indent="0" lvl="0" marL="0" marR="0" rtl="0" algn="l">
              <a:lnSpc>
                <a:spcPct val="100000"/>
              </a:lnSpc>
              <a:spcBef>
                <a:spcPts val="0"/>
              </a:spcBef>
              <a:spcAft>
                <a:spcPts val="0"/>
              </a:spcAft>
              <a:buClr>
                <a:srgbClr val="FF0000"/>
              </a:buClr>
              <a:buSzPts val="800"/>
              <a:buFont typeface="Calibri"/>
              <a:buNone/>
            </a:pPr>
            <a:r>
              <a:rPr b="1" i="0" lang="en-US" sz="800" u="none" cap="none" strike="noStrike">
                <a:solidFill>
                  <a:srgbClr val="FF0000"/>
                </a:solidFill>
                <a:latin typeface="Calibri"/>
                <a:ea typeface="Calibri"/>
                <a:cs typeface="Calibri"/>
                <a:sym typeface="Calibri"/>
              </a:rPr>
              <a:t>     PCE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a:t>
            </a:r>
            <a:r>
              <a:rPr b="1" i="0" lang="en-US" sz="800" u="none" cap="none" strike="noStrike">
                <a:solidFill>
                  <a:srgbClr val="FF0000"/>
                </a:solidFill>
                <a:latin typeface="Calibri"/>
                <a:ea typeface="Calibri"/>
                <a:cs typeface="Calibri"/>
                <a:sym typeface="Calibri"/>
              </a:rPr>
              <a:t>Make &amp; Model</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a:t>
            </a:r>
            <a:r>
              <a:rPr b="1" i="0" lang="en-US" sz="800" u="none" cap="none" strike="noStrike">
                <a:solidFill>
                  <a:srgbClr val="FF0000"/>
                </a:solidFill>
                <a:latin typeface="Calibri"/>
                <a:ea typeface="Calibri"/>
                <a:cs typeface="Calibri"/>
                <a:sym typeface="Calibri"/>
              </a:rPr>
              <a:t>Supported check types</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Target info list</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Asset information (IP, </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MAC, Hostname)</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Target identifier</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879" name="Google Shape;879;p69"/>
          <p:cNvSpPr/>
          <p:nvPr/>
        </p:nvSpPr>
        <p:spPr>
          <a:xfrm>
            <a:off x="7361031" y="4765968"/>
            <a:ext cx="1391593" cy="1906720"/>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NOT STANDARDIZED</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(Might not even come from PCE. This is just the information each Collector/PCX needs to know about its PCEs)</a:t>
            </a:r>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PCE Registration ?</a:t>
            </a:r>
            <a:endParaRPr/>
          </a:p>
          <a:p>
            <a:pPr indent="0" lvl="0" marL="0" marR="0" rtl="0" algn="l">
              <a:lnSpc>
                <a:spcPct val="100000"/>
              </a:lnSpc>
              <a:spcBef>
                <a:spcPts val="0"/>
              </a:spcBef>
              <a:spcAft>
                <a:spcPts val="0"/>
              </a:spcAft>
              <a:buClr>
                <a:srgbClr val="FF0000"/>
              </a:buClr>
              <a:buSzPts val="800"/>
              <a:buFont typeface="Calibri"/>
              <a:buNone/>
            </a:pPr>
            <a:r>
              <a:rPr b="1" i="0" lang="en-US" sz="800" u="none" cap="none" strike="noStrike">
                <a:solidFill>
                  <a:srgbClr val="FF0000"/>
                </a:solidFill>
                <a:latin typeface="Calibri"/>
                <a:ea typeface="Calibri"/>
                <a:cs typeface="Calibri"/>
                <a:sym typeface="Calibri"/>
              </a:rPr>
              <a:t>PCE info list</a:t>
            </a:r>
            <a:endParaRPr/>
          </a:p>
          <a:p>
            <a:pPr indent="0" lvl="0" marL="0" marR="0" rtl="0" algn="l">
              <a:lnSpc>
                <a:spcPct val="100000"/>
              </a:lnSpc>
              <a:spcBef>
                <a:spcPts val="0"/>
              </a:spcBef>
              <a:spcAft>
                <a:spcPts val="0"/>
              </a:spcAft>
              <a:buClr>
                <a:srgbClr val="FF0000"/>
              </a:buClr>
              <a:buSzPts val="800"/>
              <a:buFont typeface="Calibri"/>
              <a:buNone/>
            </a:pPr>
            <a:r>
              <a:rPr b="1" i="0" lang="en-US" sz="800" u="none" cap="none" strike="noStrike">
                <a:solidFill>
                  <a:srgbClr val="FF0000"/>
                </a:solidFill>
                <a:latin typeface="Calibri"/>
                <a:ea typeface="Calibri"/>
                <a:cs typeface="Calibri"/>
                <a:sym typeface="Calibri"/>
              </a:rPr>
              <a:t>     PCE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a:t>
            </a:r>
            <a:r>
              <a:rPr b="1" i="0" lang="en-US" sz="800" u="none" cap="none" strike="noStrike">
                <a:solidFill>
                  <a:srgbClr val="FF0000"/>
                </a:solidFill>
                <a:latin typeface="Calibri"/>
                <a:ea typeface="Calibri"/>
                <a:cs typeface="Calibri"/>
                <a:sym typeface="Calibri"/>
              </a:rPr>
              <a:t>Make &amp; Model</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a:t>
            </a:r>
            <a:r>
              <a:rPr b="1" i="0" lang="en-US" sz="800" u="none" cap="none" strike="noStrike">
                <a:solidFill>
                  <a:srgbClr val="FF0000"/>
                </a:solidFill>
                <a:latin typeface="Calibri"/>
                <a:ea typeface="Calibri"/>
                <a:cs typeface="Calibri"/>
                <a:sym typeface="Calibri"/>
              </a:rPr>
              <a:t>Supported check types</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Target info list</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Asset information (IP, </a:t>
            </a:r>
            <a:endParaRPr/>
          </a:p>
          <a:p>
            <a:pPr indent="0" lvl="0" marL="0" marR="0" rtl="0" algn="l">
              <a:lnSpc>
                <a:spcPct val="100000"/>
              </a:lnSpc>
              <a:spcBef>
                <a:spcPts val="0"/>
              </a:spcBef>
              <a:spcAft>
                <a:spcPts val="0"/>
              </a:spcAft>
              <a:buClr>
                <a:srgbClr val="0070C0"/>
              </a:buClr>
              <a:buSzPts val="800"/>
              <a:buFont typeface="Calibri"/>
              <a:buNone/>
            </a:pPr>
            <a:r>
              <a:rPr b="1" i="0" lang="en-US" sz="800" u="none" cap="none" strike="noStrike">
                <a:solidFill>
                  <a:srgbClr val="0070C0"/>
                </a:solidFill>
                <a:latin typeface="Calibri"/>
                <a:ea typeface="Calibri"/>
                <a:cs typeface="Calibri"/>
                <a:sym typeface="Calibri"/>
              </a:rPr>
              <a:t>          MAC, Hostname)</a:t>
            </a:r>
            <a:endParaRPr/>
          </a:p>
        </p:txBody>
      </p:sp>
      <p:sp>
        <p:nvSpPr>
          <p:cNvPr id="880" name="Google Shape;880;p69"/>
          <p:cNvSpPr txBox="1"/>
          <p:nvPr/>
        </p:nvSpPr>
        <p:spPr>
          <a:xfrm>
            <a:off x="7361031" y="3914853"/>
            <a:ext cx="4913376"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1" i="0" lang="en-US" sz="1800" u="none" cap="none" strike="noStrike">
                <a:solidFill>
                  <a:srgbClr val="FF0000"/>
                </a:solidFill>
                <a:latin typeface="Calibri"/>
                <a:ea typeface="Calibri"/>
                <a:cs typeface="Calibri"/>
                <a:sym typeface="Calibri"/>
              </a:rPr>
              <a:t>Red Fields </a:t>
            </a:r>
            <a:r>
              <a:rPr b="1" i="0" lang="en-US" sz="1800" u="none" cap="none" strike="noStrike">
                <a:solidFill>
                  <a:srgbClr val="000000"/>
                </a:solidFill>
                <a:latin typeface="Calibri"/>
                <a:ea typeface="Calibri"/>
                <a:cs typeface="Calibri"/>
                <a:sym typeface="Calibri"/>
              </a:rPr>
              <a:t>are used by Collectors/PCX</a:t>
            </a:r>
            <a:endParaRPr/>
          </a:p>
          <a:p>
            <a:pPr indent="0" lvl="0" marL="0" marR="0" rtl="0" algn="l">
              <a:lnSpc>
                <a:spcPct val="100000"/>
              </a:lnSpc>
              <a:spcBef>
                <a:spcPts val="0"/>
              </a:spcBef>
              <a:spcAft>
                <a:spcPts val="0"/>
              </a:spcAft>
              <a:buClr>
                <a:srgbClr val="0070C0"/>
              </a:buClr>
              <a:buSzPts val="1800"/>
              <a:buFont typeface="Calibri"/>
              <a:buNone/>
            </a:pPr>
            <a:r>
              <a:rPr b="1" i="0" lang="en-US" sz="1800" u="none" cap="none" strike="noStrike">
                <a:solidFill>
                  <a:srgbClr val="0070C0"/>
                </a:solidFill>
                <a:latin typeface="Calibri"/>
                <a:ea typeface="Calibri"/>
                <a:cs typeface="Calibri"/>
                <a:sym typeface="Calibri"/>
              </a:rPr>
              <a:t>Blue fields </a:t>
            </a:r>
            <a:r>
              <a:rPr b="1" i="0" lang="en-US" sz="1800" u="none" cap="none" strike="noStrike">
                <a:solidFill>
                  <a:srgbClr val="000000"/>
                </a:solidFill>
                <a:latin typeface="Calibri"/>
                <a:ea typeface="Calibri"/>
                <a:cs typeface="Calibri"/>
                <a:sym typeface="Calibri"/>
              </a:rPr>
              <a:t>are used by the Manager</a:t>
            </a:r>
            <a:endParaRPr/>
          </a:p>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Remaining fields are for debug and maintenance</a:t>
            </a:r>
            <a:endParaRPr/>
          </a:p>
        </p:txBody>
      </p:sp>
      <p:cxnSp>
        <p:nvCxnSpPr>
          <p:cNvPr id="881" name="Google Shape;881;p69"/>
          <p:cNvCxnSpPr/>
          <p:nvPr/>
        </p:nvCxnSpPr>
        <p:spPr>
          <a:xfrm>
            <a:off x="10502905" y="526774"/>
            <a:ext cx="69573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882" name="Google Shape;882;p69"/>
          <p:cNvCxnSpPr/>
          <p:nvPr/>
        </p:nvCxnSpPr>
        <p:spPr>
          <a:xfrm>
            <a:off x="10502905" y="819215"/>
            <a:ext cx="695739" cy="0"/>
          </a:xfrm>
          <a:prstGeom prst="straightConnector1">
            <a:avLst/>
          </a:prstGeom>
          <a:noFill/>
          <a:ln cap="flat" cmpd="sng" w="9525">
            <a:solidFill>
              <a:schemeClr val="accent2"/>
            </a:solidFill>
            <a:prstDash val="solid"/>
            <a:miter lim="800000"/>
            <a:headEnd len="sm" w="sm" type="none"/>
            <a:tailEnd len="med" w="med" type="triangle"/>
          </a:ln>
        </p:spPr>
      </p:cxnSp>
      <p:sp>
        <p:nvSpPr>
          <p:cNvPr id="883" name="Google Shape;883;p69"/>
          <p:cNvSpPr txBox="1"/>
          <p:nvPr/>
        </p:nvSpPr>
        <p:spPr>
          <a:xfrm>
            <a:off x="11198644" y="406381"/>
            <a:ext cx="1060731" cy="861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Query-response</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Event-based</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Proprietary</a:t>
            </a:r>
            <a:endParaRPr/>
          </a:p>
        </p:txBody>
      </p:sp>
      <p:cxnSp>
        <p:nvCxnSpPr>
          <p:cNvPr id="884" name="Google Shape;884;p69"/>
          <p:cNvCxnSpPr/>
          <p:nvPr/>
        </p:nvCxnSpPr>
        <p:spPr>
          <a:xfrm>
            <a:off x="10502905" y="1110762"/>
            <a:ext cx="695739" cy="0"/>
          </a:xfrm>
          <a:prstGeom prst="straightConnector1">
            <a:avLst/>
          </a:prstGeom>
          <a:noFill/>
          <a:ln cap="flat" cmpd="sng" w="9525">
            <a:solidFill>
              <a:schemeClr val="accent3"/>
            </a:solidFill>
            <a:prstDash val="solid"/>
            <a:miter lim="800000"/>
            <a:headEnd len="sm" w="sm" type="none"/>
            <a:tailEnd len="med" w="med" type="triangle"/>
          </a:ln>
        </p:spPr>
      </p:cxnSp>
      <p:sp>
        <p:nvSpPr>
          <p:cNvPr id="885" name="Google Shape;885;p69"/>
          <p:cNvSpPr txBox="1"/>
          <p:nvPr/>
        </p:nvSpPr>
        <p:spPr>
          <a:xfrm>
            <a:off x="10426148" y="140260"/>
            <a:ext cx="146835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1" i="0" lang="en-US" sz="1000" u="none" cap="none" strike="noStrike">
                <a:solidFill>
                  <a:srgbClr val="000000"/>
                </a:solidFill>
                <a:latin typeface="Calibri"/>
                <a:ea typeface="Calibri"/>
                <a:cs typeface="Calibri"/>
                <a:sym typeface="Calibri"/>
              </a:rPr>
              <a:t>Communication Type</a:t>
            </a:r>
            <a:endParaRPr/>
          </a:p>
        </p:txBody>
      </p:sp>
      <p:sp>
        <p:nvSpPr>
          <p:cNvPr id="886" name="Google Shape;886;p69"/>
          <p:cNvSpPr txBox="1"/>
          <p:nvPr/>
        </p:nvSpPr>
        <p:spPr>
          <a:xfrm>
            <a:off x="3496040" y="6462134"/>
            <a:ext cx="4353756" cy="338554"/>
          </a:xfrm>
          <a:prstGeom prst="rect">
            <a:avLst/>
          </a:prstGeom>
          <a:no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en-US" sz="800" cap="none">
                <a:solidFill>
                  <a:schemeClr val="dk2"/>
                </a:solidFill>
                <a:latin typeface="Calibri"/>
                <a:ea typeface="Calibri"/>
                <a:cs typeface="Calibri"/>
                <a:sym typeface="Calibri"/>
              </a:rPr>
              <a:t>© 2020 THE MITRE CORPORATION. ALL RIGHTS RESERVED.</a:t>
            </a:r>
            <a:endParaRPr/>
          </a:p>
          <a:p>
            <a:pPr indent="0" lvl="0" marL="0" marR="0" rtl="0" algn="ctr">
              <a:spcBef>
                <a:spcPts val="0"/>
              </a:spcBef>
              <a:spcAft>
                <a:spcPts val="0"/>
              </a:spcAft>
              <a:buNone/>
            </a:pPr>
            <a:r>
              <a:rPr lang="en-US" sz="800" cap="none">
                <a:solidFill>
                  <a:schemeClr val="dk2"/>
                </a:solidFill>
                <a:latin typeface="Calibri"/>
                <a:ea typeface="Calibri"/>
                <a:cs typeface="Calibri"/>
                <a:sym typeface="Calibri"/>
              </a:rPr>
              <a:t>APPROVED FOR PUBLIC RELEASE; DISTRIBUTION UNLIMITED. CASE NUMBER 18-4154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70"/>
          <p:cNvSpPr/>
          <p:nvPr/>
        </p:nvSpPr>
        <p:spPr>
          <a:xfrm>
            <a:off x="10576892" y="2801894"/>
            <a:ext cx="1615108" cy="125036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Query Results</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892" name="Google Shape;892;p70"/>
          <p:cNvSpPr/>
          <p:nvPr/>
        </p:nvSpPr>
        <p:spPr>
          <a:xfrm>
            <a:off x="6961390" y="1372210"/>
            <a:ext cx="2199503" cy="238655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Manager</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893" name="Google Shape;893;p70"/>
          <p:cNvSpPr/>
          <p:nvPr/>
        </p:nvSpPr>
        <p:spPr>
          <a:xfrm>
            <a:off x="2130335" y="140260"/>
            <a:ext cx="2025095" cy="152580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Repository</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Receives Query:</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Query</a:t>
            </a:r>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Response:</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Query Results</a:t>
            </a:r>
            <a:endParaRPr/>
          </a:p>
        </p:txBody>
      </p:sp>
      <p:sp>
        <p:nvSpPr>
          <p:cNvPr id="894" name="Google Shape;894;p70"/>
          <p:cNvSpPr/>
          <p:nvPr/>
        </p:nvSpPr>
        <p:spPr>
          <a:xfrm>
            <a:off x="4118465" y="3253823"/>
            <a:ext cx="2025000" cy="17637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Collector</a:t>
            </a:r>
            <a:endParaRPr/>
          </a:p>
        </p:txBody>
      </p:sp>
      <p:sp>
        <p:nvSpPr>
          <p:cNvPr id="895" name="Google Shape;895;p70"/>
          <p:cNvSpPr/>
          <p:nvPr/>
        </p:nvSpPr>
        <p:spPr>
          <a:xfrm>
            <a:off x="0" y="3549399"/>
            <a:ext cx="2025095" cy="121656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PCX</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cxnSp>
        <p:nvCxnSpPr>
          <p:cNvPr id="896" name="Google Shape;896;p70"/>
          <p:cNvCxnSpPr>
            <a:stCxn id="891" idx="1"/>
            <a:endCxn id="893" idx="3"/>
          </p:cNvCxnSpPr>
          <p:nvPr/>
        </p:nvCxnSpPr>
        <p:spPr>
          <a:xfrm rot="10800000">
            <a:off x="4155392" y="903176"/>
            <a:ext cx="6421500" cy="2523900"/>
          </a:xfrm>
          <a:prstGeom prst="bentConnector3">
            <a:avLst>
              <a:gd fmla="val 10247" name="adj1"/>
            </a:avLst>
          </a:prstGeom>
          <a:noFill/>
          <a:ln cap="flat" cmpd="sng" w="9525">
            <a:solidFill>
              <a:schemeClr val="accent1"/>
            </a:solidFill>
            <a:prstDash val="solid"/>
            <a:miter lim="800000"/>
            <a:headEnd len="med" w="med" type="triangle"/>
            <a:tailEnd len="med" w="med" type="triangle"/>
          </a:ln>
        </p:spPr>
      </p:cxnSp>
      <p:sp>
        <p:nvSpPr>
          <p:cNvPr id="897" name="Google Shape;897;p70"/>
          <p:cNvSpPr/>
          <p:nvPr/>
        </p:nvSpPr>
        <p:spPr>
          <a:xfrm>
            <a:off x="1689095" y="6218558"/>
            <a:ext cx="2025095" cy="583461"/>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PCEs</a:t>
            </a:r>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98" name="Google Shape;898;p70"/>
          <p:cNvSpPr/>
          <p:nvPr/>
        </p:nvSpPr>
        <p:spPr>
          <a:xfrm>
            <a:off x="9102382" y="5755628"/>
            <a:ext cx="1240563" cy="925859"/>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Query</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899" name="Google Shape;899;p70"/>
          <p:cNvSpPr/>
          <p:nvPr/>
        </p:nvSpPr>
        <p:spPr>
          <a:xfrm>
            <a:off x="10499435" y="5755628"/>
            <a:ext cx="1240563" cy="925859"/>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Query Result</a:t>
            </a:r>
            <a:endParaRPr b="0" i="0" sz="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Result</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900" name="Google Shape;900;p70"/>
          <p:cNvSpPr txBox="1"/>
          <p:nvPr/>
        </p:nvSpPr>
        <p:spPr>
          <a:xfrm>
            <a:off x="4942996" y="208135"/>
            <a:ext cx="18542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QUERY REQUESTS</a:t>
            </a:r>
            <a:endParaRPr/>
          </a:p>
        </p:txBody>
      </p:sp>
      <p:cxnSp>
        <p:nvCxnSpPr>
          <p:cNvPr id="901" name="Google Shape;901;p70"/>
          <p:cNvCxnSpPr/>
          <p:nvPr/>
        </p:nvCxnSpPr>
        <p:spPr>
          <a:xfrm>
            <a:off x="10502905" y="526774"/>
            <a:ext cx="69573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902" name="Google Shape;902;p70"/>
          <p:cNvCxnSpPr/>
          <p:nvPr/>
        </p:nvCxnSpPr>
        <p:spPr>
          <a:xfrm>
            <a:off x="10502905" y="819215"/>
            <a:ext cx="695739" cy="0"/>
          </a:xfrm>
          <a:prstGeom prst="straightConnector1">
            <a:avLst/>
          </a:prstGeom>
          <a:noFill/>
          <a:ln cap="flat" cmpd="sng" w="9525">
            <a:solidFill>
              <a:schemeClr val="accent2"/>
            </a:solidFill>
            <a:prstDash val="solid"/>
            <a:miter lim="800000"/>
            <a:headEnd len="sm" w="sm" type="none"/>
            <a:tailEnd len="med" w="med" type="triangle"/>
          </a:ln>
        </p:spPr>
      </p:cxnSp>
      <p:sp>
        <p:nvSpPr>
          <p:cNvPr id="903" name="Google Shape;903;p70"/>
          <p:cNvSpPr txBox="1"/>
          <p:nvPr/>
        </p:nvSpPr>
        <p:spPr>
          <a:xfrm>
            <a:off x="11198644" y="406381"/>
            <a:ext cx="1060731" cy="861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Query-response</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Event-based</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Proprietary</a:t>
            </a:r>
            <a:endParaRPr/>
          </a:p>
        </p:txBody>
      </p:sp>
      <p:cxnSp>
        <p:nvCxnSpPr>
          <p:cNvPr id="904" name="Google Shape;904;p70"/>
          <p:cNvCxnSpPr/>
          <p:nvPr/>
        </p:nvCxnSpPr>
        <p:spPr>
          <a:xfrm>
            <a:off x="10502905" y="1110762"/>
            <a:ext cx="695739" cy="0"/>
          </a:xfrm>
          <a:prstGeom prst="straightConnector1">
            <a:avLst/>
          </a:prstGeom>
          <a:noFill/>
          <a:ln cap="flat" cmpd="sng" w="9525">
            <a:solidFill>
              <a:schemeClr val="accent3"/>
            </a:solidFill>
            <a:prstDash val="solid"/>
            <a:miter lim="800000"/>
            <a:headEnd len="sm" w="sm" type="none"/>
            <a:tailEnd len="med" w="med" type="triangle"/>
          </a:ln>
        </p:spPr>
      </p:cxnSp>
      <p:sp>
        <p:nvSpPr>
          <p:cNvPr id="905" name="Google Shape;905;p70"/>
          <p:cNvSpPr txBox="1"/>
          <p:nvPr/>
        </p:nvSpPr>
        <p:spPr>
          <a:xfrm>
            <a:off x="10426148" y="140260"/>
            <a:ext cx="146835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1" i="0" lang="en-US" sz="1000" u="none" cap="none" strike="noStrike">
                <a:solidFill>
                  <a:srgbClr val="000000"/>
                </a:solidFill>
                <a:latin typeface="Calibri"/>
                <a:ea typeface="Calibri"/>
                <a:cs typeface="Calibri"/>
                <a:sym typeface="Calibri"/>
              </a:rPr>
              <a:t>Communication Type</a:t>
            </a:r>
            <a:endParaRPr/>
          </a:p>
        </p:txBody>
      </p:sp>
      <p:sp>
        <p:nvSpPr>
          <p:cNvPr id="906" name="Google Shape;906;p70"/>
          <p:cNvSpPr txBox="1"/>
          <p:nvPr/>
        </p:nvSpPr>
        <p:spPr>
          <a:xfrm>
            <a:off x="3919122" y="6462134"/>
            <a:ext cx="4353756" cy="338554"/>
          </a:xfrm>
          <a:prstGeom prst="rect">
            <a:avLst/>
          </a:prstGeom>
          <a:no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en-US" sz="800" cap="none">
                <a:solidFill>
                  <a:schemeClr val="dk2"/>
                </a:solidFill>
                <a:latin typeface="Calibri"/>
                <a:ea typeface="Calibri"/>
                <a:cs typeface="Calibri"/>
                <a:sym typeface="Calibri"/>
              </a:rPr>
              <a:t>© 2020 THE MITRE CORPORATION. ALL RIGHTS RESERVED.</a:t>
            </a:r>
            <a:endParaRPr/>
          </a:p>
          <a:p>
            <a:pPr indent="0" lvl="0" marL="0" marR="0" rtl="0" algn="ctr">
              <a:spcBef>
                <a:spcPts val="0"/>
              </a:spcBef>
              <a:spcAft>
                <a:spcPts val="0"/>
              </a:spcAft>
              <a:buNone/>
            </a:pPr>
            <a:r>
              <a:rPr lang="en-US" sz="800" cap="none">
                <a:solidFill>
                  <a:schemeClr val="dk2"/>
                </a:solidFill>
                <a:latin typeface="Calibri"/>
                <a:ea typeface="Calibri"/>
                <a:cs typeface="Calibri"/>
                <a:sym typeface="Calibri"/>
              </a:rPr>
              <a:t>APPROVED FOR PUBLIC RELEASE; DISTRIBUTION UNLIMITED. CASE NUMBER 18-4154</a:t>
            </a:r>
            <a:endParaRPr/>
          </a:p>
        </p:txBody>
      </p:sp>
      <p:sp>
        <p:nvSpPr>
          <p:cNvPr id="907" name="Google Shape;907;p70"/>
          <p:cNvSpPr/>
          <p:nvPr/>
        </p:nvSpPr>
        <p:spPr>
          <a:xfrm>
            <a:off x="5638058" y="774798"/>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(Applicability)</a:t>
            </a:r>
            <a:endParaRPr/>
          </a:p>
        </p:txBody>
      </p:sp>
      <p:sp>
        <p:nvSpPr>
          <p:cNvPr id="908" name="Google Shape;908;p70"/>
          <p:cNvSpPr/>
          <p:nvPr/>
        </p:nvSpPr>
        <p:spPr>
          <a:xfrm>
            <a:off x="7241334" y="784089"/>
            <a:ext cx="1178297"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Results (Applicable Targets)</a:t>
            </a:r>
            <a:endParaRPr/>
          </a:p>
        </p:txBody>
      </p:sp>
      <p:grpSp>
        <p:nvGrpSpPr>
          <p:cNvPr id="909" name="Google Shape;909;p70"/>
          <p:cNvGrpSpPr/>
          <p:nvPr/>
        </p:nvGrpSpPr>
        <p:grpSpPr>
          <a:xfrm>
            <a:off x="5540149" y="774797"/>
            <a:ext cx="265301" cy="266236"/>
            <a:chOff x="4300532" y="1046186"/>
            <a:chExt cx="265301" cy="266236"/>
          </a:xfrm>
        </p:grpSpPr>
        <p:sp>
          <p:nvSpPr>
            <p:cNvPr id="910" name="Google Shape;910;p70"/>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1" name="Google Shape;911;p70"/>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912" name="Google Shape;912;p70"/>
          <p:cNvGrpSpPr/>
          <p:nvPr/>
        </p:nvGrpSpPr>
        <p:grpSpPr>
          <a:xfrm rot="10800000">
            <a:off x="8238957" y="784321"/>
            <a:ext cx="265301" cy="266236"/>
            <a:chOff x="4300532" y="1046186"/>
            <a:chExt cx="265301" cy="266236"/>
          </a:xfrm>
        </p:grpSpPr>
        <p:sp>
          <p:nvSpPr>
            <p:cNvPr id="913" name="Google Shape;913;p70"/>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4" name="Google Shape;914;p70"/>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cxnSp>
        <p:nvCxnSpPr>
          <p:cNvPr id="919" name="Google Shape;919;p71"/>
          <p:cNvCxnSpPr/>
          <p:nvPr/>
        </p:nvCxnSpPr>
        <p:spPr>
          <a:xfrm rot="10800000">
            <a:off x="8343397" y="3211848"/>
            <a:ext cx="2500800" cy="342600"/>
          </a:xfrm>
          <a:prstGeom prst="bentConnector3">
            <a:avLst>
              <a:gd fmla="val 0" name="adj1"/>
            </a:avLst>
          </a:prstGeom>
          <a:noFill/>
          <a:ln cap="flat" cmpd="sng" w="9525">
            <a:solidFill>
              <a:schemeClr val="accent1"/>
            </a:solidFill>
            <a:prstDash val="solid"/>
            <a:miter lim="800000"/>
            <a:headEnd len="med" w="med" type="triangle"/>
            <a:tailEnd len="med" w="med" type="triangle"/>
          </a:ln>
        </p:spPr>
      </p:cxnSp>
      <p:cxnSp>
        <p:nvCxnSpPr>
          <p:cNvPr id="920" name="Google Shape;920;p71"/>
          <p:cNvCxnSpPr>
            <a:stCxn id="921" idx="3"/>
            <a:endCxn id="922" idx="0"/>
          </p:cNvCxnSpPr>
          <p:nvPr/>
        </p:nvCxnSpPr>
        <p:spPr>
          <a:xfrm>
            <a:off x="9197565" y="1925709"/>
            <a:ext cx="2188500" cy="709800"/>
          </a:xfrm>
          <a:prstGeom prst="bentConnector2">
            <a:avLst/>
          </a:prstGeom>
          <a:noFill/>
          <a:ln cap="flat" cmpd="sng" w="9525">
            <a:solidFill>
              <a:schemeClr val="accent2"/>
            </a:solidFill>
            <a:prstDash val="solid"/>
            <a:miter lim="800000"/>
            <a:headEnd len="sm" w="sm" type="none"/>
            <a:tailEnd len="med" w="med" type="triangle"/>
          </a:ln>
        </p:spPr>
      </p:cxnSp>
      <p:cxnSp>
        <p:nvCxnSpPr>
          <p:cNvPr id="923" name="Google Shape;923;p71"/>
          <p:cNvCxnSpPr/>
          <p:nvPr/>
        </p:nvCxnSpPr>
        <p:spPr>
          <a:xfrm>
            <a:off x="4155430" y="1955792"/>
            <a:ext cx="2842632" cy="0"/>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924" name="Google Shape;924;p71"/>
          <p:cNvCxnSpPr/>
          <p:nvPr/>
        </p:nvCxnSpPr>
        <p:spPr>
          <a:xfrm>
            <a:off x="4155430" y="1562686"/>
            <a:ext cx="2842632" cy="0"/>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925" name="Google Shape;925;p71"/>
          <p:cNvCxnSpPr/>
          <p:nvPr/>
        </p:nvCxnSpPr>
        <p:spPr>
          <a:xfrm>
            <a:off x="4155430" y="1169579"/>
            <a:ext cx="2842632" cy="0"/>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926" name="Google Shape;926;p71"/>
          <p:cNvCxnSpPr>
            <a:stCxn id="927" idx="2"/>
            <a:endCxn id="928" idx="2"/>
          </p:cNvCxnSpPr>
          <p:nvPr/>
        </p:nvCxnSpPr>
        <p:spPr>
          <a:xfrm rot="-5400000">
            <a:off x="5386650" y="305592"/>
            <a:ext cx="469200" cy="9217500"/>
          </a:xfrm>
          <a:prstGeom prst="bentConnector3">
            <a:avLst>
              <a:gd fmla="val -48721" name="adj1"/>
            </a:avLst>
          </a:prstGeom>
          <a:noFill/>
          <a:ln cap="flat" cmpd="sng" w="9525">
            <a:solidFill>
              <a:schemeClr val="accent2"/>
            </a:solidFill>
            <a:prstDash val="solid"/>
            <a:miter lim="800000"/>
            <a:headEnd len="sm" w="sm" type="none"/>
            <a:tailEnd len="sm" w="sm" type="none"/>
          </a:ln>
        </p:spPr>
      </p:cxnSp>
      <p:cxnSp>
        <p:nvCxnSpPr>
          <p:cNvPr id="929" name="Google Shape;929;p71"/>
          <p:cNvCxnSpPr>
            <a:endCxn id="922" idx="2"/>
          </p:cNvCxnSpPr>
          <p:nvPr/>
        </p:nvCxnSpPr>
        <p:spPr>
          <a:xfrm flipH="1" rot="10800000">
            <a:off x="5664584" y="3549399"/>
            <a:ext cx="5721600" cy="1090500"/>
          </a:xfrm>
          <a:prstGeom prst="bentConnector2">
            <a:avLst/>
          </a:prstGeom>
          <a:noFill/>
          <a:ln cap="flat" cmpd="sng" w="9525">
            <a:solidFill>
              <a:schemeClr val="accent2"/>
            </a:solidFill>
            <a:prstDash val="solid"/>
            <a:miter lim="800000"/>
            <a:headEnd len="sm" w="sm" type="none"/>
            <a:tailEnd len="med" w="med" type="triangle"/>
          </a:ln>
        </p:spPr>
      </p:cxnSp>
      <p:sp>
        <p:nvSpPr>
          <p:cNvPr id="922" name="Google Shape;922;p71"/>
          <p:cNvSpPr/>
          <p:nvPr/>
        </p:nvSpPr>
        <p:spPr>
          <a:xfrm>
            <a:off x="10580368" y="2635446"/>
            <a:ext cx="1611632" cy="913953"/>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Report Results</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930" name="Google Shape;930;p71"/>
          <p:cNvSpPr/>
          <p:nvPr/>
        </p:nvSpPr>
        <p:spPr>
          <a:xfrm>
            <a:off x="2130335" y="55981"/>
            <a:ext cx="2025095" cy="212045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Repository</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Receives Queries: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Query</a:t>
            </a:r>
            <a:endParaRPr/>
          </a:p>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Responses: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Query Results</a:t>
            </a:r>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Store</a:t>
            </a:r>
            <a:endParaRPr/>
          </a:p>
          <a:p>
            <a:pPr indent="0" lvl="0" marL="0" marR="0" rtl="0" algn="l">
              <a:lnSpc>
                <a:spcPct val="100000"/>
              </a:lnSpc>
              <a:spcBef>
                <a:spcPts val="0"/>
              </a:spcBef>
              <a:spcAft>
                <a:spcPts val="0"/>
              </a:spcAft>
              <a:buClr>
                <a:schemeClr val="lt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927" name="Google Shape;927;p71"/>
          <p:cNvSpPr/>
          <p:nvPr/>
        </p:nvSpPr>
        <p:spPr>
          <a:xfrm>
            <a:off x="0" y="3465042"/>
            <a:ext cx="2025000" cy="16839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PCX</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Collector Request</a:t>
            </a:r>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Store</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Report Results</a:t>
            </a:r>
            <a:endParaRPr b="0" i="0" sz="1200" u="none" cap="none" strike="noStrike">
              <a:solidFill>
                <a:srgbClr val="FFFFFF"/>
              </a:solidFill>
              <a:latin typeface="Calibri"/>
              <a:ea typeface="Calibri"/>
              <a:cs typeface="Calibri"/>
              <a:sym typeface="Calibri"/>
            </a:endParaRPr>
          </a:p>
        </p:txBody>
      </p:sp>
      <p:cxnSp>
        <p:nvCxnSpPr>
          <p:cNvPr id="931" name="Google Shape;931;p71"/>
          <p:cNvCxnSpPr/>
          <p:nvPr/>
        </p:nvCxnSpPr>
        <p:spPr>
          <a:xfrm flipH="1">
            <a:off x="4173118" y="801815"/>
            <a:ext cx="2935500" cy="2400"/>
          </a:xfrm>
          <a:prstGeom prst="bentConnector3">
            <a:avLst>
              <a:gd fmla="val 50000" name="adj1"/>
            </a:avLst>
          </a:prstGeom>
          <a:noFill/>
          <a:ln cap="flat" cmpd="sng" w="9525">
            <a:solidFill>
              <a:schemeClr val="accent2"/>
            </a:solidFill>
            <a:prstDash val="solid"/>
            <a:miter lim="800000"/>
            <a:headEnd len="sm" w="sm" type="none"/>
            <a:tailEnd len="med" w="med" type="triangle"/>
          </a:ln>
        </p:spPr>
      </p:cxnSp>
      <p:sp>
        <p:nvSpPr>
          <p:cNvPr id="932" name="Google Shape;932;p71"/>
          <p:cNvSpPr/>
          <p:nvPr/>
        </p:nvSpPr>
        <p:spPr>
          <a:xfrm>
            <a:off x="1689095" y="6218558"/>
            <a:ext cx="2025095" cy="583461"/>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PCEs</a:t>
            </a:r>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933" name="Google Shape;933;p71"/>
          <p:cNvCxnSpPr>
            <a:stCxn id="932" idx="1"/>
          </p:cNvCxnSpPr>
          <p:nvPr/>
        </p:nvCxnSpPr>
        <p:spPr>
          <a:xfrm rot="10800000">
            <a:off x="663095" y="5180988"/>
            <a:ext cx="1026000" cy="1329300"/>
          </a:xfrm>
          <a:prstGeom prst="straightConnector1">
            <a:avLst/>
          </a:prstGeom>
          <a:noFill/>
          <a:ln cap="flat" cmpd="sng" w="9525">
            <a:solidFill>
              <a:schemeClr val="accent3"/>
            </a:solidFill>
            <a:prstDash val="dash"/>
            <a:round/>
            <a:headEnd len="med" w="med" type="triangle"/>
            <a:tailEnd len="med" w="med" type="triangle"/>
          </a:ln>
        </p:spPr>
      </p:cxnSp>
      <p:cxnSp>
        <p:nvCxnSpPr>
          <p:cNvPr id="934" name="Google Shape;934;p71"/>
          <p:cNvCxnSpPr>
            <a:stCxn id="932" idx="3"/>
          </p:cNvCxnSpPr>
          <p:nvPr/>
        </p:nvCxnSpPr>
        <p:spPr>
          <a:xfrm flipH="1" rot="10800000">
            <a:off x="3714190" y="5180988"/>
            <a:ext cx="1028100" cy="1329300"/>
          </a:xfrm>
          <a:prstGeom prst="straightConnector1">
            <a:avLst/>
          </a:prstGeom>
          <a:noFill/>
          <a:ln cap="flat" cmpd="sng" w="9525">
            <a:solidFill>
              <a:schemeClr val="accent3"/>
            </a:solidFill>
            <a:prstDash val="dash"/>
            <a:round/>
            <a:headEnd len="med" w="med" type="triangle"/>
            <a:tailEnd len="med" w="med" type="triangle"/>
          </a:ln>
        </p:spPr>
      </p:cxnSp>
      <p:cxnSp>
        <p:nvCxnSpPr>
          <p:cNvPr id="935" name="Google Shape;935;p71"/>
          <p:cNvCxnSpPr/>
          <p:nvPr/>
        </p:nvCxnSpPr>
        <p:spPr>
          <a:xfrm rot="10800000">
            <a:off x="2023219" y="4344588"/>
            <a:ext cx="2095246" cy="0"/>
          </a:xfrm>
          <a:prstGeom prst="straightConnector1">
            <a:avLst/>
          </a:prstGeom>
          <a:noFill/>
          <a:ln cap="flat" cmpd="sng" w="9525">
            <a:solidFill>
              <a:schemeClr val="accent2"/>
            </a:solidFill>
            <a:prstDash val="solid"/>
            <a:miter lim="800000"/>
            <a:headEnd len="sm" w="sm" type="none"/>
            <a:tailEnd len="med" w="med" type="triangle"/>
          </a:ln>
        </p:spPr>
      </p:cxnSp>
      <p:cxnSp>
        <p:nvCxnSpPr>
          <p:cNvPr id="936" name="Google Shape;936;p71"/>
          <p:cNvCxnSpPr>
            <a:stCxn id="921" idx="2"/>
            <a:endCxn id="937" idx="3"/>
          </p:cNvCxnSpPr>
          <p:nvPr/>
        </p:nvCxnSpPr>
        <p:spPr>
          <a:xfrm rot="5400000">
            <a:off x="6565113" y="2790476"/>
            <a:ext cx="1111200" cy="1954200"/>
          </a:xfrm>
          <a:prstGeom prst="bentConnector2">
            <a:avLst/>
          </a:prstGeom>
          <a:noFill/>
          <a:ln cap="flat" cmpd="sng" w="9525">
            <a:solidFill>
              <a:schemeClr val="accent2"/>
            </a:solidFill>
            <a:prstDash val="solid"/>
            <a:miter lim="800000"/>
            <a:headEnd len="sm" w="sm" type="none"/>
            <a:tailEnd len="med" w="med" type="triangle"/>
          </a:ln>
        </p:spPr>
      </p:cxnSp>
      <p:cxnSp>
        <p:nvCxnSpPr>
          <p:cNvPr id="938" name="Google Shape;938;p71"/>
          <p:cNvCxnSpPr/>
          <p:nvPr/>
        </p:nvCxnSpPr>
        <p:spPr>
          <a:xfrm flipH="1" rot="5400000">
            <a:off x="3271055" y="2208633"/>
            <a:ext cx="1297800" cy="1268100"/>
          </a:xfrm>
          <a:prstGeom prst="bentConnector3">
            <a:avLst>
              <a:gd fmla="val 50002" name="adj1"/>
            </a:avLst>
          </a:prstGeom>
          <a:noFill/>
          <a:ln cap="flat" cmpd="sng" w="9525">
            <a:solidFill>
              <a:schemeClr val="accent2"/>
            </a:solidFill>
            <a:prstDash val="solid"/>
            <a:miter lim="800000"/>
            <a:headEnd len="sm" w="sm" type="none"/>
            <a:tailEnd len="med" w="med" type="triangle"/>
          </a:ln>
        </p:spPr>
      </p:cxnSp>
      <p:sp>
        <p:nvSpPr>
          <p:cNvPr id="939" name="Google Shape;939;p71"/>
          <p:cNvSpPr/>
          <p:nvPr/>
        </p:nvSpPr>
        <p:spPr>
          <a:xfrm>
            <a:off x="8488237" y="3652642"/>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Initiate Collection</a:t>
            </a:r>
            <a:endParaRPr/>
          </a:p>
        </p:txBody>
      </p:sp>
      <p:sp>
        <p:nvSpPr>
          <p:cNvPr id="940" name="Google Shape;940;p71"/>
          <p:cNvSpPr/>
          <p:nvPr/>
        </p:nvSpPr>
        <p:spPr>
          <a:xfrm>
            <a:off x="9636186" y="3661139"/>
            <a:ext cx="1069067"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 Acknowledgement</a:t>
            </a:r>
            <a:endParaRPr/>
          </a:p>
        </p:txBody>
      </p:sp>
      <p:sp>
        <p:nvSpPr>
          <p:cNvPr id="941" name="Google Shape;941;p71"/>
          <p:cNvSpPr/>
          <p:nvPr/>
        </p:nvSpPr>
        <p:spPr>
          <a:xfrm>
            <a:off x="10343620" y="4495065"/>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Report Results (Fresh Results)</a:t>
            </a:r>
            <a:endParaRPr/>
          </a:p>
        </p:txBody>
      </p:sp>
      <p:sp>
        <p:nvSpPr>
          <p:cNvPr id="942" name="Google Shape;942;p71"/>
          <p:cNvSpPr/>
          <p:nvPr/>
        </p:nvSpPr>
        <p:spPr>
          <a:xfrm>
            <a:off x="9677130" y="1789416"/>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Report Results (Prior Results)</a:t>
            </a:r>
            <a:endParaRPr/>
          </a:p>
        </p:txBody>
      </p:sp>
      <p:sp>
        <p:nvSpPr>
          <p:cNvPr id="943" name="Google Shape;943;p71"/>
          <p:cNvSpPr/>
          <p:nvPr/>
        </p:nvSpPr>
        <p:spPr>
          <a:xfrm>
            <a:off x="6406757" y="4177128"/>
            <a:ext cx="1212298"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Collector Request (Collector-localized)</a:t>
            </a:r>
            <a:endParaRPr/>
          </a:p>
        </p:txBody>
      </p:sp>
      <p:sp>
        <p:nvSpPr>
          <p:cNvPr id="944" name="Google Shape;944;p71"/>
          <p:cNvSpPr/>
          <p:nvPr/>
        </p:nvSpPr>
        <p:spPr>
          <a:xfrm>
            <a:off x="2461087" y="4207557"/>
            <a:ext cx="1014798"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Collector Request (PCX-localized)</a:t>
            </a:r>
            <a:endParaRPr/>
          </a:p>
        </p:txBody>
      </p:sp>
      <p:sp>
        <p:nvSpPr>
          <p:cNvPr id="945" name="Google Shape;945;p71"/>
          <p:cNvSpPr/>
          <p:nvPr/>
        </p:nvSpPr>
        <p:spPr>
          <a:xfrm>
            <a:off x="3428209" y="2684521"/>
            <a:ext cx="1014798"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Store (Fresh Results)</a:t>
            </a:r>
            <a:endParaRPr/>
          </a:p>
        </p:txBody>
      </p:sp>
      <p:sp>
        <p:nvSpPr>
          <p:cNvPr id="946" name="Google Shape;946;p71"/>
          <p:cNvSpPr/>
          <p:nvPr/>
        </p:nvSpPr>
        <p:spPr>
          <a:xfrm>
            <a:off x="5679817" y="665842"/>
            <a:ext cx="1068227"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Store (collection instructions)</a:t>
            </a:r>
            <a:endParaRPr/>
          </a:p>
        </p:txBody>
      </p:sp>
      <p:sp>
        <p:nvSpPr>
          <p:cNvPr id="947" name="Google Shape;947;p71"/>
          <p:cNvSpPr/>
          <p:nvPr/>
        </p:nvSpPr>
        <p:spPr>
          <a:xfrm>
            <a:off x="6628638" y="5328965"/>
            <a:ext cx="1240563" cy="1454441"/>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Initiate Collection</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Content (with IDs)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Targeting</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Oldest valid results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Latest return</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Attempt fresh results?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Collection method </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(PCE filters)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Result format filters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Collection parameters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948" name="Google Shape;948;p71"/>
          <p:cNvSpPr/>
          <p:nvPr/>
        </p:nvSpPr>
        <p:spPr>
          <a:xfrm>
            <a:off x="8026699" y="5378884"/>
            <a:ext cx="1240563" cy="560090"/>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Query</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949" name="Google Shape;949;p71"/>
          <p:cNvSpPr/>
          <p:nvPr/>
        </p:nvSpPr>
        <p:spPr>
          <a:xfrm>
            <a:off x="10749376" y="5677527"/>
            <a:ext cx="1348524" cy="1104765"/>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Report Results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Collection Results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(Includes timestamp, </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PCE make/model, </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target identifiers, etc.)</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Transaction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950" name="Google Shape;950;p71"/>
          <p:cNvSpPr/>
          <p:nvPr/>
        </p:nvSpPr>
        <p:spPr>
          <a:xfrm>
            <a:off x="9400382" y="5361039"/>
            <a:ext cx="1240563" cy="1462765"/>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Collector Request</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Content IDs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Target ID list</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Latest return</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Collection method</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   (PCE filters)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Result format filters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Collection parameters</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Transaction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p:txBody>
      </p:sp>
      <p:sp>
        <p:nvSpPr>
          <p:cNvPr id="951" name="Google Shape;951;p71"/>
          <p:cNvSpPr/>
          <p:nvPr/>
        </p:nvSpPr>
        <p:spPr>
          <a:xfrm>
            <a:off x="7961493" y="6411348"/>
            <a:ext cx="1370972" cy="370944"/>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Request Acknowledgement</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Transaction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952" name="Google Shape;952;p71"/>
          <p:cNvSpPr/>
          <p:nvPr/>
        </p:nvSpPr>
        <p:spPr>
          <a:xfrm>
            <a:off x="10825528" y="4937808"/>
            <a:ext cx="1240563" cy="616030"/>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Query Result</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Result</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identifier</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 </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953" name="Google Shape;953;p71"/>
          <p:cNvSpPr txBox="1"/>
          <p:nvPr/>
        </p:nvSpPr>
        <p:spPr>
          <a:xfrm>
            <a:off x="5605418" y="133791"/>
            <a:ext cx="135928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COLLECTION</a:t>
            </a:r>
            <a:endParaRPr/>
          </a:p>
        </p:txBody>
      </p:sp>
      <p:sp>
        <p:nvSpPr>
          <p:cNvPr id="954" name="Google Shape;954;p71"/>
          <p:cNvSpPr/>
          <p:nvPr/>
        </p:nvSpPr>
        <p:spPr>
          <a:xfrm>
            <a:off x="4398441" y="1036662"/>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(Applicability)</a:t>
            </a:r>
            <a:endParaRPr/>
          </a:p>
        </p:txBody>
      </p:sp>
      <p:sp>
        <p:nvSpPr>
          <p:cNvPr id="955" name="Google Shape;955;p71"/>
          <p:cNvSpPr/>
          <p:nvPr/>
        </p:nvSpPr>
        <p:spPr>
          <a:xfrm>
            <a:off x="5464546" y="1033486"/>
            <a:ext cx="1178297"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Results (Applicable Targets)</a:t>
            </a:r>
            <a:endParaRPr/>
          </a:p>
        </p:txBody>
      </p:sp>
      <p:sp>
        <p:nvSpPr>
          <p:cNvPr id="956" name="Google Shape;956;p71"/>
          <p:cNvSpPr/>
          <p:nvPr/>
        </p:nvSpPr>
        <p:spPr>
          <a:xfrm>
            <a:off x="4402068" y="1430378"/>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(Prior Results)</a:t>
            </a:r>
            <a:endParaRPr/>
          </a:p>
        </p:txBody>
      </p:sp>
      <p:sp>
        <p:nvSpPr>
          <p:cNvPr id="957" name="Google Shape;957;p71"/>
          <p:cNvSpPr/>
          <p:nvPr/>
        </p:nvSpPr>
        <p:spPr>
          <a:xfrm>
            <a:off x="5605418" y="1428390"/>
            <a:ext cx="963815" cy="268237"/>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Results (Prior Results)</a:t>
            </a:r>
            <a:endParaRPr/>
          </a:p>
        </p:txBody>
      </p:sp>
      <p:sp>
        <p:nvSpPr>
          <p:cNvPr id="958" name="Google Shape;958;p71"/>
          <p:cNvSpPr/>
          <p:nvPr/>
        </p:nvSpPr>
        <p:spPr>
          <a:xfrm>
            <a:off x="4398441" y="1822675"/>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(Collectors)</a:t>
            </a:r>
            <a:endParaRPr/>
          </a:p>
        </p:txBody>
      </p:sp>
      <p:sp>
        <p:nvSpPr>
          <p:cNvPr id="959" name="Google Shape;959;p71"/>
          <p:cNvSpPr/>
          <p:nvPr/>
        </p:nvSpPr>
        <p:spPr>
          <a:xfrm>
            <a:off x="5607968" y="1821949"/>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Results (Collectors)</a:t>
            </a:r>
            <a:endParaRPr/>
          </a:p>
        </p:txBody>
      </p:sp>
      <p:sp>
        <p:nvSpPr>
          <p:cNvPr id="960" name="Google Shape;960;p71"/>
          <p:cNvSpPr/>
          <p:nvPr/>
        </p:nvSpPr>
        <p:spPr>
          <a:xfrm>
            <a:off x="1316736" y="5522299"/>
            <a:ext cx="2801728" cy="673883"/>
          </a:xfrm>
          <a:prstGeom prst="cloud">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Proprietary request and response</a:t>
            </a:r>
            <a:endParaRPr/>
          </a:p>
        </p:txBody>
      </p:sp>
      <p:sp>
        <p:nvSpPr>
          <p:cNvPr id="961" name="Google Shape;961;p71"/>
          <p:cNvSpPr txBox="1"/>
          <p:nvPr/>
        </p:nvSpPr>
        <p:spPr>
          <a:xfrm>
            <a:off x="9416565" y="3457423"/>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a:p>
        </p:txBody>
      </p:sp>
      <p:sp>
        <p:nvSpPr>
          <p:cNvPr id="962" name="Google Shape;962;p71"/>
          <p:cNvSpPr txBox="1"/>
          <p:nvPr/>
        </p:nvSpPr>
        <p:spPr>
          <a:xfrm>
            <a:off x="6711220" y="490827"/>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963" name="Google Shape;963;p71"/>
          <p:cNvSpPr txBox="1"/>
          <p:nvPr/>
        </p:nvSpPr>
        <p:spPr>
          <a:xfrm>
            <a:off x="6633735" y="894947"/>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3</a:t>
            </a:r>
            <a:endParaRPr b="0" i="0" sz="1800" u="none" cap="none" strike="noStrike">
              <a:solidFill>
                <a:srgbClr val="000000"/>
              </a:solidFill>
              <a:latin typeface="Calibri"/>
              <a:ea typeface="Calibri"/>
              <a:cs typeface="Calibri"/>
              <a:sym typeface="Calibri"/>
            </a:endParaRPr>
          </a:p>
        </p:txBody>
      </p:sp>
      <p:sp>
        <p:nvSpPr>
          <p:cNvPr id="964" name="Google Shape;964;p71"/>
          <p:cNvSpPr txBox="1"/>
          <p:nvPr/>
        </p:nvSpPr>
        <p:spPr>
          <a:xfrm>
            <a:off x="6621504" y="125431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a:p>
        </p:txBody>
      </p:sp>
      <p:sp>
        <p:nvSpPr>
          <p:cNvPr id="965" name="Google Shape;965;p71"/>
          <p:cNvSpPr txBox="1"/>
          <p:nvPr/>
        </p:nvSpPr>
        <p:spPr>
          <a:xfrm>
            <a:off x="6578936" y="1641313"/>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a:p>
        </p:txBody>
      </p:sp>
      <p:sp>
        <p:nvSpPr>
          <p:cNvPr id="966" name="Google Shape;966;p71"/>
          <p:cNvSpPr txBox="1"/>
          <p:nvPr/>
        </p:nvSpPr>
        <p:spPr>
          <a:xfrm>
            <a:off x="10583221" y="1597514"/>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a:p>
        </p:txBody>
      </p:sp>
      <p:sp>
        <p:nvSpPr>
          <p:cNvPr id="967" name="Google Shape;967;p71"/>
          <p:cNvSpPr txBox="1"/>
          <p:nvPr/>
        </p:nvSpPr>
        <p:spPr>
          <a:xfrm>
            <a:off x="7538742" y="3884295"/>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6</a:t>
            </a:r>
            <a:endParaRPr b="0" i="0" sz="1800" u="none" cap="none" strike="noStrike">
              <a:solidFill>
                <a:srgbClr val="000000"/>
              </a:solidFill>
              <a:latin typeface="Calibri"/>
              <a:ea typeface="Calibri"/>
              <a:cs typeface="Calibri"/>
              <a:sym typeface="Calibri"/>
            </a:endParaRPr>
          </a:p>
        </p:txBody>
      </p:sp>
      <p:sp>
        <p:nvSpPr>
          <p:cNvPr id="928" name="Google Shape;928;p71"/>
          <p:cNvSpPr txBox="1"/>
          <p:nvPr/>
        </p:nvSpPr>
        <p:spPr>
          <a:xfrm>
            <a:off x="10020663" y="4310399"/>
            <a:ext cx="4187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a:t>
            </a:r>
            <a:endParaRPr/>
          </a:p>
        </p:txBody>
      </p:sp>
      <p:sp>
        <p:nvSpPr>
          <p:cNvPr id="968" name="Google Shape;968;p71"/>
          <p:cNvSpPr/>
          <p:nvPr/>
        </p:nvSpPr>
        <p:spPr>
          <a:xfrm>
            <a:off x="8026698" y="5973193"/>
            <a:ext cx="1240563" cy="392529"/>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Calibri"/>
              <a:buNone/>
            </a:pPr>
            <a:r>
              <a:t/>
            </a:r>
            <a:endParaRPr b="0" i="0" sz="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rPr b="0" i="0" lang="en-US" sz="800" u="sng" cap="none" strike="noStrike">
                <a:solidFill>
                  <a:srgbClr val="000000"/>
                </a:solidFill>
                <a:latin typeface="Calibri"/>
                <a:ea typeface="Calibri"/>
                <a:cs typeface="Calibri"/>
                <a:sym typeface="Calibri"/>
              </a:rPr>
              <a:t>Store</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Data</a:t>
            </a:r>
            <a:endParaRPr/>
          </a:p>
          <a:p>
            <a:pPr indent="0" lvl="0" marL="0" marR="0" rtl="0" algn="l">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Requestor identifier</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cxnSp>
        <p:nvCxnSpPr>
          <p:cNvPr id="969" name="Google Shape;969;p71"/>
          <p:cNvCxnSpPr/>
          <p:nvPr/>
        </p:nvCxnSpPr>
        <p:spPr>
          <a:xfrm flipH="1" rot="5400000">
            <a:off x="3924150" y="2191791"/>
            <a:ext cx="1317600" cy="1300800"/>
          </a:xfrm>
          <a:prstGeom prst="bentConnector3">
            <a:avLst>
              <a:gd fmla="val 87594" name="adj1"/>
            </a:avLst>
          </a:prstGeom>
          <a:noFill/>
          <a:ln cap="flat" cmpd="sng" w="9525">
            <a:solidFill>
              <a:schemeClr val="accent1"/>
            </a:solidFill>
            <a:prstDash val="solid"/>
            <a:miter lim="800000"/>
            <a:headEnd len="med" w="med" type="triangle"/>
            <a:tailEnd len="med" w="med" type="triangle"/>
          </a:ln>
        </p:spPr>
      </p:cxnSp>
      <p:cxnSp>
        <p:nvCxnSpPr>
          <p:cNvPr id="970" name="Google Shape;970;p71"/>
          <p:cNvCxnSpPr/>
          <p:nvPr/>
        </p:nvCxnSpPr>
        <p:spPr>
          <a:xfrm rot="-5400000">
            <a:off x="1532133" y="2251882"/>
            <a:ext cx="1284000" cy="1125000"/>
          </a:xfrm>
          <a:prstGeom prst="bentConnector3">
            <a:avLst>
              <a:gd fmla="val 50001" name="adj1"/>
            </a:avLst>
          </a:prstGeom>
          <a:noFill/>
          <a:ln cap="flat" cmpd="sng" w="9525">
            <a:solidFill>
              <a:schemeClr val="accent2"/>
            </a:solidFill>
            <a:prstDash val="solid"/>
            <a:miter lim="800000"/>
            <a:headEnd len="sm" w="sm" type="none"/>
            <a:tailEnd len="med" w="med" type="triangle"/>
          </a:ln>
        </p:spPr>
      </p:cxnSp>
      <p:sp>
        <p:nvSpPr>
          <p:cNvPr id="971" name="Google Shape;971;p71"/>
          <p:cNvSpPr/>
          <p:nvPr/>
        </p:nvSpPr>
        <p:spPr>
          <a:xfrm>
            <a:off x="1676893" y="2675916"/>
            <a:ext cx="1014798"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Store (Fresh Results)</a:t>
            </a:r>
            <a:endParaRPr/>
          </a:p>
        </p:txBody>
      </p:sp>
      <p:sp>
        <p:nvSpPr>
          <p:cNvPr id="972" name="Google Shape;972;p71"/>
          <p:cNvSpPr txBox="1"/>
          <p:nvPr/>
        </p:nvSpPr>
        <p:spPr>
          <a:xfrm>
            <a:off x="2247135" y="2378930"/>
            <a:ext cx="4187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a:t>
            </a:r>
            <a:endParaRPr/>
          </a:p>
        </p:txBody>
      </p:sp>
      <p:cxnSp>
        <p:nvCxnSpPr>
          <p:cNvPr id="973" name="Google Shape;973;p71"/>
          <p:cNvCxnSpPr>
            <a:stCxn id="927" idx="0"/>
            <a:endCxn id="930" idx="1"/>
          </p:cNvCxnSpPr>
          <p:nvPr/>
        </p:nvCxnSpPr>
        <p:spPr>
          <a:xfrm rot="-5400000">
            <a:off x="397050" y="1731792"/>
            <a:ext cx="2348700" cy="1117800"/>
          </a:xfrm>
          <a:prstGeom prst="bentConnector2">
            <a:avLst/>
          </a:prstGeom>
          <a:noFill/>
          <a:ln cap="flat" cmpd="sng" w="9525">
            <a:solidFill>
              <a:schemeClr val="accent1"/>
            </a:solidFill>
            <a:prstDash val="solid"/>
            <a:miter lim="800000"/>
            <a:headEnd len="med" w="med" type="triangle"/>
            <a:tailEnd len="med" w="med" type="triangle"/>
          </a:ln>
        </p:spPr>
      </p:cxnSp>
      <p:sp>
        <p:nvSpPr>
          <p:cNvPr id="974" name="Google Shape;974;p71"/>
          <p:cNvSpPr/>
          <p:nvPr/>
        </p:nvSpPr>
        <p:spPr>
          <a:xfrm>
            <a:off x="527318" y="1699787"/>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(Content IDs)</a:t>
            </a:r>
            <a:endParaRPr/>
          </a:p>
        </p:txBody>
      </p:sp>
      <p:sp>
        <p:nvSpPr>
          <p:cNvPr id="975" name="Google Shape;975;p71"/>
          <p:cNvSpPr/>
          <p:nvPr/>
        </p:nvSpPr>
        <p:spPr>
          <a:xfrm>
            <a:off x="417067" y="2207999"/>
            <a:ext cx="1178297"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Results (Content))</a:t>
            </a:r>
            <a:endParaRPr/>
          </a:p>
        </p:txBody>
      </p:sp>
      <p:sp>
        <p:nvSpPr>
          <p:cNvPr id="976" name="Google Shape;976;p71"/>
          <p:cNvSpPr txBox="1"/>
          <p:nvPr/>
        </p:nvSpPr>
        <p:spPr>
          <a:xfrm>
            <a:off x="978962" y="1913663"/>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8</a:t>
            </a:r>
            <a:endParaRPr b="0" i="0" sz="1800" u="none" cap="none" strike="noStrike">
              <a:solidFill>
                <a:srgbClr val="000000"/>
              </a:solidFill>
              <a:latin typeface="Calibri"/>
              <a:ea typeface="Calibri"/>
              <a:cs typeface="Calibri"/>
              <a:sym typeface="Calibri"/>
            </a:endParaRPr>
          </a:p>
        </p:txBody>
      </p:sp>
      <p:cxnSp>
        <p:nvCxnSpPr>
          <p:cNvPr id="977" name="Google Shape;977;p71"/>
          <p:cNvCxnSpPr/>
          <p:nvPr/>
        </p:nvCxnSpPr>
        <p:spPr>
          <a:xfrm>
            <a:off x="10502905" y="526774"/>
            <a:ext cx="69573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978" name="Google Shape;978;p71"/>
          <p:cNvCxnSpPr/>
          <p:nvPr/>
        </p:nvCxnSpPr>
        <p:spPr>
          <a:xfrm>
            <a:off x="10502905" y="819215"/>
            <a:ext cx="695739" cy="0"/>
          </a:xfrm>
          <a:prstGeom prst="straightConnector1">
            <a:avLst/>
          </a:prstGeom>
          <a:noFill/>
          <a:ln cap="flat" cmpd="sng" w="9525">
            <a:solidFill>
              <a:schemeClr val="accent2"/>
            </a:solidFill>
            <a:prstDash val="solid"/>
            <a:miter lim="800000"/>
            <a:headEnd len="sm" w="sm" type="none"/>
            <a:tailEnd len="med" w="med" type="triangle"/>
          </a:ln>
        </p:spPr>
      </p:cxnSp>
      <p:sp>
        <p:nvSpPr>
          <p:cNvPr id="979" name="Google Shape;979;p71"/>
          <p:cNvSpPr txBox="1"/>
          <p:nvPr/>
        </p:nvSpPr>
        <p:spPr>
          <a:xfrm>
            <a:off x="11198644" y="406381"/>
            <a:ext cx="1060731" cy="861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Query-response</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Event-based</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Proprietary</a:t>
            </a:r>
            <a:endParaRPr/>
          </a:p>
        </p:txBody>
      </p:sp>
      <p:cxnSp>
        <p:nvCxnSpPr>
          <p:cNvPr id="980" name="Google Shape;980;p71"/>
          <p:cNvCxnSpPr/>
          <p:nvPr/>
        </p:nvCxnSpPr>
        <p:spPr>
          <a:xfrm>
            <a:off x="10502905" y="1110762"/>
            <a:ext cx="695739" cy="0"/>
          </a:xfrm>
          <a:prstGeom prst="straightConnector1">
            <a:avLst/>
          </a:prstGeom>
          <a:noFill/>
          <a:ln cap="flat" cmpd="sng" w="9525">
            <a:solidFill>
              <a:schemeClr val="accent3"/>
            </a:solidFill>
            <a:prstDash val="solid"/>
            <a:miter lim="800000"/>
            <a:headEnd len="sm" w="sm" type="none"/>
            <a:tailEnd len="med" w="med" type="triangle"/>
          </a:ln>
        </p:spPr>
      </p:cxnSp>
      <p:sp>
        <p:nvSpPr>
          <p:cNvPr id="981" name="Google Shape;981;p71"/>
          <p:cNvSpPr txBox="1"/>
          <p:nvPr/>
        </p:nvSpPr>
        <p:spPr>
          <a:xfrm>
            <a:off x="10426148" y="140260"/>
            <a:ext cx="146835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1" i="0" lang="en-US" sz="1000" u="none" cap="none" strike="noStrike">
                <a:solidFill>
                  <a:srgbClr val="000000"/>
                </a:solidFill>
                <a:latin typeface="Calibri"/>
                <a:ea typeface="Calibri"/>
                <a:cs typeface="Calibri"/>
                <a:sym typeface="Calibri"/>
              </a:rPr>
              <a:t>Communication Type</a:t>
            </a:r>
            <a:endParaRPr/>
          </a:p>
        </p:txBody>
      </p:sp>
      <p:grpSp>
        <p:nvGrpSpPr>
          <p:cNvPr id="982" name="Google Shape;982;p71"/>
          <p:cNvGrpSpPr/>
          <p:nvPr/>
        </p:nvGrpSpPr>
        <p:grpSpPr>
          <a:xfrm>
            <a:off x="4300532" y="1036661"/>
            <a:ext cx="265301" cy="266236"/>
            <a:chOff x="4300532" y="1046186"/>
            <a:chExt cx="265301" cy="266236"/>
          </a:xfrm>
        </p:grpSpPr>
        <p:sp>
          <p:nvSpPr>
            <p:cNvPr id="983" name="Google Shape;983;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4" name="Google Shape;984;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985" name="Google Shape;985;p71"/>
          <p:cNvGrpSpPr/>
          <p:nvPr/>
        </p:nvGrpSpPr>
        <p:grpSpPr>
          <a:xfrm rot="10800000">
            <a:off x="6462169" y="1033718"/>
            <a:ext cx="265301" cy="266236"/>
            <a:chOff x="4300532" y="1046186"/>
            <a:chExt cx="265301" cy="266236"/>
          </a:xfrm>
        </p:grpSpPr>
        <p:sp>
          <p:nvSpPr>
            <p:cNvPr id="986" name="Google Shape;986;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7" name="Google Shape;987;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988" name="Google Shape;988;p71"/>
          <p:cNvGrpSpPr/>
          <p:nvPr/>
        </p:nvGrpSpPr>
        <p:grpSpPr>
          <a:xfrm>
            <a:off x="4302896" y="1430391"/>
            <a:ext cx="265301" cy="266236"/>
            <a:chOff x="4300532" y="1046186"/>
            <a:chExt cx="265301" cy="266236"/>
          </a:xfrm>
        </p:grpSpPr>
        <p:sp>
          <p:nvSpPr>
            <p:cNvPr id="989" name="Google Shape;989;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0" name="Google Shape;990;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991" name="Google Shape;991;p71"/>
          <p:cNvGrpSpPr/>
          <p:nvPr/>
        </p:nvGrpSpPr>
        <p:grpSpPr>
          <a:xfrm rot="10800000">
            <a:off x="6410558" y="1427448"/>
            <a:ext cx="265301" cy="266236"/>
            <a:chOff x="4300532" y="1046186"/>
            <a:chExt cx="265301" cy="266236"/>
          </a:xfrm>
        </p:grpSpPr>
        <p:sp>
          <p:nvSpPr>
            <p:cNvPr id="992" name="Google Shape;992;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3" name="Google Shape;993;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994" name="Google Shape;994;p71"/>
          <p:cNvGrpSpPr/>
          <p:nvPr/>
        </p:nvGrpSpPr>
        <p:grpSpPr>
          <a:xfrm>
            <a:off x="4315773" y="1823498"/>
            <a:ext cx="265301" cy="266236"/>
            <a:chOff x="4300532" y="1046186"/>
            <a:chExt cx="265301" cy="266236"/>
          </a:xfrm>
        </p:grpSpPr>
        <p:sp>
          <p:nvSpPr>
            <p:cNvPr id="995" name="Google Shape;995;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6" name="Google Shape;996;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997" name="Google Shape;997;p71"/>
          <p:cNvGrpSpPr/>
          <p:nvPr/>
        </p:nvGrpSpPr>
        <p:grpSpPr>
          <a:xfrm rot="10800000">
            <a:off x="6413910" y="1823730"/>
            <a:ext cx="265301" cy="266236"/>
            <a:chOff x="4300532" y="1046186"/>
            <a:chExt cx="265301" cy="266236"/>
          </a:xfrm>
        </p:grpSpPr>
        <p:sp>
          <p:nvSpPr>
            <p:cNvPr id="998" name="Google Shape;998;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9" name="Google Shape;999;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921" name="Google Shape;921;p71"/>
          <p:cNvSpPr/>
          <p:nvPr/>
        </p:nvSpPr>
        <p:spPr>
          <a:xfrm>
            <a:off x="6998062" y="639442"/>
            <a:ext cx="2199503" cy="257253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Manager</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Receives Queries: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Initiate Collection</a:t>
            </a:r>
            <a:endParaRPr/>
          </a:p>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Responses:</a:t>
            </a:r>
            <a:endParaRPr/>
          </a:p>
          <a:p>
            <a:pPr indent="-171450" lvl="0" marL="1714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Request Ack.</a:t>
            </a:r>
            <a:endParaRPr/>
          </a:p>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Report Results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Store</a:t>
            </a:r>
            <a:endParaRPr/>
          </a:p>
        </p:txBody>
      </p:sp>
      <p:grpSp>
        <p:nvGrpSpPr>
          <p:cNvPr id="1000" name="Google Shape;1000;p71"/>
          <p:cNvGrpSpPr/>
          <p:nvPr/>
        </p:nvGrpSpPr>
        <p:grpSpPr>
          <a:xfrm rot="5400000">
            <a:off x="967031" y="1524933"/>
            <a:ext cx="94198" cy="266236"/>
            <a:chOff x="4300532" y="1046186"/>
            <a:chExt cx="265301" cy="266236"/>
          </a:xfrm>
        </p:grpSpPr>
        <p:sp>
          <p:nvSpPr>
            <p:cNvPr id="1001" name="Google Shape;1001;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2" name="Google Shape;1002;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003" name="Google Shape;1003;p71"/>
          <p:cNvGrpSpPr/>
          <p:nvPr/>
        </p:nvGrpSpPr>
        <p:grpSpPr>
          <a:xfrm rot="-5400000">
            <a:off x="972954" y="2384553"/>
            <a:ext cx="94198" cy="266236"/>
            <a:chOff x="4300532" y="1046186"/>
            <a:chExt cx="265301" cy="266236"/>
          </a:xfrm>
        </p:grpSpPr>
        <p:sp>
          <p:nvSpPr>
            <p:cNvPr id="1004" name="Google Shape;1004;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5" name="Google Shape;1005;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006" name="Google Shape;1006;p71"/>
          <p:cNvSpPr/>
          <p:nvPr/>
        </p:nvSpPr>
        <p:spPr>
          <a:xfrm>
            <a:off x="4742396" y="2476467"/>
            <a:ext cx="963815"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(Content IDs)</a:t>
            </a:r>
            <a:endParaRPr/>
          </a:p>
        </p:txBody>
      </p:sp>
      <p:sp>
        <p:nvSpPr>
          <p:cNvPr id="1007" name="Google Shape;1007;p71"/>
          <p:cNvSpPr/>
          <p:nvPr/>
        </p:nvSpPr>
        <p:spPr>
          <a:xfrm>
            <a:off x="4632145" y="2984679"/>
            <a:ext cx="1178297" cy="266235"/>
          </a:xfrm>
          <a:prstGeom prst="flowChartTerminator">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Query Results (Content))</a:t>
            </a:r>
            <a:endParaRPr/>
          </a:p>
        </p:txBody>
      </p:sp>
      <p:sp>
        <p:nvSpPr>
          <p:cNvPr id="1008" name="Google Shape;1008;p71"/>
          <p:cNvSpPr txBox="1"/>
          <p:nvPr/>
        </p:nvSpPr>
        <p:spPr>
          <a:xfrm>
            <a:off x="5194040" y="2690343"/>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8</a:t>
            </a:r>
            <a:endParaRPr b="0" i="0" sz="1800" u="none" cap="none" strike="noStrike">
              <a:solidFill>
                <a:srgbClr val="000000"/>
              </a:solidFill>
              <a:latin typeface="Calibri"/>
              <a:ea typeface="Calibri"/>
              <a:cs typeface="Calibri"/>
              <a:sym typeface="Calibri"/>
            </a:endParaRPr>
          </a:p>
        </p:txBody>
      </p:sp>
      <p:grpSp>
        <p:nvGrpSpPr>
          <p:cNvPr id="1009" name="Google Shape;1009;p71"/>
          <p:cNvGrpSpPr/>
          <p:nvPr/>
        </p:nvGrpSpPr>
        <p:grpSpPr>
          <a:xfrm rot="5400000">
            <a:off x="5182109" y="2301613"/>
            <a:ext cx="94198" cy="266236"/>
            <a:chOff x="4300532" y="1046186"/>
            <a:chExt cx="265301" cy="266236"/>
          </a:xfrm>
        </p:grpSpPr>
        <p:sp>
          <p:nvSpPr>
            <p:cNvPr id="1010" name="Google Shape;1010;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1" name="Google Shape;1011;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012" name="Google Shape;1012;p71"/>
          <p:cNvGrpSpPr/>
          <p:nvPr/>
        </p:nvGrpSpPr>
        <p:grpSpPr>
          <a:xfrm rot="-5400000">
            <a:off x="5188032" y="3161233"/>
            <a:ext cx="94198" cy="266236"/>
            <a:chOff x="4300532" y="1046186"/>
            <a:chExt cx="265301" cy="266236"/>
          </a:xfrm>
        </p:grpSpPr>
        <p:sp>
          <p:nvSpPr>
            <p:cNvPr id="1013" name="Google Shape;1013;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4" name="Google Shape;1014;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015" name="Google Shape;1015;p71"/>
          <p:cNvSpPr txBox="1"/>
          <p:nvPr/>
        </p:nvSpPr>
        <p:spPr>
          <a:xfrm>
            <a:off x="3211375" y="2420572"/>
            <a:ext cx="4187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a:t>
            </a:r>
            <a:endParaRPr/>
          </a:p>
        </p:txBody>
      </p:sp>
      <p:sp>
        <p:nvSpPr>
          <p:cNvPr id="1016" name="Google Shape;1016;p71"/>
          <p:cNvSpPr txBox="1"/>
          <p:nvPr/>
        </p:nvSpPr>
        <p:spPr>
          <a:xfrm>
            <a:off x="3418695" y="3934390"/>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7</a:t>
            </a:r>
            <a:endParaRPr b="0" i="0" sz="1800" u="none" cap="none" strike="noStrike">
              <a:solidFill>
                <a:srgbClr val="000000"/>
              </a:solidFill>
              <a:latin typeface="Calibri"/>
              <a:ea typeface="Calibri"/>
              <a:cs typeface="Calibri"/>
              <a:sym typeface="Calibri"/>
            </a:endParaRPr>
          </a:p>
        </p:txBody>
      </p:sp>
      <p:sp>
        <p:nvSpPr>
          <p:cNvPr id="1017" name="Google Shape;1017;p71"/>
          <p:cNvSpPr txBox="1"/>
          <p:nvPr/>
        </p:nvSpPr>
        <p:spPr>
          <a:xfrm>
            <a:off x="3201856" y="575430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9</a:t>
            </a:r>
            <a:endParaRPr/>
          </a:p>
        </p:txBody>
      </p:sp>
      <p:sp>
        <p:nvSpPr>
          <p:cNvPr id="937" name="Google Shape;937;p71"/>
          <p:cNvSpPr/>
          <p:nvPr/>
        </p:nvSpPr>
        <p:spPr>
          <a:xfrm>
            <a:off x="4118465" y="3491583"/>
            <a:ext cx="2025095" cy="166348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Collector</a:t>
            </a:r>
            <a:endParaRPr/>
          </a:p>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Listens for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Collection Request</a:t>
            </a:r>
            <a:endParaRPr/>
          </a:p>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Generates events: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Store</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Collection Requests</a:t>
            </a:r>
            <a:endParaRPr/>
          </a:p>
          <a:p>
            <a:pPr indent="-285750" lvl="0" marL="285750" marR="0" rtl="0" algn="l">
              <a:lnSpc>
                <a:spcPct val="100000"/>
              </a:lnSpc>
              <a:spcBef>
                <a:spcPts val="0"/>
              </a:spcBef>
              <a:spcAft>
                <a:spcPts val="0"/>
              </a:spcAft>
              <a:buClr>
                <a:srgbClr val="FFFFFF"/>
              </a:buClr>
              <a:buSzPts val="1200"/>
              <a:buFont typeface="Arial"/>
              <a:buChar char="•"/>
            </a:pPr>
            <a:r>
              <a:rPr b="0" i="0" lang="en-US" sz="1200" u="none" cap="none" strike="noStrike">
                <a:solidFill>
                  <a:srgbClr val="FFFFFF"/>
                </a:solidFill>
                <a:latin typeface="Calibri"/>
                <a:ea typeface="Calibri"/>
                <a:cs typeface="Calibri"/>
                <a:sym typeface="Calibri"/>
              </a:rPr>
              <a:t>Report Results</a:t>
            </a:r>
            <a:endParaRPr/>
          </a:p>
        </p:txBody>
      </p:sp>
      <p:sp>
        <p:nvSpPr>
          <p:cNvPr id="1018" name="Google Shape;1018;p71"/>
          <p:cNvSpPr txBox="1"/>
          <p:nvPr/>
        </p:nvSpPr>
        <p:spPr>
          <a:xfrm>
            <a:off x="3828833" y="6362139"/>
            <a:ext cx="2731888" cy="461665"/>
          </a:xfrm>
          <a:prstGeom prst="rect">
            <a:avLst/>
          </a:prstGeom>
          <a:no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en-US" sz="800" cap="none">
                <a:solidFill>
                  <a:schemeClr val="dk2"/>
                </a:solidFill>
                <a:latin typeface="Calibri"/>
                <a:ea typeface="Calibri"/>
                <a:cs typeface="Calibri"/>
                <a:sym typeface="Calibri"/>
              </a:rPr>
              <a:t>© 2020 THE MITRE CORPORATION. ALL RIGHTS RESERVED.</a:t>
            </a:r>
            <a:endParaRPr/>
          </a:p>
          <a:p>
            <a:pPr indent="0" lvl="0" marL="0" marR="0" rtl="0" algn="ctr">
              <a:spcBef>
                <a:spcPts val="0"/>
              </a:spcBef>
              <a:spcAft>
                <a:spcPts val="0"/>
              </a:spcAft>
              <a:buNone/>
            </a:pPr>
            <a:r>
              <a:rPr lang="en-US" sz="800" cap="none">
                <a:solidFill>
                  <a:schemeClr val="dk2"/>
                </a:solidFill>
                <a:latin typeface="Calibri"/>
                <a:ea typeface="Calibri"/>
                <a:cs typeface="Calibri"/>
                <a:sym typeface="Calibri"/>
              </a:rPr>
              <a:t>APPROVED FOR PUBLIC RELEASE; DISTRIBUTION UNLIMITED. CASE NUMBER 18-4154</a:t>
            </a:r>
            <a:endParaRPr/>
          </a:p>
        </p:txBody>
      </p:sp>
      <p:grpSp>
        <p:nvGrpSpPr>
          <p:cNvPr id="1019" name="Google Shape;1019;p71"/>
          <p:cNvGrpSpPr/>
          <p:nvPr/>
        </p:nvGrpSpPr>
        <p:grpSpPr>
          <a:xfrm>
            <a:off x="8388328" y="3659065"/>
            <a:ext cx="265301" cy="266236"/>
            <a:chOff x="4300532" y="1046186"/>
            <a:chExt cx="265301" cy="266236"/>
          </a:xfrm>
        </p:grpSpPr>
        <p:sp>
          <p:nvSpPr>
            <p:cNvPr id="1020" name="Google Shape;1020;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1" name="Google Shape;1021;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022" name="Google Shape;1022;p71"/>
          <p:cNvGrpSpPr/>
          <p:nvPr/>
        </p:nvGrpSpPr>
        <p:grpSpPr>
          <a:xfrm rot="10800000">
            <a:off x="10549965" y="3656122"/>
            <a:ext cx="265301" cy="266236"/>
            <a:chOff x="4300532" y="1046186"/>
            <a:chExt cx="265301" cy="266236"/>
          </a:xfrm>
        </p:grpSpPr>
        <p:sp>
          <p:nvSpPr>
            <p:cNvPr id="1023" name="Google Shape;1023;p71"/>
            <p:cNvSpPr/>
            <p:nvPr/>
          </p:nvSpPr>
          <p:spPr>
            <a:xfrm rot="10800000">
              <a:off x="4300532" y="1046186"/>
              <a:ext cx="238231" cy="266236"/>
            </a:xfrm>
            <a:prstGeom prst="homePlate">
              <a:avLst>
                <a:gd fmla="val 50000" name="adj"/>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4" name="Google Shape;1024;p71"/>
            <p:cNvSpPr/>
            <p:nvPr/>
          </p:nvSpPr>
          <p:spPr>
            <a:xfrm>
              <a:off x="4520114" y="1055711"/>
              <a:ext cx="45719" cy="249358"/>
            </a:xfrm>
            <a:prstGeom prst="rect">
              <a:avLst/>
            </a:prstGeom>
            <a:solidFill>
              <a:srgbClr val="A8D08C"/>
            </a:solidFill>
            <a:ln cap="flat" cmpd="sng" w="9525">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45"/>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SCAP v2 Logical Architecture – Key Ideas</a:t>
            </a:r>
            <a:endParaRPr/>
          </a:p>
        </p:txBody>
      </p:sp>
      <p:sp>
        <p:nvSpPr>
          <p:cNvPr id="376" name="Google Shape;376;p45"/>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Support flexible implementation methods</a:t>
            </a:r>
            <a:endParaRPr/>
          </a:p>
          <a:p>
            <a:pPr indent="-344488" lvl="1" marL="688975" rtl="0" algn="l">
              <a:lnSpc>
                <a:spcPct val="100000"/>
              </a:lnSpc>
              <a:spcBef>
                <a:spcPts val="1200"/>
              </a:spcBef>
              <a:spcAft>
                <a:spcPts val="0"/>
              </a:spcAft>
              <a:buSzPts val="2400"/>
              <a:buChar char="▪"/>
            </a:pPr>
            <a:r>
              <a:rPr lang="en-US"/>
              <a:t>Components can be combined or divided – key is that they allow standardized interactions at key points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Support existing tools</a:t>
            </a:r>
            <a:endParaRPr/>
          </a:p>
          <a:p>
            <a:pPr indent="-344488" lvl="1" marL="688975" rtl="0" algn="l">
              <a:lnSpc>
                <a:spcPct val="100000"/>
              </a:lnSpc>
              <a:spcBef>
                <a:spcPts val="1200"/>
              </a:spcBef>
              <a:spcAft>
                <a:spcPts val="0"/>
              </a:spcAft>
              <a:buSzPts val="2400"/>
              <a:buChar char="▪"/>
            </a:pPr>
            <a:r>
              <a:rPr lang="en-US"/>
              <a:t>Data collection agents are not standardized - accommodate existing tools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Extensible</a:t>
            </a:r>
            <a:endParaRPr/>
          </a:p>
          <a:p>
            <a:pPr indent="-344488" lvl="1" marL="688975" rtl="0" algn="l">
              <a:lnSpc>
                <a:spcPct val="100000"/>
              </a:lnSpc>
              <a:spcBef>
                <a:spcPts val="1200"/>
              </a:spcBef>
              <a:spcAft>
                <a:spcPts val="0"/>
              </a:spcAft>
              <a:buSzPts val="2400"/>
              <a:buChar char="▪"/>
            </a:pPr>
            <a:r>
              <a:rPr lang="en-US"/>
              <a:t>Allows dynamic addition of new collection capabilities</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Intelligent</a:t>
            </a:r>
            <a:endParaRPr/>
          </a:p>
          <a:p>
            <a:pPr indent="-344488" lvl="1" marL="688975" rtl="0" algn="l">
              <a:lnSpc>
                <a:spcPct val="100000"/>
              </a:lnSpc>
              <a:spcBef>
                <a:spcPts val="1200"/>
              </a:spcBef>
              <a:spcAft>
                <a:spcPts val="0"/>
              </a:spcAft>
              <a:buSzPts val="2400"/>
              <a:buChar char="▪"/>
            </a:pPr>
            <a:r>
              <a:rPr lang="en-US"/>
              <a:t>Can take a collection request and figure out the targets and what tools to use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72"/>
          <p:cNvSpPr txBox="1"/>
          <p:nvPr>
            <p:ph type="title"/>
          </p:nvPr>
        </p:nvSpPr>
        <p:spPr>
          <a:xfrm>
            <a:off x="457200" y="2046425"/>
            <a:ext cx="9334500" cy="138257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5400"/>
              <a:buFont typeface="Arial"/>
              <a:buNone/>
            </a:pPr>
            <a:r>
              <a:rPr lang="en-US"/>
              <a:t>Demo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3"/>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5" name="Google Shape;1035;p73"/>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The Open Cybersecurity Alliance (OCA)</a:t>
            </a:r>
            <a:endParaRPr/>
          </a:p>
        </p:txBody>
      </p:sp>
      <p:sp>
        <p:nvSpPr>
          <p:cNvPr id="1036" name="Google Shape;1036;p73"/>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“The OCA supports commonly developed code and tooling and the use of mutually agreed upon technologies, data standards, and procedures.”</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OCA is an industry consortia supporting open standards and tools for cybersecurity</a:t>
            </a:r>
            <a:endParaRPr/>
          </a:p>
          <a:p>
            <a:pPr indent="-344488" lvl="1" marL="688975" rtl="0" algn="l">
              <a:lnSpc>
                <a:spcPct val="100000"/>
              </a:lnSpc>
              <a:spcBef>
                <a:spcPts val="1200"/>
              </a:spcBef>
              <a:spcAft>
                <a:spcPts val="0"/>
              </a:spcAft>
              <a:buSzPts val="2400"/>
              <a:buChar char="▪"/>
            </a:pPr>
            <a:r>
              <a:rPr lang="en-US"/>
              <a:t>An OASIS Open Project</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One thing OCA does is support open source development projects that will enhance cybersecurity practices</a:t>
            </a:r>
            <a:endParaRPr/>
          </a:p>
          <a:p>
            <a:pPr indent="-344488" lvl="1" marL="688975" rtl="0" algn="l">
              <a:lnSpc>
                <a:spcPct val="100000"/>
              </a:lnSpc>
              <a:spcBef>
                <a:spcPts val="1200"/>
              </a:spcBef>
              <a:spcAft>
                <a:spcPts val="0"/>
              </a:spcAft>
              <a:buSzPts val="2400"/>
              <a:buChar char="▪"/>
            </a:pPr>
            <a:r>
              <a:rPr lang="en-US"/>
              <a:t>The SCAP Architecture prototype was the first such project proposed from outside OCA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74"/>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2" name="Google Shape;1042;p74"/>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SCAP Architecture OCA Project</a:t>
            </a:r>
            <a:endParaRPr/>
          </a:p>
        </p:txBody>
      </p:sp>
      <p:sp>
        <p:nvSpPr>
          <p:cNvPr id="1043" name="Google Shape;1043;p74"/>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OCA will provide a GitHub repository, message board, and archiving support</a:t>
            </a:r>
            <a:endParaRPr/>
          </a:p>
          <a:p>
            <a:pPr indent="-344488" lvl="1" marL="688975" rtl="0" algn="l">
              <a:lnSpc>
                <a:spcPct val="100000"/>
              </a:lnSpc>
              <a:spcBef>
                <a:spcPts val="1200"/>
              </a:spcBef>
              <a:spcAft>
                <a:spcPts val="0"/>
              </a:spcAft>
              <a:buSzPts val="2400"/>
              <a:buChar char="▪"/>
            </a:pPr>
            <a:r>
              <a:rPr lang="en-US"/>
              <a:t>MITRE/NSA are currently finalizing release of the code</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Many OCA members are interested in this work – gives us more eyes on the code and hopefully more participants in SCAP</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Some OCA members are vendors whose products align with PCEs – may give us opportunities to test the architecture with real vendor products</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Final architecture can serve as a reference implementation – OCA will host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5"/>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9" name="Google Shape;1049;p75"/>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SCAP Architecture OCA Project (2)</a:t>
            </a:r>
            <a:endParaRPr/>
          </a:p>
        </p:txBody>
      </p:sp>
      <p:sp>
        <p:nvSpPr>
          <p:cNvPr id="1050" name="Google Shape;1050;p75"/>
          <p:cNvSpPr txBox="1"/>
          <p:nvPr>
            <p:ph idx="1" type="body"/>
          </p:nvPr>
        </p:nvSpPr>
        <p:spPr>
          <a:xfrm>
            <a:off x="457200" y="1090242"/>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OCA requires that code development be public and archived</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OCA requires that the code product be released under suitable license (we are using Apache v2)</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OCA and its members will not dictate code design decisions</a:t>
            </a:r>
            <a:endParaRPr/>
          </a:p>
          <a:p>
            <a:pPr indent="-344488" lvl="1" marL="688975" rtl="0" algn="l">
              <a:lnSpc>
                <a:spcPct val="100000"/>
              </a:lnSpc>
              <a:spcBef>
                <a:spcPts val="1200"/>
              </a:spcBef>
              <a:spcAft>
                <a:spcPts val="0"/>
              </a:spcAft>
              <a:buSzPts val="2400"/>
              <a:buChar char="▪"/>
            </a:pPr>
            <a:r>
              <a:rPr lang="en-US"/>
              <a:t>Architecture design will continue to come from the SCAP Data Collection sub-team</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Anyone can contribute – you don’t need to be an OCA member</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Does not change management of SCAP in general – still managed by NIST and the SCAP community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76"/>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6" name="Google Shape;1056;p76"/>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In the Next 6 Months</a:t>
            </a:r>
            <a:endParaRPr/>
          </a:p>
        </p:txBody>
      </p:sp>
      <p:sp>
        <p:nvSpPr>
          <p:cNvPr id="1057" name="Google Shape;1057;p76"/>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Continue development of the SCAP architecture prototype</a:t>
            </a:r>
            <a:endParaRPr/>
          </a:p>
          <a:p>
            <a:pPr indent="-344488" lvl="1" marL="688975" rtl="0" algn="l">
              <a:lnSpc>
                <a:spcPct val="100000"/>
              </a:lnSpc>
              <a:spcBef>
                <a:spcPts val="1200"/>
              </a:spcBef>
              <a:spcAft>
                <a:spcPts val="0"/>
              </a:spcAft>
              <a:buSzPts val="2400"/>
              <a:buChar char="▪"/>
            </a:pPr>
            <a:r>
              <a:rPr lang="en-US"/>
              <a:t>NSA will lead development; hopefully others will help</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Capture lessons learned and design decisions from prototype in technical documents</a:t>
            </a:r>
            <a:endParaRPr/>
          </a:p>
          <a:p>
            <a:pPr indent="-344488" lvl="1" marL="688975" rtl="0" algn="l">
              <a:lnSpc>
                <a:spcPct val="100000"/>
              </a:lnSpc>
              <a:spcBef>
                <a:spcPts val="1200"/>
              </a:spcBef>
              <a:spcAft>
                <a:spcPts val="0"/>
              </a:spcAft>
              <a:buSzPts val="2400"/>
              <a:buChar char="▪"/>
            </a:pPr>
            <a:r>
              <a:rPr lang="en-US"/>
              <a:t>Eventually, these will form the basis of a formal standard</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SCAP v2 Logical Architecture</a:t>
            </a:r>
            <a:endParaRPr/>
          </a:p>
        </p:txBody>
      </p:sp>
      <p:sp>
        <p:nvSpPr>
          <p:cNvPr id="382" name="Google Shape;382;p46"/>
          <p:cNvSpPr txBox="1"/>
          <p:nvPr>
            <p:ph idx="1" type="body"/>
          </p:nvPr>
        </p:nvSpPr>
        <p:spPr>
          <a:xfrm>
            <a:off x="457200" y="1246910"/>
            <a:ext cx="11277600" cy="882142"/>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A framework of key components, loosely connected via standardized interfaces, for gathering information about enterprise assets</a:t>
            </a:r>
            <a:endParaRPr/>
          </a:p>
        </p:txBody>
      </p:sp>
      <p:grpSp>
        <p:nvGrpSpPr>
          <p:cNvPr id="383" name="Google Shape;383;p46"/>
          <p:cNvGrpSpPr/>
          <p:nvPr/>
        </p:nvGrpSpPr>
        <p:grpSpPr>
          <a:xfrm>
            <a:off x="627675" y="2025163"/>
            <a:ext cx="10495250" cy="4366252"/>
            <a:chOff x="0" y="0"/>
            <a:chExt cx="5486400" cy="3200400"/>
          </a:xfrm>
        </p:grpSpPr>
        <p:sp>
          <p:nvSpPr>
            <p:cNvPr id="384" name="Google Shape;384;p46"/>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a:off x="85725" y="123824"/>
              <a:ext cx="5305425" cy="2219325"/>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rPr b="0" i="0" lang="en-US" sz="2000" u="none" cap="none" strike="noStrike">
                  <a:solidFill>
                    <a:srgbClr val="000000"/>
                  </a:solidFill>
                  <a:latin typeface="Arial"/>
                  <a:ea typeface="Arial"/>
                  <a:cs typeface="Arial"/>
                  <a:sym typeface="Arial"/>
                </a:rPr>
                <a:t>These components are connected via a common reliable and secure message fabric</a:t>
              </a:r>
              <a:endParaRPr b="0" i="0" sz="2000" u="none" cap="none" strike="noStrike">
                <a:solidFill>
                  <a:schemeClr val="lt1"/>
                </a:solidFill>
                <a:latin typeface="Arial"/>
                <a:ea typeface="Arial"/>
                <a:cs typeface="Arial"/>
                <a:sym typeface="Arial"/>
              </a:endParaRPr>
            </a:p>
          </p:txBody>
        </p:sp>
        <p:sp>
          <p:nvSpPr>
            <p:cNvPr id="386" name="Google Shape;386;p46"/>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User Application</a:t>
              </a:r>
              <a:endParaRPr/>
            </a:p>
          </p:txBody>
        </p:sp>
        <p:sp>
          <p:nvSpPr>
            <p:cNvPr id="387" name="Google Shape;387;p46"/>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b="0" i="0" lang="en-US" sz="2000" u="none" cap="none" strike="noStrike">
                  <a:solidFill>
                    <a:schemeClr val="dk1"/>
                  </a:solidFill>
                  <a:latin typeface="Arial"/>
                  <a:ea typeface="Arial"/>
                  <a:cs typeface="Arial"/>
                  <a:sym typeface="Arial"/>
                </a:rPr>
                <a:t>Manager</a:t>
              </a:r>
              <a:endParaRPr b="0" i="0" sz="1100" u="none" cap="none" strike="noStrike">
                <a:solidFill>
                  <a:schemeClr val="dk1"/>
                </a:solidFill>
                <a:latin typeface="Arial"/>
                <a:ea typeface="Arial"/>
                <a:cs typeface="Arial"/>
                <a:sym typeface="Arial"/>
              </a:endParaRPr>
            </a:p>
          </p:txBody>
        </p:sp>
        <p:sp>
          <p:nvSpPr>
            <p:cNvPr id="388" name="Google Shape;388;p46"/>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Repository</a:t>
              </a:r>
              <a:endParaRPr b="0" i="0" sz="1100" u="none" cap="none" strike="noStrike">
                <a:solidFill>
                  <a:schemeClr val="dk1"/>
                </a:solidFill>
                <a:latin typeface="Arial"/>
                <a:ea typeface="Arial"/>
                <a:cs typeface="Arial"/>
                <a:sym typeface="Arial"/>
              </a:endParaRPr>
            </a:p>
          </p:txBody>
        </p:sp>
        <p:sp>
          <p:nvSpPr>
            <p:cNvPr id="389" name="Google Shape;389;p46"/>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Collector</a:t>
              </a:r>
              <a:endParaRPr b="0" i="0" sz="1100" u="none" cap="none" strike="noStrike">
                <a:solidFill>
                  <a:schemeClr val="dk1"/>
                </a:solidFill>
                <a:latin typeface="Arial"/>
                <a:ea typeface="Arial"/>
                <a:cs typeface="Arial"/>
                <a:sym typeface="Arial"/>
              </a:endParaRPr>
            </a:p>
          </p:txBody>
        </p:sp>
        <p:sp>
          <p:nvSpPr>
            <p:cNvPr id="390" name="Google Shape;390;p46"/>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Extension (PCX)</a:t>
              </a:r>
              <a:endParaRPr/>
            </a:p>
          </p:txBody>
        </p:sp>
        <p:sp>
          <p:nvSpPr>
            <p:cNvPr id="391" name="Google Shape;391;p46"/>
            <p:cNvSpPr/>
            <p:nvPr/>
          </p:nvSpPr>
          <p:spPr>
            <a:xfrm>
              <a:off x="1437300" y="2511092"/>
              <a:ext cx="1085850" cy="667385"/>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Engine (PCE)</a:t>
              </a:r>
              <a:endParaRPr/>
            </a:p>
          </p:txBody>
        </p:sp>
        <p:cxnSp>
          <p:nvCxnSpPr>
            <p:cNvPr id="392" name="Google Shape;392;p46"/>
            <p:cNvCxnSpPr>
              <a:stCxn id="391" idx="0"/>
              <a:endCxn id="389" idx="2"/>
            </p:cNvCxnSpPr>
            <p:nvPr/>
          </p:nvCxnSpPr>
          <p:spPr>
            <a:xfrm flipH="1" rot="10800000">
              <a:off x="1980225" y="2199992"/>
              <a:ext cx="842100" cy="311100"/>
            </a:xfrm>
            <a:prstGeom prst="straightConnector1">
              <a:avLst/>
            </a:prstGeom>
            <a:noFill/>
            <a:ln cap="flat" cmpd="sng" w="57150">
              <a:solidFill>
                <a:srgbClr val="00B0F0"/>
              </a:solidFill>
              <a:prstDash val="dash"/>
              <a:miter lim="800000"/>
              <a:headEnd len="sm" w="sm" type="none"/>
              <a:tailEnd len="sm" w="sm" type="none"/>
            </a:ln>
          </p:spPr>
        </p:cxnSp>
        <p:cxnSp>
          <p:nvCxnSpPr>
            <p:cNvPr id="393" name="Google Shape;393;p46"/>
            <p:cNvCxnSpPr>
              <a:stCxn id="388" idx="3"/>
              <a:endCxn id="387" idx="1"/>
            </p:cNvCxnSpPr>
            <p:nvPr/>
          </p:nvCxnSpPr>
          <p:spPr>
            <a:xfrm>
              <a:off x="1494450" y="893716"/>
              <a:ext cx="751500" cy="1200"/>
            </a:xfrm>
            <a:prstGeom prst="straightConnector1">
              <a:avLst/>
            </a:prstGeom>
            <a:noFill/>
            <a:ln cap="flat" cmpd="sng" w="57150">
              <a:solidFill>
                <a:srgbClr val="0B2338"/>
              </a:solidFill>
              <a:prstDash val="solid"/>
              <a:miter lim="800000"/>
              <a:headEnd len="sm" w="sm" type="none"/>
              <a:tailEnd len="sm" w="sm" type="none"/>
            </a:ln>
          </p:spPr>
        </p:cxnSp>
        <p:cxnSp>
          <p:nvCxnSpPr>
            <p:cNvPr id="394" name="Google Shape;394;p46"/>
            <p:cNvCxnSpPr>
              <a:stCxn id="386" idx="1"/>
              <a:endCxn id="387" idx="3"/>
            </p:cNvCxnSpPr>
            <p:nvPr/>
          </p:nvCxnSpPr>
          <p:spPr>
            <a:xfrm rot="10800000">
              <a:off x="3390000" y="894750"/>
              <a:ext cx="839100" cy="600"/>
            </a:xfrm>
            <a:prstGeom prst="straightConnector1">
              <a:avLst/>
            </a:prstGeom>
            <a:noFill/>
            <a:ln cap="flat" cmpd="sng" w="57150">
              <a:solidFill>
                <a:srgbClr val="0B2338"/>
              </a:solidFill>
              <a:prstDash val="solid"/>
              <a:miter lim="800000"/>
              <a:headEnd len="sm" w="sm" type="none"/>
              <a:tailEnd len="sm" w="sm" type="none"/>
            </a:ln>
          </p:spPr>
        </p:cxnSp>
        <p:cxnSp>
          <p:nvCxnSpPr>
            <p:cNvPr id="395" name="Google Shape;395;p46"/>
            <p:cNvCxnSpPr>
              <a:stCxn id="387" idx="2"/>
              <a:endCxn id="389" idx="0"/>
            </p:cNvCxnSpPr>
            <p:nvPr/>
          </p:nvCxnSpPr>
          <p:spPr>
            <a:xfrm>
              <a:off x="2817938" y="1228724"/>
              <a:ext cx="4200" cy="303900"/>
            </a:xfrm>
            <a:prstGeom prst="straightConnector1">
              <a:avLst/>
            </a:prstGeom>
            <a:noFill/>
            <a:ln cap="flat" cmpd="sng" w="57150">
              <a:solidFill>
                <a:srgbClr val="0B2338"/>
              </a:solidFill>
              <a:prstDash val="solid"/>
              <a:miter lim="800000"/>
              <a:headEnd len="sm" w="sm" type="none"/>
              <a:tailEnd len="sm" w="sm" type="none"/>
            </a:ln>
          </p:spPr>
        </p:cxnSp>
        <p:cxnSp>
          <p:nvCxnSpPr>
            <p:cNvPr id="396" name="Google Shape;396;p46"/>
            <p:cNvCxnSpPr>
              <a:stCxn id="389" idx="1"/>
              <a:endCxn id="390" idx="3"/>
            </p:cNvCxnSpPr>
            <p:nvPr/>
          </p:nvCxnSpPr>
          <p:spPr>
            <a:xfrm rot="10800000">
              <a:off x="1470787" y="1863543"/>
              <a:ext cx="808500" cy="2700"/>
            </a:xfrm>
            <a:prstGeom prst="straightConnector1">
              <a:avLst/>
            </a:prstGeom>
            <a:noFill/>
            <a:ln cap="flat" cmpd="sng" w="57150">
              <a:solidFill>
                <a:srgbClr val="0B2338"/>
              </a:solidFill>
              <a:prstDash val="solid"/>
              <a:miter lim="800000"/>
              <a:headEnd len="sm" w="sm" type="none"/>
              <a:tailEnd len="sm" w="sm" type="none"/>
            </a:ln>
          </p:spPr>
        </p:cxnSp>
        <p:cxnSp>
          <p:nvCxnSpPr>
            <p:cNvPr id="397" name="Google Shape;397;p46"/>
            <p:cNvCxnSpPr>
              <a:stCxn id="391" idx="0"/>
              <a:endCxn id="390" idx="2"/>
            </p:cNvCxnSpPr>
            <p:nvPr/>
          </p:nvCxnSpPr>
          <p:spPr>
            <a:xfrm rot="10800000">
              <a:off x="927825" y="2197292"/>
              <a:ext cx="1052400" cy="313800"/>
            </a:xfrm>
            <a:prstGeom prst="straightConnector1">
              <a:avLst/>
            </a:prstGeom>
            <a:noFill/>
            <a:ln cap="flat" cmpd="sng" w="57150">
              <a:solidFill>
                <a:srgbClr val="00B0F0"/>
              </a:solidFill>
              <a:prstDash val="dash"/>
              <a:miter lim="800000"/>
              <a:headEnd len="sm" w="sm" type="none"/>
              <a:tailEnd len="sm" w="sm" type="none"/>
            </a:ln>
          </p:spPr>
        </p:cxnSp>
      </p:grpSp>
      <p:sp>
        <p:nvSpPr>
          <p:cNvPr id="398" name="Google Shape;398;p46"/>
          <p:cNvSpPr/>
          <p:nvPr/>
        </p:nvSpPr>
        <p:spPr>
          <a:xfrm>
            <a:off x="7244197" y="5077586"/>
            <a:ext cx="233139" cy="1338512"/>
          </a:xfrm>
          <a:prstGeom prst="rightBrace">
            <a:avLst>
              <a:gd fmla="val 37642" name="adj1"/>
              <a:gd fmla="val 52039" name="adj2"/>
            </a:avLst>
          </a:prstGeom>
          <a:noFill/>
          <a:ln cap="flat" cmpd="sng" w="381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9" name="Google Shape;399;p46"/>
          <p:cNvSpPr txBox="1"/>
          <p:nvPr/>
        </p:nvSpPr>
        <p:spPr>
          <a:xfrm>
            <a:off x="7647811" y="5597940"/>
            <a:ext cx="19287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Not standardized</a:t>
            </a:r>
            <a:endParaRPr/>
          </a:p>
        </p:txBody>
      </p:sp>
      <p:sp>
        <p:nvSpPr>
          <p:cNvPr id="400" name="Google Shape;400;p46"/>
          <p:cNvSpPr txBox="1"/>
          <p:nvPr/>
        </p:nvSpPr>
        <p:spPr>
          <a:xfrm>
            <a:off x="3449840" y="2937273"/>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N</a:t>
            </a:r>
            <a:endParaRPr b="0" i="0" sz="1100" u="none" cap="none" strike="noStrike">
              <a:solidFill>
                <a:schemeClr val="lt1"/>
              </a:solidFill>
              <a:latin typeface="Calibri"/>
              <a:ea typeface="Calibri"/>
              <a:cs typeface="Calibri"/>
              <a:sym typeface="Calibri"/>
            </a:endParaRPr>
          </a:p>
        </p:txBody>
      </p:sp>
      <p:sp>
        <p:nvSpPr>
          <p:cNvPr id="401" name="Google Shape;401;p46"/>
          <p:cNvSpPr txBox="1"/>
          <p:nvPr/>
        </p:nvSpPr>
        <p:spPr>
          <a:xfrm>
            <a:off x="6003774" y="3894158"/>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N</a:t>
            </a:r>
            <a:endParaRPr b="0" i="0" sz="1100" u="none" cap="none" strike="noStrike">
              <a:solidFill>
                <a:schemeClr val="lt1"/>
              </a:solidFill>
              <a:latin typeface="Calibri"/>
              <a:ea typeface="Calibri"/>
              <a:cs typeface="Calibri"/>
              <a:sym typeface="Calibri"/>
            </a:endParaRPr>
          </a:p>
        </p:txBody>
      </p:sp>
      <p:sp>
        <p:nvSpPr>
          <p:cNvPr id="402" name="Google Shape;402;p46"/>
          <p:cNvSpPr txBox="1"/>
          <p:nvPr/>
        </p:nvSpPr>
        <p:spPr>
          <a:xfrm>
            <a:off x="3392341" y="4263802"/>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N</a:t>
            </a:r>
            <a:endParaRPr b="0" i="0" sz="1100" u="none" cap="none" strike="noStrike">
              <a:solidFill>
                <a:schemeClr val="lt1"/>
              </a:solidFill>
              <a:latin typeface="Calibri"/>
              <a:ea typeface="Calibri"/>
              <a:cs typeface="Calibri"/>
              <a:sym typeface="Calibri"/>
            </a:endParaRPr>
          </a:p>
        </p:txBody>
      </p:sp>
      <p:sp>
        <p:nvSpPr>
          <p:cNvPr id="403" name="Google Shape;403;p46"/>
          <p:cNvSpPr txBox="1"/>
          <p:nvPr/>
        </p:nvSpPr>
        <p:spPr>
          <a:xfrm>
            <a:off x="4233552" y="5136546"/>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N</a:t>
            </a:r>
            <a:endParaRPr b="0" i="0" sz="1100" u="none" cap="none" strike="noStrike">
              <a:solidFill>
                <a:schemeClr val="lt1"/>
              </a:solidFill>
              <a:latin typeface="Calibri"/>
              <a:ea typeface="Calibri"/>
              <a:cs typeface="Calibri"/>
              <a:sym typeface="Calibri"/>
            </a:endParaRPr>
          </a:p>
        </p:txBody>
      </p:sp>
      <p:sp>
        <p:nvSpPr>
          <p:cNvPr id="404" name="Google Shape;404;p46"/>
          <p:cNvSpPr txBox="1"/>
          <p:nvPr/>
        </p:nvSpPr>
        <p:spPr>
          <a:xfrm>
            <a:off x="8440508" y="2925942"/>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N</a:t>
            </a:r>
            <a:endParaRPr b="0" i="0" sz="1100" u="none" cap="none" strike="noStrike">
              <a:solidFill>
                <a:schemeClr val="lt1"/>
              </a:solidFill>
              <a:latin typeface="Calibri"/>
              <a:ea typeface="Calibri"/>
              <a:cs typeface="Calibri"/>
              <a:sym typeface="Calibri"/>
            </a:endParaRPr>
          </a:p>
        </p:txBody>
      </p:sp>
      <p:sp>
        <p:nvSpPr>
          <p:cNvPr id="405" name="Google Shape;405;p46"/>
          <p:cNvSpPr txBox="1"/>
          <p:nvPr/>
        </p:nvSpPr>
        <p:spPr>
          <a:xfrm>
            <a:off x="4686574" y="3276600"/>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406" name="Google Shape;406;p46"/>
          <p:cNvSpPr txBox="1"/>
          <p:nvPr/>
        </p:nvSpPr>
        <p:spPr>
          <a:xfrm>
            <a:off x="7049826" y="3305656"/>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407" name="Google Shape;407;p46"/>
          <p:cNvSpPr txBox="1"/>
          <p:nvPr/>
        </p:nvSpPr>
        <p:spPr>
          <a:xfrm>
            <a:off x="5752290" y="3660898"/>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408" name="Google Shape;408;p46"/>
          <p:cNvSpPr txBox="1"/>
          <p:nvPr/>
        </p:nvSpPr>
        <p:spPr>
          <a:xfrm>
            <a:off x="4729436" y="4575577"/>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409" name="Google Shape;409;p46"/>
          <p:cNvSpPr txBox="1"/>
          <p:nvPr/>
        </p:nvSpPr>
        <p:spPr>
          <a:xfrm>
            <a:off x="5971365" y="5012811"/>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410" name="Google Shape;410;p46"/>
          <p:cNvSpPr txBox="1"/>
          <p:nvPr/>
        </p:nvSpPr>
        <p:spPr>
          <a:xfrm>
            <a:off x="2203233" y="5012811"/>
            <a:ext cx="219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6000"/>
              </a:lnSpc>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411" name="Google Shape;411;p46"/>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SCAP v2 Logical Architecture – Component Overview</a:t>
            </a:r>
            <a:endParaRPr/>
          </a:p>
        </p:txBody>
      </p:sp>
      <p:sp>
        <p:nvSpPr>
          <p:cNvPr id="417" name="Google Shape;417;p47"/>
          <p:cNvSpPr txBox="1"/>
          <p:nvPr>
            <p:ph idx="1" type="body"/>
          </p:nvPr>
        </p:nvSpPr>
        <p:spPr>
          <a:xfrm>
            <a:off x="457200" y="1246909"/>
            <a:ext cx="11277600" cy="4812697"/>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300"/>
              <a:buFont typeface="Noto Sans Symbols"/>
              <a:buChar char="▪"/>
            </a:pPr>
            <a:r>
              <a:rPr lang="en-US" sz="2300"/>
              <a:t>User Application – Where requests for information about enterprise state originate</a:t>
            </a:r>
            <a:endParaRPr/>
          </a:p>
          <a:p>
            <a:pPr indent="-225425" lvl="0" marL="225425" rtl="0" algn="l">
              <a:lnSpc>
                <a:spcPct val="100000"/>
              </a:lnSpc>
              <a:spcBef>
                <a:spcPts val="1200"/>
              </a:spcBef>
              <a:spcAft>
                <a:spcPts val="0"/>
              </a:spcAft>
              <a:buClr>
                <a:schemeClr val="lt2"/>
              </a:buClr>
              <a:buSzPts val="2300"/>
              <a:buFont typeface="Noto Sans Symbols"/>
              <a:buChar char="▪"/>
            </a:pPr>
            <a:r>
              <a:rPr lang="en-US" sz="2300"/>
              <a:t>Repository – Storage for prior collection results, enterprise assets (a.k.a. collection targets), and other persistent control data</a:t>
            </a:r>
            <a:endParaRPr/>
          </a:p>
          <a:p>
            <a:pPr indent="-225425" lvl="0" marL="225425" rtl="0" algn="l">
              <a:lnSpc>
                <a:spcPct val="100000"/>
              </a:lnSpc>
              <a:spcBef>
                <a:spcPts val="1200"/>
              </a:spcBef>
              <a:spcAft>
                <a:spcPts val="0"/>
              </a:spcAft>
              <a:buClr>
                <a:schemeClr val="lt2"/>
              </a:buClr>
              <a:buSzPts val="2300"/>
              <a:buFont typeface="Noto Sans Symbols"/>
              <a:buChar char="▪"/>
            </a:pPr>
            <a:r>
              <a:rPr lang="en-US" sz="2300"/>
              <a:t>Collector – Manages data collection for a specific set of targets – tightly bound to a set of PCEs</a:t>
            </a:r>
            <a:endParaRPr/>
          </a:p>
          <a:p>
            <a:pPr indent="-225425" lvl="0" marL="225425" rtl="0" algn="l">
              <a:lnSpc>
                <a:spcPct val="100000"/>
              </a:lnSpc>
              <a:spcBef>
                <a:spcPts val="1200"/>
              </a:spcBef>
              <a:spcAft>
                <a:spcPts val="0"/>
              </a:spcAft>
              <a:buClr>
                <a:schemeClr val="lt2"/>
              </a:buClr>
              <a:buSzPts val="2300"/>
              <a:buFont typeface="Noto Sans Symbols"/>
              <a:buChar char="▪"/>
            </a:pPr>
            <a:r>
              <a:rPr lang="en-US" sz="2300"/>
              <a:t>Posture Collection Engine (PCE) – Handles actual data gathering. Not standardized but linked to a Collector or PCX that handles interfacing.</a:t>
            </a:r>
            <a:endParaRPr/>
          </a:p>
          <a:p>
            <a:pPr indent="-225425" lvl="0" marL="225425" rtl="0" algn="l">
              <a:lnSpc>
                <a:spcPct val="100000"/>
              </a:lnSpc>
              <a:spcBef>
                <a:spcPts val="1200"/>
              </a:spcBef>
              <a:spcAft>
                <a:spcPts val="0"/>
              </a:spcAft>
              <a:buClr>
                <a:schemeClr val="lt2"/>
              </a:buClr>
              <a:buSzPts val="2300"/>
              <a:buFont typeface="Noto Sans Symbols"/>
              <a:buChar char="▪"/>
            </a:pPr>
            <a:r>
              <a:rPr lang="en-US" sz="2300"/>
              <a:t>Posture Collection Extension (PCX) – A “sub-Collector” connected via a standard interface. Allows new collection capabilities to be added to Collectors.</a:t>
            </a:r>
            <a:endParaRPr/>
          </a:p>
          <a:p>
            <a:pPr indent="-225425" lvl="0" marL="225425" rtl="0" algn="l">
              <a:lnSpc>
                <a:spcPct val="100000"/>
              </a:lnSpc>
              <a:spcBef>
                <a:spcPts val="1200"/>
              </a:spcBef>
              <a:spcAft>
                <a:spcPts val="0"/>
              </a:spcAft>
              <a:buClr>
                <a:schemeClr val="lt2"/>
              </a:buClr>
              <a:buSzPts val="2300"/>
              <a:buFont typeface="Noto Sans Symbols"/>
              <a:buChar char="▪"/>
            </a:pPr>
            <a:r>
              <a:rPr lang="en-US" sz="2300"/>
              <a:t>Manager – Handles orchestration of components to perform collections</a:t>
            </a:r>
            <a:endParaRPr/>
          </a:p>
        </p:txBody>
      </p:sp>
      <p:sp>
        <p:nvSpPr>
          <p:cNvPr id="418" name="Google Shape;418;p47"/>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48"/>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Key Functions of the Architecture</a:t>
            </a:r>
            <a:endParaRPr/>
          </a:p>
        </p:txBody>
      </p:sp>
      <p:sp>
        <p:nvSpPr>
          <p:cNvPr id="425" name="Google Shape;425;p48"/>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Identify collection targets</a:t>
            </a:r>
            <a:endParaRPr/>
          </a:p>
          <a:p>
            <a:pPr indent="-344488" lvl="1" marL="688975" rtl="0" algn="l">
              <a:lnSpc>
                <a:spcPct val="100000"/>
              </a:lnSpc>
              <a:spcBef>
                <a:spcPts val="1200"/>
              </a:spcBef>
              <a:spcAft>
                <a:spcPts val="0"/>
              </a:spcAft>
              <a:buSzPts val="2400"/>
              <a:buChar char="▪"/>
            </a:pPr>
            <a:r>
              <a:rPr lang="en-US"/>
              <a:t>Collectors gather and report potential collection targets to Repository</a:t>
            </a:r>
            <a:endParaRPr/>
          </a:p>
          <a:p>
            <a:pPr indent="-344488" lvl="1" marL="688975" rtl="0" algn="l">
              <a:lnSpc>
                <a:spcPct val="100000"/>
              </a:lnSpc>
              <a:spcBef>
                <a:spcPts val="1200"/>
              </a:spcBef>
              <a:spcAft>
                <a:spcPts val="0"/>
              </a:spcAft>
              <a:buSzPts val="2400"/>
              <a:buChar char="▪"/>
            </a:pPr>
            <a:r>
              <a:rPr lang="en-US"/>
              <a:t>Manager matches collection targeting and applicability to Repository data</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Identify and task collection tools</a:t>
            </a:r>
            <a:endParaRPr/>
          </a:p>
          <a:p>
            <a:pPr indent="-344488" lvl="1" marL="688975" rtl="0" algn="l">
              <a:lnSpc>
                <a:spcPct val="100000"/>
              </a:lnSpc>
              <a:spcBef>
                <a:spcPts val="1200"/>
              </a:spcBef>
              <a:spcAft>
                <a:spcPts val="0"/>
              </a:spcAft>
              <a:buSzPts val="2400"/>
              <a:buChar char="▪"/>
            </a:pPr>
            <a:r>
              <a:rPr lang="en-US"/>
              <a:t>Manager determines which Collectors to task for a given target set</a:t>
            </a:r>
            <a:endParaRPr/>
          </a:p>
          <a:p>
            <a:pPr indent="-344488" lvl="1" marL="688975" rtl="0" algn="l">
              <a:lnSpc>
                <a:spcPct val="100000"/>
              </a:lnSpc>
              <a:spcBef>
                <a:spcPts val="1200"/>
              </a:spcBef>
              <a:spcAft>
                <a:spcPts val="0"/>
              </a:spcAft>
              <a:buSzPts val="2400"/>
              <a:buChar char="▪"/>
            </a:pPr>
            <a:r>
              <a:rPr lang="en-US"/>
              <a:t>Collectors map instructions to PCE/PCX capable of handling that type of collection</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Orchestrating continuous monitoring</a:t>
            </a:r>
            <a:endParaRPr/>
          </a:p>
          <a:p>
            <a:pPr indent="-344488" lvl="1" marL="688975" rtl="0" algn="l">
              <a:lnSpc>
                <a:spcPct val="100000"/>
              </a:lnSpc>
              <a:spcBef>
                <a:spcPts val="1200"/>
              </a:spcBef>
              <a:spcAft>
                <a:spcPts val="0"/>
              </a:spcAft>
              <a:buSzPts val="2400"/>
              <a:buChar char="▪"/>
            </a:pPr>
            <a:r>
              <a:rPr lang="en-US"/>
              <a:t>Collectors set up and manage event-based/periodic checking as dictated</a:t>
            </a:r>
            <a:endParaRPr/>
          </a:p>
          <a:p>
            <a:pPr indent="-344488" lvl="1" marL="688975" rtl="0" algn="l">
              <a:lnSpc>
                <a:spcPct val="100000"/>
              </a:lnSpc>
              <a:spcBef>
                <a:spcPts val="1200"/>
              </a:spcBef>
              <a:spcAft>
                <a:spcPts val="0"/>
              </a:spcAft>
              <a:buSzPts val="2400"/>
              <a:buChar char="▪"/>
            </a:pPr>
            <a:r>
              <a:rPr lang="en-US"/>
              <a:t>Repository monitored for new applicable targets to update Collectors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49"/>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A Walkthrough – Point-in-time Collection</a:t>
            </a:r>
            <a:endParaRPr/>
          </a:p>
        </p:txBody>
      </p:sp>
      <p:sp>
        <p:nvSpPr>
          <p:cNvPr id="432" name="Google Shape;432;p49"/>
          <p:cNvSpPr txBox="1"/>
          <p:nvPr>
            <p:ph idx="1" type="body"/>
          </p:nvPr>
        </p:nvSpPr>
        <p:spPr>
          <a:xfrm>
            <a:off x="457200" y="1246909"/>
            <a:ext cx="11277600" cy="5001491"/>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The following slides walk through how the architecture handles point-in-time collection</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For clarity, the walk-through assumes different software applications in each role</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Some details remain TBD</a:t>
            </a:r>
            <a:endParaRPr/>
          </a:p>
          <a:p>
            <a:pPr indent="-344488" lvl="1" marL="688975" rtl="0" algn="l">
              <a:lnSpc>
                <a:spcPct val="100000"/>
              </a:lnSpc>
              <a:spcBef>
                <a:spcPts val="1200"/>
              </a:spcBef>
              <a:spcAft>
                <a:spcPts val="0"/>
              </a:spcAft>
              <a:buSzPts val="2400"/>
              <a:buChar char="▪"/>
            </a:pPr>
            <a:r>
              <a:rPr lang="en-US"/>
              <a:t>E.g., Communications paths are under experimentation – walkthrough just notes data source and sink without specifying path or mechanism</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a:p>
            <a:pPr indent="-225425" lvl="0" marL="225425" rtl="0" algn="l">
              <a:lnSpc>
                <a:spcPct val="100000"/>
              </a:lnSpc>
              <a:spcBef>
                <a:spcPts val="1200"/>
              </a:spcBef>
              <a:spcAft>
                <a:spcPts val="0"/>
              </a:spcAft>
              <a:buClr>
                <a:schemeClr val="lt2"/>
              </a:buClr>
              <a:buSzPts val="2400"/>
              <a:buFont typeface="Noto Sans Symbols"/>
              <a:buChar char="▪"/>
            </a:pPr>
            <a:r>
              <a:rPr lang="en-US"/>
              <a:t>Please provide feedback! Nothing is final, but this is what we are thinking…</a:t>
            </a:r>
            <a:endParaRPr/>
          </a:p>
          <a:p>
            <a:pPr indent="-73025" lvl="0" marL="225425" rtl="0" algn="l">
              <a:lnSpc>
                <a:spcPct val="100000"/>
              </a:lnSpc>
              <a:spcBef>
                <a:spcPts val="1200"/>
              </a:spcBef>
              <a:spcAft>
                <a:spcPts val="0"/>
              </a:spcAft>
              <a:buClr>
                <a:schemeClr val="lt2"/>
              </a:buClr>
              <a:buSzPts val="24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Setup (PCE and Target identification)</a:t>
            </a:r>
            <a:endParaRPr/>
          </a:p>
        </p:txBody>
      </p:sp>
      <p:grpSp>
        <p:nvGrpSpPr>
          <p:cNvPr id="438" name="Google Shape;438;p50"/>
          <p:cNvGrpSpPr/>
          <p:nvPr/>
        </p:nvGrpSpPr>
        <p:grpSpPr>
          <a:xfrm>
            <a:off x="627675" y="2068192"/>
            <a:ext cx="10495250" cy="4453433"/>
            <a:chOff x="0" y="0"/>
            <a:chExt cx="5486400" cy="3200400"/>
          </a:xfrm>
        </p:grpSpPr>
        <p:sp>
          <p:nvSpPr>
            <p:cNvPr id="439" name="Google Shape;439;p50"/>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0"/>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441" name="Google Shape;441;p50"/>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User Application</a:t>
              </a:r>
              <a:endParaRPr/>
            </a:p>
          </p:txBody>
        </p:sp>
        <p:sp>
          <p:nvSpPr>
            <p:cNvPr id="442" name="Google Shape;442;p50"/>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b="0" i="0" lang="en-US" sz="2000" u="none" cap="none" strike="noStrike">
                  <a:solidFill>
                    <a:schemeClr val="dk1"/>
                  </a:solidFill>
                  <a:latin typeface="Arial"/>
                  <a:ea typeface="Arial"/>
                  <a:cs typeface="Arial"/>
                  <a:sym typeface="Arial"/>
                </a:rPr>
                <a:t>Manager</a:t>
              </a:r>
              <a:endParaRPr b="0" i="0" sz="1100" u="none" cap="none" strike="noStrike">
                <a:solidFill>
                  <a:schemeClr val="dk1"/>
                </a:solidFill>
                <a:latin typeface="Arial"/>
                <a:ea typeface="Arial"/>
                <a:cs typeface="Arial"/>
                <a:sym typeface="Arial"/>
              </a:endParaRPr>
            </a:p>
          </p:txBody>
        </p:sp>
        <p:sp>
          <p:nvSpPr>
            <p:cNvPr id="443" name="Google Shape;443;p50"/>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Repository</a:t>
              </a:r>
              <a:endParaRPr b="0" i="0" sz="1100" u="none" cap="none" strike="noStrike">
                <a:solidFill>
                  <a:schemeClr val="dk1"/>
                </a:solidFill>
                <a:latin typeface="Arial"/>
                <a:ea typeface="Arial"/>
                <a:cs typeface="Arial"/>
                <a:sym typeface="Arial"/>
              </a:endParaRPr>
            </a:p>
          </p:txBody>
        </p:sp>
        <p:sp>
          <p:nvSpPr>
            <p:cNvPr id="444" name="Google Shape;444;p50"/>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Collector</a:t>
              </a:r>
              <a:endParaRPr b="0" i="0" sz="1100" u="none" cap="none" strike="noStrike">
                <a:solidFill>
                  <a:schemeClr val="dk1"/>
                </a:solidFill>
                <a:latin typeface="Arial"/>
                <a:ea typeface="Arial"/>
                <a:cs typeface="Arial"/>
                <a:sym typeface="Arial"/>
              </a:endParaRPr>
            </a:p>
          </p:txBody>
        </p:sp>
        <p:sp>
          <p:nvSpPr>
            <p:cNvPr id="445" name="Google Shape;445;p50"/>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Extension (PCX)</a:t>
              </a:r>
              <a:endParaRPr/>
            </a:p>
          </p:txBody>
        </p:sp>
      </p:grpSp>
      <p:sp>
        <p:nvSpPr>
          <p:cNvPr id="446" name="Google Shape;446;p50"/>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50"/>
          <p:cNvSpPr txBox="1"/>
          <p:nvPr>
            <p:ph idx="1" type="body"/>
          </p:nvPr>
        </p:nvSpPr>
        <p:spPr>
          <a:xfrm>
            <a:off x="457200" y="1049431"/>
            <a:ext cx="11430000" cy="1298593"/>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000"/>
              <a:buFont typeface="Noto Sans Symbols"/>
              <a:buChar char="▪"/>
            </a:pPr>
            <a:r>
              <a:rPr lang="en-US" sz="2000"/>
              <a:t>PCEs are connected to Collectors/PCXs</a:t>
            </a:r>
            <a:endParaRPr/>
          </a:p>
          <a:p>
            <a:pPr indent="-344488" lvl="1" marL="688975" rtl="0" algn="l">
              <a:lnSpc>
                <a:spcPct val="100000"/>
              </a:lnSpc>
              <a:spcBef>
                <a:spcPts val="1200"/>
              </a:spcBef>
              <a:spcAft>
                <a:spcPts val="0"/>
              </a:spcAft>
              <a:buSzPts val="2000"/>
              <a:buChar char="▪"/>
            </a:pPr>
            <a:r>
              <a:rPr lang="en-US" sz="2000"/>
              <a:t>Process not standardized – the Collector/PCX just needs to be aware of active PCEs it can task – Collector/PCX and its PCEs may be from same vendor</a:t>
            </a:r>
            <a:endParaRPr/>
          </a:p>
          <a:p>
            <a:pPr indent="-344488" lvl="1" marL="688975" rtl="0" algn="l">
              <a:lnSpc>
                <a:spcPct val="100000"/>
              </a:lnSpc>
              <a:spcBef>
                <a:spcPts val="1200"/>
              </a:spcBef>
              <a:spcAft>
                <a:spcPts val="0"/>
              </a:spcAft>
              <a:buSzPts val="2000"/>
              <a:buChar char="▪"/>
            </a:pPr>
            <a:r>
              <a:rPr lang="en-US" sz="2000"/>
              <a:t>Includes identification of collection targets PCEs can act on and supported checks</a:t>
            </a:r>
            <a:endParaRPr/>
          </a:p>
        </p:txBody>
      </p:sp>
      <p:pic>
        <p:nvPicPr>
          <p:cNvPr descr="Gears" id="448" name="Google Shape;448;p50"/>
          <p:cNvPicPr preferRelativeResize="0"/>
          <p:nvPr/>
        </p:nvPicPr>
        <p:blipFill rotWithShape="1">
          <a:blip r:embed="rId3">
            <a:alphaModFix/>
          </a:blip>
          <a:srcRect b="0" l="0" r="0" t="0"/>
          <a:stretch/>
        </p:blipFill>
        <p:spPr>
          <a:xfrm>
            <a:off x="7297470" y="4887736"/>
            <a:ext cx="914400" cy="914400"/>
          </a:xfrm>
          <a:prstGeom prst="rect">
            <a:avLst/>
          </a:prstGeom>
          <a:noFill/>
          <a:ln>
            <a:noFill/>
          </a:ln>
        </p:spPr>
      </p:pic>
      <p:pic>
        <p:nvPicPr>
          <p:cNvPr descr="Unicorn" id="449" name="Google Shape;449;p50"/>
          <p:cNvPicPr preferRelativeResize="0"/>
          <p:nvPr/>
        </p:nvPicPr>
        <p:blipFill rotWithShape="1">
          <a:blip r:embed="rId4">
            <a:alphaModFix/>
          </a:blip>
          <a:srcRect b="0" l="0" r="0" t="0"/>
          <a:stretch/>
        </p:blipFill>
        <p:spPr>
          <a:xfrm>
            <a:off x="395244" y="4935572"/>
            <a:ext cx="914400" cy="914400"/>
          </a:xfrm>
          <a:prstGeom prst="rect">
            <a:avLst/>
          </a:prstGeom>
          <a:noFill/>
          <a:ln>
            <a:noFill/>
          </a:ln>
        </p:spPr>
      </p:pic>
      <p:grpSp>
        <p:nvGrpSpPr>
          <p:cNvPr id="450" name="Google Shape;450;p50"/>
          <p:cNvGrpSpPr/>
          <p:nvPr/>
        </p:nvGrpSpPr>
        <p:grpSpPr>
          <a:xfrm>
            <a:off x="1409309" y="5325882"/>
            <a:ext cx="2381985" cy="1233482"/>
            <a:chOff x="1604470" y="5465480"/>
            <a:chExt cx="2381985" cy="1233482"/>
          </a:xfrm>
        </p:grpSpPr>
        <p:sp>
          <p:nvSpPr>
            <p:cNvPr id="451" name="Google Shape;451;p50"/>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2" name="Google Shape;452;p50"/>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3" name="Google Shape;453;p50"/>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Engine (PCE)</a:t>
              </a:r>
              <a:endParaRPr/>
            </a:p>
          </p:txBody>
        </p:sp>
      </p:grpSp>
      <p:grpSp>
        <p:nvGrpSpPr>
          <p:cNvPr id="454" name="Google Shape;454;p50"/>
          <p:cNvGrpSpPr/>
          <p:nvPr/>
        </p:nvGrpSpPr>
        <p:grpSpPr>
          <a:xfrm>
            <a:off x="5001822" y="5249301"/>
            <a:ext cx="2381985" cy="1233482"/>
            <a:chOff x="1604470" y="5465480"/>
            <a:chExt cx="2381985" cy="1233482"/>
          </a:xfrm>
        </p:grpSpPr>
        <p:sp>
          <p:nvSpPr>
            <p:cNvPr id="455" name="Google Shape;455;p50"/>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6" name="Google Shape;456;p50"/>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7" name="Google Shape;457;p50"/>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Engine (PCE)</a:t>
              </a:r>
              <a:endParaRPr/>
            </a:p>
          </p:txBody>
        </p:sp>
      </p:grpSp>
      <p:cxnSp>
        <p:nvCxnSpPr>
          <p:cNvPr id="458" name="Google Shape;458;p50"/>
          <p:cNvCxnSpPr>
            <a:stCxn id="452" idx="0"/>
            <a:endCxn id="445" idx="2"/>
          </p:cNvCxnSpPr>
          <p:nvPr/>
        </p:nvCxnSpPr>
        <p:spPr>
          <a:xfrm rot="10800000">
            <a:off x="2402301" y="5125782"/>
            <a:ext cx="198000" cy="352500"/>
          </a:xfrm>
          <a:prstGeom prst="straightConnector1">
            <a:avLst/>
          </a:prstGeom>
          <a:noFill/>
          <a:ln cap="flat" cmpd="sng" w="57150">
            <a:solidFill>
              <a:srgbClr val="00B0F0"/>
            </a:solidFill>
            <a:prstDash val="dash"/>
            <a:miter lim="800000"/>
            <a:headEnd len="sm" w="sm" type="none"/>
            <a:tailEnd len="sm" w="sm" type="none"/>
          </a:ln>
        </p:spPr>
      </p:cxnSp>
      <p:cxnSp>
        <p:nvCxnSpPr>
          <p:cNvPr id="459" name="Google Shape;459;p50"/>
          <p:cNvCxnSpPr>
            <a:stCxn id="456" idx="0"/>
            <a:endCxn id="444" idx="2"/>
          </p:cNvCxnSpPr>
          <p:nvPr/>
        </p:nvCxnSpPr>
        <p:spPr>
          <a:xfrm rot="10800000">
            <a:off x="6026314" y="5129601"/>
            <a:ext cx="166500" cy="272100"/>
          </a:xfrm>
          <a:prstGeom prst="straightConnector1">
            <a:avLst/>
          </a:prstGeom>
          <a:noFill/>
          <a:ln cap="flat" cmpd="sng" w="57150">
            <a:solidFill>
              <a:srgbClr val="00B0F0"/>
            </a:solidFill>
            <a:prstDash val="dash"/>
            <a:miter lim="800000"/>
            <a:headEnd len="sm" w="sm" type="none"/>
            <a:tailEnd len="sm" w="sm" type="none"/>
          </a:ln>
        </p:spPr>
      </p:cxnSp>
      <p:sp>
        <p:nvSpPr>
          <p:cNvPr id="460" name="Google Shape;460;p50"/>
          <p:cNvSpPr/>
          <p:nvPr/>
        </p:nvSpPr>
        <p:spPr>
          <a:xfrm>
            <a:off x="3673372" y="4919953"/>
            <a:ext cx="1177699" cy="620013"/>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Arial"/>
                <a:ea typeface="Arial"/>
                <a:cs typeface="Arial"/>
                <a:sym typeface="Arial"/>
              </a:rPr>
              <a:t>PCE ID, Check types, Target list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1"/>
          <p:cNvSpPr txBox="1"/>
          <p:nvPr>
            <p:ph type="title"/>
          </p:nvPr>
        </p:nvSpPr>
        <p:spPr>
          <a:xfrm>
            <a:off x="457200" y="396905"/>
            <a:ext cx="11277600" cy="693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lang="en-US"/>
              <a:t>Walkthrough – Setup (PCX Registration)</a:t>
            </a:r>
            <a:endParaRPr/>
          </a:p>
        </p:txBody>
      </p:sp>
      <p:grpSp>
        <p:nvGrpSpPr>
          <p:cNvPr id="466" name="Google Shape;466;p51"/>
          <p:cNvGrpSpPr/>
          <p:nvPr/>
        </p:nvGrpSpPr>
        <p:grpSpPr>
          <a:xfrm>
            <a:off x="627675" y="1937982"/>
            <a:ext cx="10495250" cy="4453433"/>
            <a:chOff x="0" y="0"/>
            <a:chExt cx="5486400" cy="3200400"/>
          </a:xfrm>
        </p:grpSpPr>
        <p:sp>
          <p:nvSpPr>
            <p:cNvPr id="467" name="Google Shape;467;p51"/>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1"/>
            <p:cNvSpPr/>
            <p:nvPr/>
          </p:nvSpPr>
          <p:spPr>
            <a:xfrm>
              <a:off x="85725" y="498954"/>
              <a:ext cx="5305425" cy="1760780"/>
            </a:xfrm>
            <a:prstGeom prst="roundRect">
              <a:avLst>
                <a:gd fmla="val 16667" name="adj"/>
              </a:avLst>
            </a:prstGeom>
            <a:solidFill>
              <a:srgbClr val="F2F2F2"/>
            </a:solidFill>
            <a:ln cap="flat" cmpd="sng" w="12700">
              <a:solidFill>
                <a:srgbClr val="62A2BA"/>
              </a:solidFill>
              <a:prstDash val="solid"/>
              <a:miter lim="800000"/>
              <a:headEnd len="sm" w="sm" type="none"/>
              <a:tailEnd len="sm" w="sm" type="none"/>
            </a:ln>
          </p:spPr>
          <p:txBody>
            <a:bodyPr anchorCtr="0" anchor="t" bIns="45700" lIns="91425" spcFirstLastPara="1" rIns="91425" wrap="square" tIns="0">
              <a:noAutofit/>
            </a:bodyPr>
            <a:lstStyle/>
            <a:p>
              <a:pPr indent="0" lvl="0" marL="0" marR="0" rtl="0" algn="ctr">
                <a:lnSpc>
                  <a:spcPct val="107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469" name="Google Shape;469;p51"/>
            <p:cNvSpPr/>
            <p:nvPr/>
          </p:nvSpPr>
          <p:spPr>
            <a:xfrm>
              <a:off x="4229100" y="666750"/>
              <a:ext cx="1085850" cy="45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User Application</a:t>
              </a:r>
              <a:endParaRPr/>
            </a:p>
          </p:txBody>
        </p:sp>
        <p:sp>
          <p:nvSpPr>
            <p:cNvPr id="470" name="Google Shape;470;p51"/>
            <p:cNvSpPr/>
            <p:nvPr/>
          </p:nvSpPr>
          <p:spPr>
            <a:xfrm>
              <a:off x="2245950" y="560999"/>
              <a:ext cx="1143975" cy="6677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6000"/>
                </a:lnSpc>
                <a:spcBef>
                  <a:spcPts val="0"/>
                </a:spcBef>
                <a:spcAft>
                  <a:spcPts val="0"/>
                </a:spcAft>
                <a:buNone/>
              </a:pPr>
              <a:r>
                <a:rPr b="0" i="0" lang="en-US" sz="2000" u="none" cap="none" strike="noStrike">
                  <a:solidFill>
                    <a:schemeClr val="dk1"/>
                  </a:solidFill>
                  <a:latin typeface="Arial"/>
                  <a:ea typeface="Arial"/>
                  <a:cs typeface="Arial"/>
                  <a:sym typeface="Arial"/>
                </a:rPr>
                <a:t>Manager</a:t>
              </a:r>
              <a:endParaRPr b="0" i="0" sz="1100" u="none" cap="none" strike="noStrike">
                <a:solidFill>
                  <a:schemeClr val="dk1"/>
                </a:solidFill>
                <a:latin typeface="Arial"/>
                <a:ea typeface="Arial"/>
                <a:cs typeface="Arial"/>
                <a:sym typeface="Arial"/>
              </a:endParaRPr>
            </a:p>
          </p:txBody>
        </p:sp>
        <p:sp>
          <p:nvSpPr>
            <p:cNvPr id="471" name="Google Shape;471;p51"/>
            <p:cNvSpPr/>
            <p:nvPr/>
          </p:nvSpPr>
          <p:spPr>
            <a:xfrm>
              <a:off x="408600" y="560023"/>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Repository</a:t>
              </a:r>
              <a:endParaRPr b="0" i="0" sz="1100" u="none" cap="none" strike="noStrike">
                <a:solidFill>
                  <a:schemeClr val="dk1"/>
                </a:solidFill>
                <a:latin typeface="Arial"/>
                <a:ea typeface="Arial"/>
                <a:cs typeface="Arial"/>
                <a:sym typeface="Arial"/>
              </a:endParaRPr>
            </a:p>
          </p:txBody>
        </p:sp>
        <p:sp>
          <p:nvSpPr>
            <p:cNvPr id="472" name="Google Shape;472;p51"/>
            <p:cNvSpPr/>
            <p:nvPr/>
          </p:nvSpPr>
          <p:spPr>
            <a:xfrm>
              <a:off x="2279287" y="1532550"/>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Collector</a:t>
              </a:r>
              <a:endParaRPr b="0" i="0" sz="1100" u="none" cap="none" strike="noStrike">
                <a:solidFill>
                  <a:schemeClr val="dk1"/>
                </a:solidFill>
                <a:latin typeface="Arial"/>
                <a:ea typeface="Arial"/>
                <a:cs typeface="Arial"/>
                <a:sym typeface="Arial"/>
              </a:endParaRPr>
            </a:p>
          </p:txBody>
        </p:sp>
        <p:sp>
          <p:nvSpPr>
            <p:cNvPr id="473" name="Google Shape;473;p51"/>
            <p:cNvSpPr/>
            <p:nvPr/>
          </p:nvSpPr>
          <p:spPr>
            <a:xfrm>
              <a:off x="384787" y="1529982"/>
              <a:ext cx="1085850" cy="6673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Extension (PCX)</a:t>
              </a:r>
              <a:endParaRPr/>
            </a:p>
          </p:txBody>
        </p:sp>
        <p:cxnSp>
          <p:nvCxnSpPr>
            <p:cNvPr id="474" name="Google Shape;474;p51"/>
            <p:cNvCxnSpPr>
              <a:stCxn id="475" idx="0"/>
              <a:endCxn id="472" idx="2"/>
            </p:cNvCxnSpPr>
            <p:nvPr/>
          </p:nvCxnSpPr>
          <p:spPr>
            <a:xfrm rot="10800000">
              <a:off x="2822271" y="2199887"/>
              <a:ext cx="36300" cy="292500"/>
            </a:xfrm>
            <a:prstGeom prst="straightConnector1">
              <a:avLst/>
            </a:prstGeom>
            <a:noFill/>
            <a:ln cap="flat" cmpd="sng" w="57150">
              <a:solidFill>
                <a:srgbClr val="00B0F0"/>
              </a:solidFill>
              <a:prstDash val="dash"/>
              <a:miter lim="800000"/>
              <a:headEnd len="sm" w="sm" type="none"/>
              <a:tailEnd len="sm" w="sm" type="none"/>
            </a:ln>
          </p:spPr>
        </p:cxnSp>
        <p:cxnSp>
          <p:nvCxnSpPr>
            <p:cNvPr id="476" name="Google Shape;476;p51"/>
            <p:cNvCxnSpPr>
              <a:stCxn id="472" idx="1"/>
              <a:endCxn id="473" idx="3"/>
            </p:cNvCxnSpPr>
            <p:nvPr/>
          </p:nvCxnSpPr>
          <p:spPr>
            <a:xfrm rot="10800000">
              <a:off x="1470787" y="1863543"/>
              <a:ext cx="808500" cy="2700"/>
            </a:xfrm>
            <a:prstGeom prst="straightConnector1">
              <a:avLst/>
            </a:prstGeom>
            <a:noFill/>
            <a:ln cap="flat" cmpd="sng" w="76200">
              <a:solidFill>
                <a:srgbClr val="FF0000"/>
              </a:solidFill>
              <a:prstDash val="solid"/>
              <a:miter lim="800000"/>
              <a:headEnd len="med" w="med" type="triangle"/>
              <a:tailEnd len="sm" w="sm" type="none"/>
            </a:ln>
          </p:spPr>
        </p:cxnSp>
        <p:cxnSp>
          <p:nvCxnSpPr>
            <p:cNvPr id="477" name="Google Shape;477;p51"/>
            <p:cNvCxnSpPr>
              <a:stCxn id="478" idx="0"/>
              <a:endCxn id="473" idx="2"/>
            </p:cNvCxnSpPr>
            <p:nvPr/>
          </p:nvCxnSpPr>
          <p:spPr>
            <a:xfrm rot="10800000">
              <a:off x="927729" y="2197397"/>
              <a:ext cx="24000" cy="304500"/>
            </a:xfrm>
            <a:prstGeom prst="straightConnector1">
              <a:avLst/>
            </a:prstGeom>
            <a:noFill/>
            <a:ln cap="flat" cmpd="sng" w="57150">
              <a:solidFill>
                <a:srgbClr val="00B0F0"/>
              </a:solidFill>
              <a:prstDash val="dash"/>
              <a:miter lim="800000"/>
              <a:headEnd len="sm" w="sm" type="none"/>
              <a:tailEnd len="sm" w="sm" type="none"/>
            </a:ln>
          </p:spPr>
        </p:cxnSp>
      </p:grpSp>
      <p:sp>
        <p:nvSpPr>
          <p:cNvPr id="479" name="Google Shape;479;p51"/>
          <p:cNvSpPr txBox="1"/>
          <p:nvPr>
            <p:ph idx="12" type="sldNum"/>
          </p:nvPr>
        </p:nvSpPr>
        <p:spPr>
          <a:xfrm>
            <a:off x="10934700" y="6487280"/>
            <a:ext cx="800100" cy="251853"/>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0" name="Google Shape;480;p51"/>
          <p:cNvSpPr txBox="1"/>
          <p:nvPr>
            <p:ph idx="1" type="body"/>
          </p:nvPr>
        </p:nvSpPr>
        <p:spPr>
          <a:xfrm>
            <a:off x="457200" y="1192820"/>
            <a:ext cx="11277600" cy="1298593"/>
          </a:xfrm>
          <a:prstGeom prst="rect">
            <a:avLst/>
          </a:prstGeom>
          <a:noFill/>
          <a:ln>
            <a:noFill/>
          </a:ln>
        </p:spPr>
        <p:txBody>
          <a:bodyPr anchorCtr="0" anchor="t" bIns="45700" lIns="91425" spcFirstLastPara="1" rIns="91425" wrap="square" tIns="45700">
            <a:noAutofit/>
          </a:bodyPr>
          <a:lstStyle/>
          <a:p>
            <a:pPr indent="-225425" lvl="0" marL="225425" rtl="0" algn="l">
              <a:lnSpc>
                <a:spcPct val="100000"/>
              </a:lnSpc>
              <a:spcBef>
                <a:spcPts val="0"/>
              </a:spcBef>
              <a:spcAft>
                <a:spcPts val="0"/>
              </a:spcAft>
              <a:buClr>
                <a:schemeClr val="lt2"/>
              </a:buClr>
              <a:buSzPts val="2400"/>
              <a:buFont typeface="Noto Sans Symbols"/>
              <a:buChar char="▪"/>
            </a:pPr>
            <a:r>
              <a:rPr lang="en-US"/>
              <a:t>PCXs register themselves to a Collector</a:t>
            </a:r>
            <a:endParaRPr/>
          </a:p>
          <a:p>
            <a:pPr indent="-344488" lvl="1" marL="688975" rtl="0" algn="l">
              <a:lnSpc>
                <a:spcPct val="100000"/>
              </a:lnSpc>
              <a:spcBef>
                <a:spcPts val="1200"/>
              </a:spcBef>
              <a:spcAft>
                <a:spcPts val="0"/>
              </a:spcAft>
              <a:buSzPts val="2400"/>
              <a:buChar char="▪"/>
            </a:pPr>
            <a:r>
              <a:rPr lang="en-US"/>
              <a:t>Identify the types of checks they are capable of processing </a:t>
            </a:r>
            <a:endParaRPr/>
          </a:p>
          <a:p>
            <a:pPr indent="-344488" lvl="1" marL="688975" rtl="0" algn="l">
              <a:lnSpc>
                <a:spcPct val="100000"/>
              </a:lnSpc>
              <a:spcBef>
                <a:spcPts val="1200"/>
              </a:spcBef>
              <a:spcAft>
                <a:spcPts val="0"/>
              </a:spcAft>
              <a:buSzPts val="2400"/>
              <a:buChar char="▪"/>
            </a:pPr>
            <a:r>
              <a:rPr lang="en-US"/>
              <a:t>Include list of targets from which they can collect</a:t>
            </a:r>
            <a:endParaRPr/>
          </a:p>
        </p:txBody>
      </p:sp>
      <p:grpSp>
        <p:nvGrpSpPr>
          <p:cNvPr id="481" name="Google Shape;481;p51"/>
          <p:cNvGrpSpPr/>
          <p:nvPr/>
        </p:nvGrpSpPr>
        <p:grpSpPr>
          <a:xfrm>
            <a:off x="1257299" y="5267031"/>
            <a:ext cx="2381985" cy="1233482"/>
            <a:chOff x="1604470" y="5465480"/>
            <a:chExt cx="2381985" cy="1233482"/>
          </a:xfrm>
        </p:grpSpPr>
        <p:sp>
          <p:nvSpPr>
            <p:cNvPr id="482" name="Google Shape;482;p51"/>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78" name="Google Shape;478;p51"/>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83" name="Google Shape;483;p51"/>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Engine (PCE)</a:t>
              </a:r>
              <a:endParaRPr/>
            </a:p>
          </p:txBody>
        </p:sp>
      </p:grpSp>
      <p:grpSp>
        <p:nvGrpSpPr>
          <p:cNvPr id="484" name="Google Shape;484;p51"/>
          <p:cNvGrpSpPr/>
          <p:nvPr/>
        </p:nvGrpSpPr>
        <p:grpSpPr>
          <a:xfrm>
            <a:off x="4905007" y="5253798"/>
            <a:ext cx="2381985" cy="1233482"/>
            <a:chOff x="1604470" y="5465480"/>
            <a:chExt cx="2381985" cy="1233482"/>
          </a:xfrm>
        </p:grpSpPr>
        <p:sp>
          <p:nvSpPr>
            <p:cNvPr id="485" name="Google Shape;485;p51"/>
            <p:cNvSpPr/>
            <p:nvPr/>
          </p:nvSpPr>
          <p:spPr>
            <a:xfrm>
              <a:off x="1604470" y="5465480"/>
              <a:ext cx="2077185" cy="928682"/>
            </a:xfrm>
            <a:prstGeom prst="rect">
              <a:avLst/>
            </a:prstGeom>
            <a:solidFill>
              <a:srgbClr val="006C92"/>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75" name="Google Shape;475;p51"/>
            <p:cNvSpPr/>
            <p:nvPr/>
          </p:nvSpPr>
          <p:spPr>
            <a:xfrm>
              <a:off x="1756870" y="5617880"/>
              <a:ext cx="2077185" cy="928682"/>
            </a:xfrm>
            <a:prstGeom prst="rect">
              <a:avLst/>
            </a:prstGeom>
            <a:solidFill>
              <a:srgbClr val="0097CC"/>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86" name="Google Shape;486;p51"/>
            <p:cNvSpPr/>
            <p:nvPr/>
          </p:nvSpPr>
          <p:spPr>
            <a:xfrm>
              <a:off x="1909270" y="5770280"/>
              <a:ext cx="2077185" cy="928682"/>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Posture Collection Engine (PCE)</a:t>
              </a:r>
              <a:endParaRPr/>
            </a:p>
          </p:txBody>
        </p:sp>
      </p:grpSp>
      <p:sp>
        <p:nvSpPr>
          <p:cNvPr id="487" name="Google Shape;487;p51"/>
          <p:cNvSpPr/>
          <p:nvPr/>
        </p:nvSpPr>
        <p:spPr>
          <a:xfrm>
            <a:off x="8923234" y="3991603"/>
            <a:ext cx="727311" cy="27619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PCX</a:t>
            </a:r>
            <a:endParaRPr/>
          </a:p>
        </p:txBody>
      </p:sp>
      <p:sp>
        <p:nvSpPr>
          <p:cNvPr id="488" name="Google Shape;488;p51"/>
          <p:cNvSpPr/>
          <p:nvPr/>
        </p:nvSpPr>
        <p:spPr>
          <a:xfrm>
            <a:off x="8923235" y="4383136"/>
            <a:ext cx="727311" cy="27619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PCX</a:t>
            </a:r>
            <a:endParaRPr/>
          </a:p>
        </p:txBody>
      </p:sp>
      <p:sp>
        <p:nvSpPr>
          <p:cNvPr id="489" name="Google Shape;489;p51"/>
          <p:cNvSpPr/>
          <p:nvPr/>
        </p:nvSpPr>
        <p:spPr>
          <a:xfrm>
            <a:off x="8923233" y="4764988"/>
            <a:ext cx="727311" cy="27619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0" i="0" lang="en-US" sz="2000" u="none" cap="none" strike="noStrike">
                <a:solidFill>
                  <a:schemeClr val="dk1"/>
                </a:solidFill>
                <a:latin typeface="Arial"/>
                <a:ea typeface="Arial"/>
                <a:cs typeface="Arial"/>
                <a:sym typeface="Arial"/>
              </a:rPr>
              <a:t>PCX</a:t>
            </a:r>
            <a:endParaRPr/>
          </a:p>
        </p:txBody>
      </p:sp>
      <p:cxnSp>
        <p:nvCxnSpPr>
          <p:cNvPr id="490" name="Google Shape;490;p51"/>
          <p:cNvCxnSpPr>
            <a:stCxn id="472" idx="3"/>
            <a:endCxn id="487" idx="1"/>
          </p:cNvCxnSpPr>
          <p:nvPr/>
        </p:nvCxnSpPr>
        <p:spPr>
          <a:xfrm flipH="1" rot="10800000">
            <a:off x="7065039" y="4129603"/>
            <a:ext cx="1858200" cy="405300"/>
          </a:xfrm>
          <a:prstGeom prst="straightConnector1">
            <a:avLst/>
          </a:prstGeom>
          <a:noFill/>
          <a:ln cap="flat" cmpd="sng" w="76200">
            <a:solidFill>
              <a:srgbClr val="FF0000"/>
            </a:solidFill>
            <a:prstDash val="solid"/>
            <a:miter lim="800000"/>
            <a:headEnd len="med" w="med" type="triangle"/>
            <a:tailEnd len="sm" w="sm" type="none"/>
          </a:ln>
        </p:spPr>
      </p:cxnSp>
      <p:cxnSp>
        <p:nvCxnSpPr>
          <p:cNvPr id="491" name="Google Shape;491;p51"/>
          <p:cNvCxnSpPr>
            <a:stCxn id="472" idx="3"/>
            <a:endCxn id="488" idx="1"/>
          </p:cNvCxnSpPr>
          <p:nvPr/>
        </p:nvCxnSpPr>
        <p:spPr>
          <a:xfrm flipH="1" rot="10800000">
            <a:off x="7065039" y="4521103"/>
            <a:ext cx="1858200" cy="13800"/>
          </a:xfrm>
          <a:prstGeom prst="straightConnector1">
            <a:avLst/>
          </a:prstGeom>
          <a:noFill/>
          <a:ln cap="flat" cmpd="sng" w="76200">
            <a:solidFill>
              <a:srgbClr val="FF0000"/>
            </a:solidFill>
            <a:prstDash val="solid"/>
            <a:miter lim="800000"/>
            <a:headEnd len="med" w="med" type="triangle"/>
            <a:tailEnd len="sm" w="sm" type="none"/>
          </a:ln>
        </p:spPr>
      </p:cxnSp>
      <p:cxnSp>
        <p:nvCxnSpPr>
          <p:cNvPr id="492" name="Google Shape;492;p51"/>
          <p:cNvCxnSpPr>
            <a:stCxn id="472" idx="3"/>
            <a:endCxn id="489" idx="1"/>
          </p:cNvCxnSpPr>
          <p:nvPr/>
        </p:nvCxnSpPr>
        <p:spPr>
          <a:xfrm>
            <a:off x="7065039" y="4534903"/>
            <a:ext cx="1858200" cy="368100"/>
          </a:xfrm>
          <a:prstGeom prst="straightConnector1">
            <a:avLst/>
          </a:prstGeom>
          <a:noFill/>
          <a:ln cap="flat" cmpd="sng" w="76200">
            <a:solidFill>
              <a:srgbClr val="FF0000"/>
            </a:solidFill>
            <a:prstDash val="solid"/>
            <a:miter lim="800000"/>
            <a:headEnd len="med" w="med" type="triangle"/>
            <a:tailEnd len="sm" w="sm" type="none"/>
          </a:ln>
        </p:spPr>
      </p:cxnSp>
      <p:sp>
        <p:nvSpPr>
          <p:cNvPr id="493" name="Google Shape;493;p51"/>
          <p:cNvSpPr/>
          <p:nvPr/>
        </p:nvSpPr>
        <p:spPr>
          <a:xfrm>
            <a:off x="3537613" y="4630930"/>
            <a:ext cx="1177699" cy="620013"/>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Arial"/>
                <a:ea typeface="Arial"/>
                <a:cs typeface="Arial"/>
                <a:sym typeface="Arial"/>
              </a:rPr>
              <a:t>PCX ID, Check types, Target list</a:t>
            </a:r>
            <a:endParaRPr/>
          </a:p>
        </p:txBody>
      </p:sp>
      <p:sp>
        <p:nvSpPr>
          <p:cNvPr id="494" name="Google Shape;494;p51"/>
          <p:cNvSpPr/>
          <p:nvPr/>
        </p:nvSpPr>
        <p:spPr>
          <a:xfrm>
            <a:off x="7457674" y="4918674"/>
            <a:ext cx="1177699" cy="620013"/>
          </a:xfrm>
          <a:prstGeom prst="roundRect">
            <a:avLst>
              <a:gd fmla="val 16667" name="adj"/>
            </a:avLst>
          </a:prstGeom>
          <a:solidFill>
            <a:srgbClr val="EAF0A0"/>
          </a:solidFill>
          <a:ln cap="flat" cmpd="sng" w="12700">
            <a:solidFill>
              <a:srgbClr val="0042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Arial"/>
                <a:ea typeface="Arial"/>
                <a:cs typeface="Arial"/>
                <a:sym typeface="Arial"/>
              </a:rPr>
              <a:t>PCX ID, Check types, Target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