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68" r:id="rId3"/>
    <p:sldId id="270" r:id="rId4"/>
    <p:sldId id="274" r:id="rId5"/>
    <p:sldId id="271" r:id="rId6"/>
    <p:sldId id="260" r:id="rId7"/>
    <p:sldId id="275" r:id="rId8"/>
    <p:sldId id="277" r:id="rId9"/>
    <p:sldId id="276" r:id="rId10"/>
    <p:sldId id="278" r:id="rId11"/>
    <p:sldId id="279" r:id="rId12"/>
    <p:sldId id="261" r:id="rId13"/>
    <p:sldId id="273" r:id="rId14"/>
    <p:sldId id="266" r:id="rId15"/>
    <p:sldId id="272" r:id="rId16"/>
    <p:sldId id="267" r:id="rId17"/>
    <p:sldId id="282" r:id="rId18"/>
    <p:sldId id="265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  <p:embeddedFont>
      <p:font typeface="Varela Round" panose="00000500000000000000" pitchFamily="2" charset="-79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b8e738959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b8e738959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b8e738959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b8e738959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>
          <a:extLst>
            <a:ext uri="{FF2B5EF4-FFF2-40B4-BE49-F238E27FC236}">
              <a16:creationId xmlns:a16="http://schemas.microsoft.com/office/drawing/2014/main" id="{CD5EE18C-EDD2-B71E-2159-E7533315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b8e738959e_0_22:notes">
            <a:extLst>
              <a:ext uri="{FF2B5EF4-FFF2-40B4-BE49-F238E27FC236}">
                <a16:creationId xmlns:a16="http://schemas.microsoft.com/office/drawing/2014/main" id="{09EF8230-2AB3-DC1B-4DE7-C9B9E0B21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b8e738959e_0_22:notes">
            <a:extLst>
              <a:ext uri="{FF2B5EF4-FFF2-40B4-BE49-F238E27FC236}">
                <a16:creationId xmlns:a16="http://schemas.microsoft.com/office/drawing/2014/main" id="{03357706-7A56-CF91-3067-50F3D83F6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0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b9daa72e9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b9daa72e9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43624" y="423138"/>
            <a:ext cx="3700377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-8" y="4358646"/>
            <a:ext cx="2153817" cy="784848"/>
          </a:xfrm>
          <a:custGeom>
            <a:avLst/>
            <a:gdLst/>
            <a:ahLst/>
            <a:cxnLst/>
            <a:rect l="l" t="t" r="r" b="b"/>
            <a:pathLst>
              <a:path w="16224" h="5912" extrusionOk="0">
                <a:moveTo>
                  <a:pt x="15027" y="0"/>
                </a:moveTo>
                <a:lnTo>
                  <a:pt x="14345" y="37"/>
                </a:lnTo>
                <a:lnTo>
                  <a:pt x="13664" y="74"/>
                </a:lnTo>
                <a:lnTo>
                  <a:pt x="13001" y="148"/>
                </a:lnTo>
                <a:lnTo>
                  <a:pt x="12320" y="221"/>
                </a:lnTo>
                <a:lnTo>
                  <a:pt x="11657" y="332"/>
                </a:lnTo>
                <a:lnTo>
                  <a:pt x="10994" y="461"/>
                </a:lnTo>
                <a:lnTo>
                  <a:pt x="10331" y="608"/>
                </a:lnTo>
                <a:lnTo>
                  <a:pt x="9631" y="774"/>
                </a:lnTo>
                <a:lnTo>
                  <a:pt x="8932" y="976"/>
                </a:lnTo>
                <a:lnTo>
                  <a:pt x="8232" y="1197"/>
                </a:lnTo>
                <a:lnTo>
                  <a:pt x="7551" y="1418"/>
                </a:lnTo>
                <a:lnTo>
                  <a:pt x="6888" y="1676"/>
                </a:lnTo>
                <a:lnTo>
                  <a:pt x="6225" y="1952"/>
                </a:lnTo>
                <a:lnTo>
                  <a:pt x="5580" y="2247"/>
                </a:lnTo>
                <a:lnTo>
                  <a:pt x="4936" y="2560"/>
                </a:lnTo>
                <a:lnTo>
                  <a:pt x="4310" y="2891"/>
                </a:lnTo>
                <a:lnTo>
                  <a:pt x="3684" y="3241"/>
                </a:lnTo>
                <a:lnTo>
                  <a:pt x="3076" y="3609"/>
                </a:lnTo>
                <a:lnTo>
                  <a:pt x="2487" y="3996"/>
                </a:lnTo>
                <a:lnTo>
                  <a:pt x="1879" y="4401"/>
                </a:lnTo>
                <a:lnTo>
                  <a:pt x="1308" y="4825"/>
                </a:lnTo>
                <a:lnTo>
                  <a:pt x="737" y="5267"/>
                </a:lnTo>
                <a:lnTo>
                  <a:pt x="167" y="5745"/>
                </a:lnTo>
                <a:lnTo>
                  <a:pt x="1" y="5911"/>
                </a:lnTo>
                <a:lnTo>
                  <a:pt x="16223" y="5911"/>
                </a:lnTo>
                <a:lnTo>
                  <a:pt x="16223" y="19"/>
                </a:lnTo>
                <a:lnTo>
                  <a:pt x="157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73811" y="1738100"/>
            <a:ext cx="4896300" cy="12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75924" y="3162446"/>
            <a:ext cx="4892100" cy="2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914400" y="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00025" dir="43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14400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400" y="308063"/>
            <a:ext cx="7513500" cy="576125"/>
          </a:xfrm>
          <a:custGeom>
            <a:avLst/>
            <a:gdLst/>
            <a:ahLst/>
            <a:cxnLst/>
            <a:rect l="l" t="t" r="r" b="b"/>
            <a:pathLst>
              <a:path w="300540" h="23045" extrusionOk="0">
                <a:moveTo>
                  <a:pt x="0" y="11234"/>
                </a:moveTo>
                <a:cubicBezTo>
                  <a:pt x="11980" y="4046"/>
                  <a:pt x="28080" y="9639"/>
                  <a:pt x="41910" y="11615"/>
                </a:cubicBezTo>
                <a:cubicBezTo>
                  <a:pt x="47065" y="12351"/>
                  <a:pt x="52126" y="13674"/>
                  <a:pt x="57150" y="15044"/>
                </a:cubicBezTo>
                <a:cubicBezTo>
                  <a:pt x="59837" y="15777"/>
                  <a:pt x="64224" y="15742"/>
                  <a:pt x="64770" y="18473"/>
                </a:cubicBezTo>
                <a:cubicBezTo>
                  <a:pt x="65617" y="22709"/>
                  <a:pt x="52293" y="23147"/>
                  <a:pt x="51816" y="18854"/>
                </a:cubicBezTo>
                <a:cubicBezTo>
                  <a:pt x="51081" y="12236"/>
                  <a:pt x="61573" y="8087"/>
                  <a:pt x="68199" y="7424"/>
                </a:cubicBezTo>
                <a:cubicBezTo>
                  <a:pt x="92986" y="4945"/>
                  <a:pt x="117414" y="26163"/>
                  <a:pt x="141732" y="20759"/>
                </a:cubicBezTo>
                <a:cubicBezTo>
                  <a:pt x="152049" y="18466"/>
                  <a:pt x="162145" y="14721"/>
                  <a:pt x="171450" y="9710"/>
                </a:cubicBezTo>
                <a:cubicBezTo>
                  <a:pt x="176207" y="7148"/>
                  <a:pt x="180217" y="2597"/>
                  <a:pt x="185547" y="1709"/>
                </a:cubicBezTo>
                <a:cubicBezTo>
                  <a:pt x="202533" y="-1122"/>
                  <a:pt x="218237" y="15044"/>
                  <a:pt x="235458" y="15044"/>
                </a:cubicBezTo>
                <a:cubicBezTo>
                  <a:pt x="238420" y="15044"/>
                  <a:pt x="240708" y="12249"/>
                  <a:pt x="243078" y="10472"/>
                </a:cubicBezTo>
                <a:cubicBezTo>
                  <a:pt x="249949" y="5319"/>
                  <a:pt x="258198" y="-1030"/>
                  <a:pt x="266700" y="185"/>
                </a:cubicBezTo>
                <a:cubicBezTo>
                  <a:pt x="278230" y="1832"/>
                  <a:pt x="290573" y="7251"/>
                  <a:pt x="297561" y="16568"/>
                </a:cubicBezTo>
                <a:cubicBezTo>
                  <a:pt x="298962" y="18436"/>
                  <a:pt x="301272" y="20957"/>
                  <a:pt x="300228" y="23045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6" name="Google Shape;16;p2"/>
          <p:cNvGrpSpPr/>
          <p:nvPr/>
        </p:nvGrpSpPr>
        <p:grpSpPr>
          <a:xfrm>
            <a:off x="839802" y="4188756"/>
            <a:ext cx="323457" cy="821341"/>
            <a:chOff x="3506650" y="4144275"/>
            <a:chExt cx="163975" cy="416375"/>
          </a:xfrm>
        </p:grpSpPr>
        <p:sp>
          <p:nvSpPr>
            <p:cNvPr id="17" name="Google Shape;17;p2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10" y="2055535"/>
            <a:ext cx="490206" cy="833986"/>
            <a:chOff x="4216950" y="2235875"/>
            <a:chExt cx="227400" cy="386875"/>
          </a:xfrm>
        </p:grpSpPr>
        <p:sp>
          <p:nvSpPr>
            <p:cNvPr id="20" name="Google Shape;20;p2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4968375" y="4675625"/>
            <a:ext cx="1557750" cy="350700"/>
            <a:chOff x="4739775" y="4183625"/>
            <a:chExt cx="1557750" cy="350700"/>
          </a:xfrm>
        </p:grpSpPr>
        <p:sp>
          <p:nvSpPr>
            <p:cNvPr id="61" name="Google Shape;61;p2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713225" y="499300"/>
            <a:ext cx="323450" cy="774200"/>
            <a:chOff x="3293575" y="2432875"/>
            <a:chExt cx="323450" cy="774200"/>
          </a:xfrm>
        </p:grpSpPr>
        <p:sp>
          <p:nvSpPr>
            <p:cNvPr id="64" name="Google Shape;64;p2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rot="-1110337">
            <a:off x="4419952" y="308800"/>
            <a:ext cx="323453" cy="774206"/>
            <a:chOff x="3293575" y="2432875"/>
            <a:chExt cx="323450" cy="774200"/>
          </a:xfrm>
        </p:grpSpPr>
        <p:sp>
          <p:nvSpPr>
            <p:cNvPr id="69" name="Google Shape;69;p2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"/>
          <p:cNvSpPr txBox="1">
            <a:spLocks noGrp="1"/>
          </p:cNvSpPr>
          <p:nvPr>
            <p:ph type="title" hasCustomPrompt="1"/>
          </p:nvPr>
        </p:nvSpPr>
        <p:spPr>
          <a:xfrm>
            <a:off x="713400" y="1665169"/>
            <a:ext cx="7717500" cy="11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1" name="Google Shape;431;p11"/>
          <p:cNvSpPr txBox="1">
            <a:spLocks noGrp="1"/>
          </p:cNvSpPr>
          <p:nvPr>
            <p:ph type="body" idx="1"/>
          </p:nvPr>
        </p:nvSpPr>
        <p:spPr>
          <a:xfrm>
            <a:off x="713225" y="3214138"/>
            <a:ext cx="77175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432" name="Google Shape;432;p11"/>
          <p:cNvPicPr preferRelativeResize="0"/>
          <p:nvPr/>
        </p:nvPicPr>
        <p:blipFill rotWithShape="1">
          <a:blip r:embed="rId2">
            <a:alphaModFix/>
          </a:blip>
          <a:srcRect l="68637" r="6175" b="21396"/>
          <a:stretch/>
        </p:blipFill>
        <p:spPr>
          <a:xfrm>
            <a:off x="0" y="1765650"/>
            <a:ext cx="931974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1"/>
          <p:cNvSpPr/>
          <p:nvPr/>
        </p:nvSpPr>
        <p:spPr>
          <a:xfrm rot="10800000">
            <a:off x="4855550" y="-2153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57150" dir="75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1"/>
          <p:cNvSpPr/>
          <p:nvPr/>
        </p:nvSpPr>
        <p:spPr>
          <a:xfrm>
            <a:off x="0" y="36785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85725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1"/>
          <p:cNvSpPr/>
          <p:nvPr/>
        </p:nvSpPr>
        <p:spPr>
          <a:xfrm>
            <a:off x="4875" y="-1625"/>
            <a:ext cx="3543300" cy="1504950"/>
          </a:xfrm>
          <a:custGeom>
            <a:avLst/>
            <a:gdLst/>
            <a:ahLst/>
            <a:cxnLst/>
            <a:rect l="l" t="t" r="r" b="b"/>
            <a:pathLst>
              <a:path w="141732" h="60198" extrusionOk="0">
                <a:moveTo>
                  <a:pt x="0" y="60198"/>
                </a:moveTo>
                <a:cubicBezTo>
                  <a:pt x="4130" y="43678"/>
                  <a:pt x="32577" y="50139"/>
                  <a:pt x="48387" y="43815"/>
                </a:cubicBezTo>
                <a:cubicBezTo>
                  <a:pt x="59638" y="39315"/>
                  <a:pt x="68029" y="29422"/>
                  <a:pt x="78867" y="24003"/>
                </a:cubicBezTo>
                <a:cubicBezTo>
                  <a:pt x="91567" y="17653"/>
                  <a:pt x="107482" y="21369"/>
                  <a:pt x="120777" y="16383"/>
                </a:cubicBezTo>
                <a:cubicBezTo>
                  <a:pt x="129079" y="13270"/>
                  <a:pt x="133802" y="3965"/>
                  <a:pt x="141732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436" name="Google Shape;436;p11"/>
          <p:cNvPicPr preferRelativeResize="0"/>
          <p:nvPr/>
        </p:nvPicPr>
        <p:blipFill rotWithShape="1">
          <a:blip r:embed="rId2">
            <a:alphaModFix/>
          </a:blip>
          <a:srcRect l="8888" r="71834" b="21396"/>
          <a:stretch/>
        </p:blipFill>
        <p:spPr>
          <a:xfrm>
            <a:off x="8430725" y="1765650"/>
            <a:ext cx="713275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11"/>
          <p:cNvGrpSpPr/>
          <p:nvPr/>
        </p:nvGrpSpPr>
        <p:grpSpPr>
          <a:xfrm>
            <a:off x="-12" y="4599425"/>
            <a:ext cx="1557750" cy="350700"/>
            <a:chOff x="4739775" y="4183625"/>
            <a:chExt cx="1557750" cy="350700"/>
          </a:xfrm>
        </p:grpSpPr>
        <p:sp>
          <p:nvSpPr>
            <p:cNvPr id="438" name="Google Shape;438;p11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11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441" name="Google Shape;441;p11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11"/>
          <p:cNvGrpSpPr/>
          <p:nvPr/>
        </p:nvGrpSpPr>
        <p:grpSpPr>
          <a:xfrm rot="-605039">
            <a:off x="304253" y="1145057"/>
            <a:ext cx="323466" cy="774238"/>
            <a:chOff x="3293575" y="2432875"/>
            <a:chExt cx="323450" cy="774200"/>
          </a:xfrm>
        </p:grpSpPr>
        <p:sp>
          <p:nvSpPr>
            <p:cNvPr id="482" name="Google Shape;482;p11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13"/>
          <p:cNvPicPr preferRelativeResize="0"/>
          <p:nvPr/>
        </p:nvPicPr>
        <p:blipFill rotWithShape="1">
          <a:blip r:embed="rId2">
            <a:alphaModFix/>
          </a:blip>
          <a:srcRect l="8242" t="6522" r="72482" b="953"/>
          <a:stretch/>
        </p:blipFill>
        <p:spPr>
          <a:xfrm>
            <a:off x="8430725" y="1167625"/>
            <a:ext cx="713275" cy="39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3"/>
          <p:cNvSpPr txBox="1">
            <a:spLocks noGrp="1"/>
          </p:cNvSpPr>
          <p:nvPr>
            <p:ph type="subTitle" idx="1"/>
          </p:nvPr>
        </p:nvSpPr>
        <p:spPr>
          <a:xfrm>
            <a:off x="1970462" y="1387075"/>
            <a:ext cx="1647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2"/>
          </p:nvPr>
        </p:nvSpPr>
        <p:spPr>
          <a:xfrm>
            <a:off x="1970472" y="2025078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3"/>
          </p:nvPr>
        </p:nvSpPr>
        <p:spPr>
          <a:xfrm>
            <a:off x="5654437" y="1387075"/>
            <a:ext cx="17445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4"/>
          </p:nvPr>
        </p:nvSpPr>
        <p:spPr>
          <a:xfrm>
            <a:off x="5654443" y="2025078"/>
            <a:ext cx="225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5"/>
          </p:nvPr>
        </p:nvSpPr>
        <p:spPr>
          <a:xfrm>
            <a:off x="1970462" y="2836250"/>
            <a:ext cx="1647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6"/>
          </p:nvPr>
        </p:nvSpPr>
        <p:spPr>
          <a:xfrm>
            <a:off x="1970472" y="3470634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7"/>
          </p:nvPr>
        </p:nvSpPr>
        <p:spPr>
          <a:xfrm>
            <a:off x="5654437" y="2836250"/>
            <a:ext cx="17445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8"/>
          </p:nvPr>
        </p:nvSpPr>
        <p:spPr>
          <a:xfrm>
            <a:off x="5654443" y="3470634"/>
            <a:ext cx="2258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hasCustomPrompt="1"/>
          </p:nvPr>
        </p:nvSpPr>
        <p:spPr>
          <a:xfrm>
            <a:off x="1279503" y="1711925"/>
            <a:ext cx="588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9" hasCustomPrompt="1"/>
          </p:nvPr>
        </p:nvSpPr>
        <p:spPr>
          <a:xfrm>
            <a:off x="4968002" y="1709825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13" hasCustomPrompt="1"/>
          </p:nvPr>
        </p:nvSpPr>
        <p:spPr>
          <a:xfrm>
            <a:off x="1279503" y="3147350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8002" y="3147350"/>
            <a:ext cx="58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/>
          <p:nvPr/>
        </p:nvSpPr>
        <p:spPr>
          <a:xfrm rot="-5400000">
            <a:off x="974911" y="3280105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1254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13"/>
          <p:cNvGrpSpPr/>
          <p:nvPr/>
        </p:nvGrpSpPr>
        <p:grpSpPr>
          <a:xfrm>
            <a:off x="3716888" y="4685125"/>
            <a:ext cx="1557750" cy="350700"/>
            <a:chOff x="4739775" y="4183625"/>
            <a:chExt cx="1557750" cy="350700"/>
          </a:xfrm>
        </p:grpSpPr>
        <p:sp>
          <p:nvSpPr>
            <p:cNvPr id="504" name="Google Shape;504;p13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13"/>
          <p:cNvSpPr/>
          <p:nvPr/>
        </p:nvSpPr>
        <p:spPr>
          <a:xfrm>
            <a:off x="35875" y="-62970"/>
            <a:ext cx="9153525" cy="494425"/>
          </a:xfrm>
          <a:custGeom>
            <a:avLst/>
            <a:gdLst/>
            <a:ahLst/>
            <a:cxnLst/>
            <a:rect l="l" t="t" r="r" b="b"/>
            <a:pathLst>
              <a:path w="366141" h="19777" extrusionOk="0">
                <a:moveTo>
                  <a:pt x="0" y="2451"/>
                </a:moveTo>
                <a:cubicBezTo>
                  <a:pt x="27462" y="18928"/>
                  <a:pt x="63420" y="18561"/>
                  <a:pt x="95250" y="15024"/>
                </a:cubicBezTo>
                <a:cubicBezTo>
                  <a:pt x="112952" y="13057"/>
                  <a:pt x="129011" y="2755"/>
                  <a:pt x="146685" y="546"/>
                </a:cubicBezTo>
                <a:cubicBezTo>
                  <a:pt x="170324" y="-2409"/>
                  <a:pt x="193858" y="7449"/>
                  <a:pt x="217170" y="12357"/>
                </a:cubicBezTo>
                <a:cubicBezTo>
                  <a:pt x="230512" y="15166"/>
                  <a:pt x="244081" y="16761"/>
                  <a:pt x="257556" y="18834"/>
                </a:cubicBezTo>
                <a:cubicBezTo>
                  <a:pt x="268887" y="20577"/>
                  <a:pt x="280970" y="19792"/>
                  <a:pt x="291846" y="16167"/>
                </a:cubicBezTo>
                <a:cubicBezTo>
                  <a:pt x="299020" y="13776"/>
                  <a:pt x="304143" y="5953"/>
                  <a:pt x="311658" y="5118"/>
                </a:cubicBezTo>
                <a:cubicBezTo>
                  <a:pt x="329771" y="3105"/>
                  <a:pt x="347916" y="9690"/>
                  <a:pt x="366141" y="969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07" name="Google Shape;507;p13"/>
          <p:cNvGrpSpPr/>
          <p:nvPr/>
        </p:nvGrpSpPr>
        <p:grpSpPr>
          <a:xfrm>
            <a:off x="247407" y="67942"/>
            <a:ext cx="323450" cy="774200"/>
            <a:chOff x="3293575" y="2432875"/>
            <a:chExt cx="323450" cy="774200"/>
          </a:xfrm>
        </p:grpSpPr>
        <p:sp>
          <p:nvSpPr>
            <p:cNvPr id="508" name="Google Shape;508;p13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3"/>
          <p:cNvGrpSpPr/>
          <p:nvPr/>
        </p:nvGrpSpPr>
        <p:grpSpPr>
          <a:xfrm rot="-978445">
            <a:off x="8592014" y="29846"/>
            <a:ext cx="323460" cy="774225"/>
            <a:chOff x="3293575" y="2432875"/>
            <a:chExt cx="323450" cy="774200"/>
          </a:xfrm>
        </p:grpSpPr>
        <p:sp>
          <p:nvSpPr>
            <p:cNvPr id="513" name="Google Shape;513;p13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4"/>
          <p:cNvPicPr preferRelativeResize="0"/>
          <p:nvPr/>
        </p:nvPicPr>
        <p:blipFill rotWithShape="1">
          <a:blip r:embed="rId2">
            <a:alphaModFix/>
          </a:blip>
          <a:srcRect l="47954" b="44570"/>
          <a:stretch/>
        </p:blipFill>
        <p:spPr>
          <a:xfrm>
            <a:off x="-2225" y="2769425"/>
            <a:ext cx="1925900" cy="2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4"/>
          <p:cNvSpPr txBox="1">
            <a:spLocks noGrp="1"/>
          </p:cNvSpPr>
          <p:nvPr>
            <p:ph type="title"/>
          </p:nvPr>
        </p:nvSpPr>
        <p:spPr>
          <a:xfrm>
            <a:off x="2955600" y="3123338"/>
            <a:ext cx="3232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0" name="Google Shape;520;p14"/>
          <p:cNvSpPr txBox="1">
            <a:spLocks noGrp="1"/>
          </p:cNvSpPr>
          <p:nvPr>
            <p:ph type="subTitle" idx="1"/>
          </p:nvPr>
        </p:nvSpPr>
        <p:spPr>
          <a:xfrm>
            <a:off x="1723650" y="1746125"/>
            <a:ext cx="5696700" cy="12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4675025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127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"/>
          <p:cNvSpPr/>
          <p:nvPr/>
        </p:nvSpPr>
        <p:spPr>
          <a:xfrm>
            <a:off x="0" y="0"/>
            <a:ext cx="4622795" cy="3400387"/>
          </a:xfrm>
          <a:custGeom>
            <a:avLst/>
            <a:gdLst/>
            <a:ahLst/>
            <a:cxnLst/>
            <a:rect l="l" t="t" r="r" b="b"/>
            <a:pathLst>
              <a:path w="34822" h="25614" extrusionOk="0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14"/>
          <p:cNvGrpSpPr/>
          <p:nvPr/>
        </p:nvGrpSpPr>
        <p:grpSpPr>
          <a:xfrm>
            <a:off x="2707238" y="113125"/>
            <a:ext cx="1557750" cy="350700"/>
            <a:chOff x="4739775" y="4183625"/>
            <a:chExt cx="1557750" cy="350700"/>
          </a:xfrm>
        </p:grpSpPr>
        <p:sp>
          <p:nvSpPr>
            <p:cNvPr id="524" name="Google Shape;524;p14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4"/>
          <p:cNvGrpSpPr/>
          <p:nvPr/>
        </p:nvGrpSpPr>
        <p:grpSpPr>
          <a:xfrm>
            <a:off x="8653790" y="4309510"/>
            <a:ext cx="490206" cy="833986"/>
            <a:chOff x="4216950" y="2235875"/>
            <a:chExt cx="227400" cy="386875"/>
          </a:xfrm>
        </p:grpSpPr>
        <p:sp>
          <p:nvSpPr>
            <p:cNvPr id="527" name="Google Shape;527;p14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4"/>
          <p:cNvSpPr/>
          <p:nvPr/>
        </p:nvSpPr>
        <p:spPr>
          <a:xfrm>
            <a:off x="7084375" y="7825"/>
            <a:ext cx="2076450" cy="1743075"/>
          </a:xfrm>
          <a:custGeom>
            <a:avLst/>
            <a:gdLst/>
            <a:ahLst/>
            <a:cxnLst/>
            <a:rect l="l" t="t" r="r" b="b"/>
            <a:pathLst>
              <a:path w="83058" h="69723" extrusionOk="0">
                <a:moveTo>
                  <a:pt x="0" y="0"/>
                </a:moveTo>
                <a:cubicBezTo>
                  <a:pt x="4475" y="3356"/>
                  <a:pt x="5871" y="10076"/>
                  <a:pt x="10668" y="12954"/>
                </a:cubicBezTo>
                <a:cubicBezTo>
                  <a:pt x="22206" y="19877"/>
                  <a:pt x="32658" y="28510"/>
                  <a:pt x="44196" y="35433"/>
                </a:cubicBezTo>
                <a:cubicBezTo>
                  <a:pt x="59010" y="44321"/>
                  <a:pt x="83058" y="52447"/>
                  <a:pt x="83058" y="69723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8" name="Google Shape;568;p14"/>
          <p:cNvSpPr/>
          <p:nvPr/>
        </p:nvSpPr>
        <p:spPr>
          <a:xfrm>
            <a:off x="-2225" y="379375"/>
            <a:ext cx="1661550" cy="4772025"/>
          </a:xfrm>
          <a:custGeom>
            <a:avLst/>
            <a:gdLst/>
            <a:ahLst/>
            <a:cxnLst/>
            <a:rect l="l" t="t" r="r" b="b"/>
            <a:pathLst>
              <a:path w="66462" h="190881" extrusionOk="0">
                <a:moveTo>
                  <a:pt x="61722" y="190881"/>
                </a:moveTo>
                <a:cubicBezTo>
                  <a:pt x="56221" y="177130"/>
                  <a:pt x="67635" y="161435"/>
                  <a:pt x="66294" y="146685"/>
                </a:cubicBezTo>
                <a:cubicBezTo>
                  <a:pt x="64113" y="122698"/>
                  <a:pt x="40383" y="105527"/>
                  <a:pt x="32766" y="82677"/>
                </a:cubicBezTo>
                <a:cubicBezTo>
                  <a:pt x="27906" y="68097"/>
                  <a:pt x="35702" y="51791"/>
                  <a:pt x="33528" y="36576"/>
                </a:cubicBezTo>
                <a:cubicBezTo>
                  <a:pt x="32407" y="28728"/>
                  <a:pt x="25418" y="22751"/>
                  <a:pt x="19812" y="17145"/>
                </a:cubicBezTo>
                <a:cubicBezTo>
                  <a:pt x="13636" y="10969"/>
                  <a:pt x="7811" y="3906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69" name="Google Shape;569;p14"/>
          <p:cNvGrpSpPr/>
          <p:nvPr/>
        </p:nvGrpSpPr>
        <p:grpSpPr>
          <a:xfrm rot="-509585">
            <a:off x="8049240" y="846846"/>
            <a:ext cx="323472" cy="774252"/>
            <a:chOff x="3293575" y="2432875"/>
            <a:chExt cx="323450" cy="774200"/>
          </a:xfrm>
        </p:grpSpPr>
        <p:sp>
          <p:nvSpPr>
            <p:cNvPr id="570" name="Google Shape;570;p14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4"/>
          <p:cNvGrpSpPr/>
          <p:nvPr/>
        </p:nvGrpSpPr>
        <p:grpSpPr>
          <a:xfrm rot="-887116">
            <a:off x="1086081" y="3103108"/>
            <a:ext cx="323454" cy="774209"/>
            <a:chOff x="3293575" y="2432875"/>
            <a:chExt cx="323450" cy="774200"/>
          </a:xfrm>
        </p:grpSpPr>
        <p:sp>
          <p:nvSpPr>
            <p:cNvPr id="575" name="Google Shape;575;p14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15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 flipH="1">
            <a:off x="5768488" y="-1900"/>
            <a:ext cx="3352801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5"/>
          <p:cNvSpPr/>
          <p:nvPr/>
        </p:nvSpPr>
        <p:spPr>
          <a:xfrm flipH="1">
            <a:off x="4477824" y="368281"/>
            <a:ext cx="5928376" cy="4775230"/>
          </a:xfrm>
          <a:custGeom>
            <a:avLst/>
            <a:gdLst/>
            <a:ahLst/>
            <a:cxnLst/>
            <a:rect l="l" t="t" r="r" b="b"/>
            <a:pathLst>
              <a:path w="111756" h="90018" extrusionOk="0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5FE"/>
              </a:solidFill>
            </a:endParaRPr>
          </a:p>
        </p:txBody>
      </p:sp>
      <p:sp>
        <p:nvSpPr>
          <p:cNvPr id="582" name="Google Shape;582;p15"/>
          <p:cNvSpPr txBox="1">
            <a:spLocks noGrp="1"/>
          </p:cNvSpPr>
          <p:nvPr>
            <p:ph type="title" hasCustomPrompt="1"/>
          </p:nvPr>
        </p:nvSpPr>
        <p:spPr>
          <a:xfrm>
            <a:off x="2894400" y="1639031"/>
            <a:ext cx="12693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>
            <a:spLocks noGrp="1"/>
          </p:cNvSpPr>
          <p:nvPr>
            <p:ph type="title" idx="2"/>
          </p:nvPr>
        </p:nvSpPr>
        <p:spPr>
          <a:xfrm>
            <a:off x="690600" y="1954206"/>
            <a:ext cx="34731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subTitle" idx="1"/>
          </p:nvPr>
        </p:nvSpPr>
        <p:spPr>
          <a:xfrm>
            <a:off x="1199700" y="2889769"/>
            <a:ext cx="2964000" cy="6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85" name="Google Shape;585;p15"/>
          <p:cNvGrpSpPr/>
          <p:nvPr/>
        </p:nvGrpSpPr>
        <p:grpSpPr>
          <a:xfrm flipH="1">
            <a:off x="10489" y="467931"/>
            <a:ext cx="6305550" cy="1370706"/>
            <a:chOff x="2881450" y="467931"/>
            <a:chExt cx="6305550" cy="1370706"/>
          </a:xfrm>
        </p:grpSpPr>
        <p:sp>
          <p:nvSpPr>
            <p:cNvPr id="586" name="Google Shape;586;p15"/>
            <p:cNvSpPr/>
            <p:nvPr/>
          </p:nvSpPr>
          <p:spPr>
            <a:xfrm>
              <a:off x="2881450" y="467931"/>
              <a:ext cx="6305550" cy="882925"/>
            </a:xfrm>
            <a:custGeom>
              <a:avLst/>
              <a:gdLst/>
              <a:ahLst/>
              <a:cxnLst/>
              <a:rect l="l" t="t" r="r" b="b"/>
              <a:pathLst>
                <a:path w="252222" h="35317" extrusionOk="0">
                  <a:moveTo>
                    <a:pt x="0" y="17029"/>
                  </a:moveTo>
                  <a:cubicBezTo>
                    <a:pt x="4179" y="10064"/>
                    <a:pt x="13645" y="5083"/>
                    <a:pt x="21717" y="5980"/>
                  </a:cubicBezTo>
                  <a:cubicBezTo>
                    <a:pt x="31698" y="7089"/>
                    <a:pt x="41587" y="12903"/>
                    <a:pt x="51435" y="10933"/>
                  </a:cubicBezTo>
                  <a:cubicBezTo>
                    <a:pt x="61360" y="8948"/>
                    <a:pt x="70347" y="3044"/>
                    <a:pt x="80391" y="1789"/>
                  </a:cubicBezTo>
                  <a:cubicBezTo>
                    <a:pt x="94811" y="-13"/>
                    <a:pt x="109058" y="6592"/>
                    <a:pt x="123444" y="8647"/>
                  </a:cubicBezTo>
                  <a:cubicBezTo>
                    <a:pt x="131163" y="9750"/>
                    <a:pt x="138277" y="3699"/>
                    <a:pt x="145923" y="2170"/>
                  </a:cubicBezTo>
                  <a:cubicBezTo>
                    <a:pt x="157511" y="-148"/>
                    <a:pt x="169658" y="-644"/>
                    <a:pt x="181356" y="1027"/>
                  </a:cubicBezTo>
                  <a:cubicBezTo>
                    <a:pt x="193926" y="2823"/>
                    <a:pt x="202332" y="15742"/>
                    <a:pt x="214122" y="20458"/>
                  </a:cubicBezTo>
                  <a:cubicBezTo>
                    <a:pt x="226779" y="25521"/>
                    <a:pt x="246126" y="23124"/>
                    <a:pt x="252222" y="35317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587" name="Google Shape;587;p15"/>
            <p:cNvGrpSpPr/>
            <p:nvPr/>
          </p:nvGrpSpPr>
          <p:grpSpPr>
            <a:xfrm rot="-501953">
              <a:off x="8601531" y="1044993"/>
              <a:ext cx="323463" cy="774232"/>
              <a:chOff x="3293575" y="2432875"/>
              <a:chExt cx="323450" cy="774200"/>
            </a:xfrm>
          </p:grpSpPr>
          <p:sp>
            <p:nvSpPr>
              <p:cNvPr id="588" name="Google Shape;588;p15"/>
              <p:cNvSpPr/>
              <p:nvPr/>
            </p:nvSpPr>
            <p:spPr>
              <a:xfrm>
                <a:off x="3293575" y="2432875"/>
                <a:ext cx="323450" cy="774200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30968" extrusionOk="0">
                    <a:moveTo>
                      <a:pt x="9578" y="1680"/>
                    </a:moveTo>
                    <a:lnTo>
                      <a:pt x="9793" y="1698"/>
                    </a:lnTo>
                    <a:lnTo>
                      <a:pt x="9989" y="1734"/>
                    </a:lnTo>
                    <a:lnTo>
                      <a:pt x="10168" y="1805"/>
                    </a:lnTo>
                    <a:lnTo>
                      <a:pt x="10364" y="1895"/>
                    </a:lnTo>
                    <a:lnTo>
                      <a:pt x="10525" y="2020"/>
                    </a:lnTo>
                    <a:lnTo>
                      <a:pt x="10686" y="2181"/>
                    </a:lnTo>
                    <a:lnTo>
                      <a:pt x="10847" y="2377"/>
                    </a:lnTo>
                    <a:lnTo>
                      <a:pt x="10936" y="2520"/>
                    </a:lnTo>
                    <a:lnTo>
                      <a:pt x="10990" y="2663"/>
                    </a:lnTo>
                    <a:lnTo>
                      <a:pt x="11044" y="2806"/>
                    </a:lnTo>
                    <a:lnTo>
                      <a:pt x="11097" y="2949"/>
                    </a:lnTo>
                    <a:lnTo>
                      <a:pt x="11115" y="3074"/>
                    </a:lnTo>
                    <a:lnTo>
                      <a:pt x="11115" y="3217"/>
                    </a:lnTo>
                    <a:lnTo>
                      <a:pt x="11115" y="3342"/>
                    </a:lnTo>
                    <a:lnTo>
                      <a:pt x="11097" y="3467"/>
                    </a:lnTo>
                    <a:lnTo>
                      <a:pt x="11079" y="3592"/>
                    </a:lnTo>
                    <a:lnTo>
                      <a:pt x="11026" y="3717"/>
                    </a:lnTo>
                    <a:lnTo>
                      <a:pt x="10972" y="3842"/>
                    </a:lnTo>
                    <a:lnTo>
                      <a:pt x="10918" y="3950"/>
                    </a:lnTo>
                    <a:lnTo>
                      <a:pt x="10758" y="4164"/>
                    </a:lnTo>
                    <a:lnTo>
                      <a:pt x="10579" y="4361"/>
                    </a:lnTo>
                    <a:lnTo>
                      <a:pt x="10364" y="4521"/>
                    </a:lnTo>
                    <a:lnTo>
                      <a:pt x="10132" y="4646"/>
                    </a:lnTo>
                    <a:lnTo>
                      <a:pt x="9882" y="4736"/>
                    </a:lnTo>
                    <a:lnTo>
                      <a:pt x="9614" y="4807"/>
                    </a:lnTo>
                    <a:lnTo>
                      <a:pt x="9471" y="4807"/>
                    </a:lnTo>
                    <a:lnTo>
                      <a:pt x="9346" y="4825"/>
                    </a:lnTo>
                    <a:lnTo>
                      <a:pt x="9203" y="4807"/>
                    </a:lnTo>
                    <a:lnTo>
                      <a:pt x="9060" y="4789"/>
                    </a:lnTo>
                    <a:lnTo>
                      <a:pt x="8935" y="4754"/>
                    </a:lnTo>
                    <a:lnTo>
                      <a:pt x="8792" y="4718"/>
                    </a:lnTo>
                    <a:lnTo>
                      <a:pt x="8649" y="4664"/>
                    </a:lnTo>
                    <a:lnTo>
                      <a:pt x="8524" y="4593"/>
                    </a:lnTo>
                    <a:lnTo>
                      <a:pt x="8381" y="4503"/>
                    </a:lnTo>
                    <a:lnTo>
                      <a:pt x="8256" y="4414"/>
                    </a:lnTo>
                    <a:lnTo>
                      <a:pt x="8149" y="4307"/>
                    </a:lnTo>
                    <a:lnTo>
                      <a:pt x="8042" y="4182"/>
                    </a:lnTo>
                    <a:lnTo>
                      <a:pt x="7952" y="4057"/>
                    </a:lnTo>
                    <a:lnTo>
                      <a:pt x="7881" y="3932"/>
                    </a:lnTo>
                    <a:lnTo>
                      <a:pt x="7809" y="3807"/>
                    </a:lnTo>
                    <a:lnTo>
                      <a:pt x="7756" y="3664"/>
                    </a:lnTo>
                    <a:lnTo>
                      <a:pt x="7720" y="3521"/>
                    </a:lnTo>
                    <a:lnTo>
                      <a:pt x="7702" y="3378"/>
                    </a:lnTo>
                    <a:lnTo>
                      <a:pt x="7702" y="3235"/>
                    </a:lnTo>
                    <a:lnTo>
                      <a:pt x="7702" y="3092"/>
                    </a:lnTo>
                    <a:lnTo>
                      <a:pt x="7720" y="2931"/>
                    </a:lnTo>
                    <a:lnTo>
                      <a:pt x="7756" y="2788"/>
                    </a:lnTo>
                    <a:lnTo>
                      <a:pt x="7809" y="2627"/>
                    </a:lnTo>
                    <a:lnTo>
                      <a:pt x="7881" y="2484"/>
                    </a:lnTo>
                    <a:lnTo>
                      <a:pt x="7881" y="2466"/>
                    </a:lnTo>
                    <a:lnTo>
                      <a:pt x="8042" y="2323"/>
                    </a:lnTo>
                    <a:lnTo>
                      <a:pt x="8202" y="2198"/>
                    </a:lnTo>
                    <a:lnTo>
                      <a:pt x="8381" y="2073"/>
                    </a:lnTo>
                    <a:lnTo>
                      <a:pt x="8578" y="1966"/>
                    </a:lnTo>
                    <a:lnTo>
                      <a:pt x="8774" y="1859"/>
                    </a:lnTo>
                    <a:lnTo>
                      <a:pt x="8971" y="1787"/>
                    </a:lnTo>
                    <a:lnTo>
                      <a:pt x="9167" y="1734"/>
                    </a:lnTo>
                    <a:lnTo>
                      <a:pt x="9382" y="1698"/>
                    </a:lnTo>
                    <a:lnTo>
                      <a:pt x="9578" y="1680"/>
                    </a:lnTo>
                    <a:close/>
                    <a:moveTo>
                      <a:pt x="9811" y="376"/>
                    </a:moveTo>
                    <a:lnTo>
                      <a:pt x="10096" y="394"/>
                    </a:lnTo>
                    <a:lnTo>
                      <a:pt x="10364" y="447"/>
                    </a:lnTo>
                    <a:lnTo>
                      <a:pt x="10633" y="519"/>
                    </a:lnTo>
                    <a:lnTo>
                      <a:pt x="10901" y="626"/>
                    </a:lnTo>
                    <a:lnTo>
                      <a:pt x="11061" y="697"/>
                    </a:lnTo>
                    <a:lnTo>
                      <a:pt x="11222" y="769"/>
                    </a:lnTo>
                    <a:lnTo>
                      <a:pt x="11365" y="876"/>
                    </a:lnTo>
                    <a:lnTo>
                      <a:pt x="11508" y="965"/>
                    </a:lnTo>
                    <a:lnTo>
                      <a:pt x="11633" y="1073"/>
                    </a:lnTo>
                    <a:lnTo>
                      <a:pt x="11758" y="1180"/>
                    </a:lnTo>
                    <a:lnTo>
                      <a:pt x="11865" y="1305"/>
                    </a:lnTo>
                    <a:lnTo>
                      <a:pt x="11973" y="1430"/>
                    </a:lnTo>
                    <a:lnTo>
                      <a:pt x="12151" y="1698"/>
                    </a:lnTo>
                    <a:lnTo>
                      <a:pt x="12294" y="1984"/>
                    </a:lnTo>
                    <a:lnTo>
                      <a:pt x="12402" y="2288"/>
                    </a:lnTo>
                    <a:lnTo>
                      <a:pt x="12473" y="2609"/>
                    </a:lnTo>
                    <a:lnTo>
                      <a:pt x="12509" y="2913"/>
                    </a:lnTo>
                    <a:lnTo>
                      <a:pt x="12491" y="3235"/>
                    </a:lnTo>
                    <a:lnTo>
                      <a:pt x="12455" y="3556"/>
                    </a:lnTo>
                    <a:lnTo>
                      <a:pt x="12366" y="3878"/>
                    </a:lnTo>
                    <a:lnTo>
                      <a:pt x="12241" y="4182"/>
                    </a:lnTo>
                    <a:lnTo>
                      <a:pt x="12080" y="4468"/>
                    </a:lnTo>
                    <a:lnTo>
                      <a:pt x="11991" y="4611"/>
                    </a:lnTo>
                    <a:lnTo>
                      <a:pt x="11883" y="4736"/>
                    </a:lnTo>
                    <a:lnTo>
                      <a:pt x="11776" y="4861"/>
                    </a:lnTo>
                    <a:lnTo>
                      <a:pt x="11651" y="4986"/>
                    </a:lnTo>
                    <a:lnTo>
                      <a:pt x="11508" y="5111"/>
                    </a:lnTo>
                    <a:lnTo>
                      <a:pt x="11347" y="5236"/>
                    </a:lnTo>
                    <a:lnTo>
                      <a:pt x="11186" y="5343"/>
                    </a:lnTo>
                    <a:lnTo>
                      <a:pt x="11026" y="5433"/>
                    </a:lnTo>
                    <a:lnTo>
                      <a:pt x="10865" y="5522"/>
                    </a:lnTo>
                    <a:lnTo>
                      <a:pt x="10686" y="5611"/>
                    </a:lnTo>
                    <a:lnTo>
                      <a:pt x="10507" y="5683"/>
                    </a:lnTo>
                    <a:lnTo>
                      <a:pt x="10329" y="5736"/>
                    </a:lnTo>
                    <a:lnTo>
                      <a:pt x="10150" y="5790"/>
                    </a:lnTo>
                    <a:lnTo>
                      <a:pt x="9953" y="5826"/>
                    </a:lnTo>
                    <a:lnTo>
                      <a:pt x="9775" y="5862"/>
                    </a:lnTo>
                    <a:lnTo>
                      <a:pt x="9578" y="5879"/>
                    </a:lnTo>
                    <a:lnTo>
                      <a:pt x="9382" y="5879"/>
                    </a:lnTo>
                    <a:lnTo>
                      <a:pt x="9185" y="5862"/>
                    </a:lnTo>
                    <a:lnTo>
                      <a:pt x="9006" y="5844"/>
                    </a:lnTo>
                    <a:lnTo>
                      <a:pt x="8810" y="5826"/>
                    </a:lnTo>
                    <a:lnTo>
                      <a:pt x="8524" y="5736"/>
                    </a:lnTo>
                    <a:lnTo>
                      <a:pt x="8202" y="5629"/>
                    </a:lnTo>
                    <a:lnTo>
                      <a:pt x="7899" y="5468"/>
                    </a:lnTo>
                    <a:lnTo>
                      <a:pt x="7613" y="5272"/>
                    </a:lnTo>
                    <a:lnTo>
                      <a:pt x="7470" y="5165"/>
                    </a:lnTo>
                    <a:lnTo>
                      <a:pt x="7345" y="5057"/>
                    </a:lnTo>
                    <a:lnTo>
                      <a:pt x="7220" y="4932"/>
                    </a:lnTo>
                    <a:lnTo>
                      <a:pt x="7112" y="4789"/>
                    </a:lnTo>
                    <a:lnTo>
                      <a:pt x="7023" y="4664"/>
                    </a:lnTo>
                    <a:lnTo>
                      <a:pt x="6952" y="4521"/>
                    </a:lnTo>
                    <a:lnTo>
                      <a:pt x="6880" y="4378"/>
                    </a:lnTo>
                    <a:lnTo>
                      <a:pt x="6844" y="4218"/>
                    </a:lnTo>
                    <a:lnTo>
                      <a:pt x="7059" y="3735"/>
                    </a:lnTo>
                    <a:lnTo>
                      <a:pt x="7166" y="3503"/>
                    </a:lnTo>
                    <a:lnTo>
                      <a:pt x="7291" y="3271"/>
                    </a:lnTo>
                    <a:lnTo>
                      <a:pt x="7309" y="3467"/>
                    </a:lnTo>
                    <a:lnTo>
                      <a:pt x="7345" y="3646"/>
                    </a:lnTo>
                    <a:lnTo>
                      <a:pt x="7398" y="3824"/>
                    </a:lnTo>
                    <a:lnTo>
                      <a:pt x="7470" y="3985"/>
                    </a:lnTo>
                    <a:lnTo>
                      <a:pt x="7541" y="4146"/>
                    </a:lnTo>
                    <a:lnTo>
                      <a:pt x="7648" y="4289"/>
                    </a:lnTo>
                    <a:lnTo>
                      <a:pt x="7756" y="4432"/>
                    </a:lnTo>
                    <a:lnTo>
                      <a:pt x="7899" y="4557"/>
                    </a:lnTo>
                    <a:lnTo>
                      <a:pt x="8024" y="4682"/>
                    </a:lnTo>
                    <a:lnTo>
                      <a:pt x="8184" y="4789"/>
                    </a:lnTo>
                    <a:lnTo>
                      <a:pt x="8327" y="4879"/>
                    </a:lnTo>
                    <a:lnTo>
                      <a:pt x="8506" y="4968"/>
                    </a:lnTo>
                    <a:lnTo>
                      <a:pt x="8667" y="5040"/>
                    </a:lnTo>
                    <a:lnTo>
                      <a:pt x="8846" y="5093"/>
                    </a:lnTo>
                    <a:lnTo>
                      <a:pt x="9024" y="5129"/>
                    </a:lnTo>
                    <a:lnTo>
                      <a:pt x="9203" y="5165"/>
                    </a:lnTo>
                    <a:lnTo>
                      <a:pt x="9400" y="5183"/>
                    </a:lnTo>
                    <a:lnTo>
                      <a:pt x="9578" y="5200"/>
                    </a:lnTo>
                    <a:lnTo>
                      <a:pt x="9757" y="5183"/>
                    </a:lnTo>
                    <a:lnTo>
                      <a:pt x="9936" y="5165"/>
                    </a:lnTo>
                    <a:lnTo>
                      <a:pt x="10114" y="5111"/>
                    </a:lnTo>
                    <a:lnTo>
                      <a:pt x="10275" y="5057"/>
                    </a:lnTo>
                    <a:lnTo>
                      <a:pt x="10454" y="4986"/>
                    </a:lnTo>
                    <a:lnTo>
                      <a:pt x="10597" y="4897"/>
                    </a:lnTo>
                    <a:lnTo>
                      <a:pt x="10758" y="4807"/>
                    </a:lnTo>
                    <a:lnTo>
                      <a:pt x="10883" y="4682"/>
                    </a:lnTo>
                    <a:lnTo>
                      <a:pt x="11026" y="4539"/>
                    </a:lnTo>
                    <a:lnTo>
                      <a:pt x="11133" y="4378"/>
                    </a:lnTo>
                    <a:lnTo>
                      <a:pt x="11240" y="4200"/>
                    </a:lnTo>
                    <a:lnTo>
                      <a:pt x="11312" y="4003"/>
                    </a:lnTo>
                    <a:lnTo>
                      <a:pt x="11383" y="3789"/>
                    </a:lnTo>
                    <a:lnTo>
                      <a:pt x="11437" y="3556"/>
                    </a:lnTo>
                    <a:lnTo>
                      <a:pt x="11472" y="3324"/>
                    </a:lnTo>
                    <a:lnTo>
                      <a:pt x="11472" y="3074"/>
                    </a:lnTo>
                    <a:lnTo>
                      <a:pt x="11437" y="2842"/>
                    </a:lnTo>
                    <a:lnTo>
                      <a:pt x="11365" y="2627"/>
                    </a:lnTo>
                    <a:lnTo>
                      <a:pt x="11294" y="2413"/>
                    </a:lnTo>
                    <a:lnTo>
                      <a:pt x="11186" y="2216"/>
                    </a:lnTo>
                    <a:lnTo>
                      <a:pt x="11044" y="2038"/>
                    </a:lnTo>
                    <a:lnTo>
                      <a:pt x="10901" y="1877"/>
                    </a:lnTo>
                    <a:lnTo>
                      <a:pt x="10740" y="1734"/>
                    </a:lnTo>
                    <a:lnTo>
                      <a:pt x="10543" y="1591"/>
                    </a:lnTo>
                    <a:lnTo>
                      <a:pt x="10347" y="1484"/>
                    </a:lnTo>
                    <a:lnTo>
                      <a:pt x="10132" y="1394"/>
                    </a:lnTo>
                    <a:lnTo>
                      <a:pt x="9918" y="1341"/>
                    </a:lnTo>
                    <a:lnTo>
                      <a:pt x="9685" y="1305"/>
                    </a:lnTo>
                    <a:lnTo>
                      <a:pt x="9453" y="1287"/>
                    </a:lnTo>
                    <a:lnTo>
                      <a:pt x="9203" y="1287"/>
                    </a:lnTo>
                    <a:lnTo>
                      <a:pt x="8899" y="1341"/>
                    </a:lnTo>
                    <a:lnTo>
                      <a:pt x="8613" y="1430"/>
                    </a:lnTo>
                    <a:lnTo>
                      <a:pt x="8345" y="1555"/>
                    </a:lnTo>
                    <a:lnTo>
                      <a:pt x="8113" y="1716"/>
                    </a:lnTo>
                    <a:lnTo>
                      <a:pt x="7881" y="1895"/>
                    </a:lnTo>
                    <a:lnTo>
                      <a:pt x="7666" y="2109"/>
                    </a:lnTo>
                    <a:lnTo>
                      <a:pt x="7470" y="2323"/>
                    </a:lnTo>
                    <a:lnTo>
                      <a:pt x="7291" y="2574"/>
                    </a:lnTo>
                    <a:lnTo>
                      <a:pt x="7112" y="2824"/>
                    </a:lnTo>
                    <a:lnTo>
                      <a:pt x="6969" y="3092"/>
                    </a:lnTo>
                    <a:lnTo>
                      <a:pt x="6809" y="3360"/>
                    </a:lnTo>
                    <a:lnTo>
                      <a:pt x="6683" y="3646"/>
                    </a:lnTo>
                    <a:lnTo>
                      <a:pt x="6433" y="4200"/>
                    </a:lnTo>
                    <a:lnTo>
                      <a:pt x="6219" y="4718"/>
                    </a:lnTo>
                    <a:lnTo>
                      <a:pt x="6004" y="5308"/>
                    </a:lnTo>
                    <a:lnTo>
                      <a:pt x="5826" y="5897"/>
                    </a:lnTo>
                    <a:lnTo>
                      <a:pt x="5683" y="6487"/>
                    </a:lnTo>
                    <a:lnTo>
                      <a:pt x="5558" y="7112"/>
                    </a:lnTo>
                    <a:lnTo>
                      <a:pt x="5325" y="8327"/>
                    </a:lnTo>
                    <a:lnTo>
                      <a:pt x="5111" y="9543"/>
                    </a:lnTo>
                    <a:lnTo>
                      <a:pt x="3628" y="17119"/>
                    </a:lnTo>
                    <a:lnTo>
                      <a:pt x="2663" y="22069"/>
                    </a:lnTo>
                    <a:lnTo>
                      <a:pt x="2323" y="21926"/>
                    </a:lnTo>
                    <a:lnTo>
                      <a:pt x="1984" y="21801"/>
                    </a:lnTo>
                    <a:lnTo>
                      <a:pt x="2020" y="21747"/>
                    </a:lnTo>
                    <a:lnTo>
                      <a:pt x="2038" y="21693"/>
                    </a:lnTo>
                    <a:lnTo>
                      <a:pt x="2413" y="19424"/>
                    </a:lnTo>
                    <a:lnTo>
                      <a:pt x="2824" y="17155"/>
                    </a:lnTo>
                    <a:lnTo>
                      <a:pt x="3253" y="14903"/>
                    </a:lnTo>
                    <a:lnTo>
                      <a:pt x="3699" y="12634"/>
                    </a:lnTo>
                    <a:lnTo>
                      <a:pt x="4075" y="10829"/>
                    </a:lnTo>
                    <a:lnTo>
                      <a:pt x="4468" y="9024"/>
                    </a:lnTo>
                    <a:lnTo>
                      <a:pt x="4897" y="7220"/>
                    </a:lnTo>
                    <a:lnTo>
                      <a:pt x="5325" y="5433"/>
                    </a:lnTo>
                    <a:lnTo>
                      <a:pt x="5468" y="4914"/>
                    </a:lnTo>
                    <a:lnTo>
                      <a:pt x="5611" y="4414"/>
                    </a:lnTo>
                    <a:lnTo>
                      <a:pt x="5772" y="3932"/>
                    </a:lnTo>
                    <a:lnTo>
                      <a:pt x="5951" y="3449"/>
                    </a:lnTo>
                    <a:lnTo>
                      <a:pt x="6147" y="2985"/>
                    </a:lnTo>
                    <a:lnTo>
                      <a:pt x="6380" y="2538"/>
                    </a:lnTo>
                    <a:lnTo>
                      <a:pt x="6523" y="2323"/>
                    </a:lnTo>
                    <a:lnTo>
                      <a:pt x="6666" y="2091"/>
                    </a:lnTo>
                    <a:lnTo>
                      <a:pt x="6809" y="1877"/>
                    </a:lnTo>
                    <a:lnTo>
                      <a:pt x="6987" y="1662"/>
                    </a:lnTo>
                    <a:lnTo>
                      <a:pt x="7166" y="1466"/>
                    </a:lnTo>
                    <a:lnTo>
                      <a:pt x="7362" y="1269"/>
                    </a:lnTo>
                    <a:lnTo>
                      <a:pt x="7577" y="1091"/>
                    </a:lnTo>
                    <a:lnTo>
                      <a:pt x="7791" y="930"/>
                    </a:lnTo>
                    <a:lnTo>
                      <a:pt x="8024" y="805"/>
                    </a:lnTo>
                    <a:lnTo>
                      <a:pt x="8256" y="680"/>
                    </a:lnTo>
                    <a:lnTo>
                      <a:pt x="8506" y="572"/>
                    </a:lnTo>
                    <a:lnTo>
                      <a:pt x="8756" y="501"/>
                    </a:lnTo>
                    <a:lnTo>
                      <a:pt x="9024" y="429"/>
                    </a:lnTo>
                    <a:lnTo>
                      <a:pt x="9274" y="394"/>
                    </a:lnTo>
                    <a:lnTo>
                      <a:pt x="9543" y="376"/>
                    </a:lnTo>
                    <a:close/>
                    <a:moveTo>
                      <a:pt x="12384" y="4754"/>
                    </a:moveTo>
                    <a:lnTo>
                      <a:pt x="12223" y="5915"/>
                    </a:lnTo>
                    <a:lnTo>
                      <a:pt x="12044" y="7095"/>
                    </a:lnTo>
                    <a:lnTo>
                      <a:pt x="11848" y="8256"/>
                    </a:lnTo>
                    <a:lnTo>
                      <a:pt x="11633" y="9435"/>
                    </a:lnTo>
                    <a:lnTo>
                      <a:pt x="11419" y="10597"/>
                    </a:lnTo>
                    <a:lnTo>
                      <a:pt x="11169" y="11758"/>
                    </a:lnTo>
                    <a:lnTo>
                      <a:pt x="10918" y="12920"/>
                    </a:lnTo>
                    <a:lnTo>
                      <a:pt x="10650" y="14081"/>
                    </a:lnTo>
                    <a:lnTo>
                      <a:pt x="10096" y="16404"/>
                    </a:lnTo>
                    <a:lnTo>
                      <a:pt x="9507" y="18709"/>
                    </a:lnTo>
                    <a:lnTo>
                      <a:pt x="8899" y="20997"/>
                    </a:lnTo>
                    <a:lnTo>
                      <a:pt x="8274" y="23284"/>
                    </a:lnTo>
                    <a:lnTo>
                      <a:pt x="7952" y="23194"/>
                    </a:lnTo>
                    <a:lnTo>
                      <a:pt x="7631" y="23123"/>
                    </a:lnTo>
                    <a:lnTo>
                      <a:pt x="8184" y="20961"/>
                    </a:lnTo>
                    <a:lnTo>
                      <a:pt x="8738" y="18799"/>
                    </a:lnTo>
                    <a:lnTo>
                      <a:pt x="9274" y="16619"/>
                    </a:lnTo>
                    <a:lnTo>
                      <a:pt x="9775" y="14421"/>
                    </a:lnTo>
                    <a:lnTo>
                      <a:pt x="10257" y="12241"/>
                    </a:lnTo>
                    <a:lnTo>
                      <a:pt x="10704" y="10043"/>
                    </a:lnTo>
                    <a:lnTo>
                      <a:pt x="11097" y="7845"/>
                    </a:lnTo>
                    <a:lnTo>
                      <a:pt x="11294" y="6737"/>
                    </a:lnTo>
                    <a:lnTo>
                      <a:pt x="11454" y="5629"/>
                    </a:lnTo>
                    <a:lnTo>
                      <a:pt x="11723" y="5433"/>
                    </a:lnTo>
                    <a:lnTo>
                      <a:pt x="11955" y="5236"/>
                    </a:lnTo>
                    <a:lnTo>
                      <a:pt x="12187" y="5004"/>
                    </a:lnTo>
                    <a:lnTo>
                      <a:pt x="12384" y="4754"/>
                    </a:lnTo>
                    <a:close/>
                    <a:moveTo>
                      <a:pt x="6630" y="4736"/>
                    </a:moveTo>
                    <a:lnTo>
                      <a:pt x="6719" y="4879"/>
                    </a:lnTo>
                    <a:lnTo>
                      <a:pt x="6809" y="5004"/>
                    </a:lnTo>
                    <a:lnTo>
                      <a:pt x="6916" y="5147"/>
                    </a:lnTo>
                    <a:lnTo>
                      <a:pt x="7023" y="5272"/>
                    </a:lnTo>
                    <a:lnTo>
                      <a:pt x="7273" y="5504"/>
                    </a:lnTo>
                    <a:lnTo>
                      <a:pt x="7541" y="5701"/>
                    </a:lnTo>
                    <a:lnTo>
                      <a:pt x="7845" y="5879"/>
                    </a:lnTo>
                    <a:lnTo>
                      <a:pt x="8149" y="6022"/>
                    </a:lnTo>
                    <a:lnTo>
                      <a:pt x="8453" y="6130"/>
                    </a:lnTo>
                    <a:lnTo>
                      <a:pt x="8756" y="6201"/>
                    </a:lnTo>
                    <a:lnTo>
                      <a:pt x="9042" y="6255"/>
                    </a:lnTo>
                    <a:lnTo>
                      <a:pt x="9632" y="6255"/>
                    </a:lnTo>
                    <a:lnTo>
                      <a:pt x="9918" y="6219"/>
                    </a:lnTo>
                    <a:lnTo>
                      <a:pt x="10204" y="6165"/>
                    </a:lnTo>
                    <a:lnTo>
                      <a:pt x="10490" y="6094"/>
                    </a:lnTo>
                    <a:lnTo>
                      <a:pt x="10758" y="5987"/>
                    </a:lnTo>
                    <a:lnTo>
                      <a:pt x="11026" y="5879"/>
                    </a:lnTo>
                    <a:lnTo>
                      <a:pt x="11026" y="5879"/>
                    </a:lnTo>
                    <a:lnTo>
                      <a:pt x="10847" y="6969"/>
                    </a:lnTo>
                    <a:lnTo>
                      <a:pt x="10668" y="8042"/>
                    </a:lnTo>
                    <a:lnTo>
                      <a:pt x="10257" y="10204"/>
                    </a:lnTo>
                    <a:lnTo>
                      <a:pt x="9828" y="12366"/>
                    </a:lnTo>
                    <a:lnTo>
                      <a:pt x="9364" y="14528"/>
                    </a:lnTo>
                    <a:lnTo>
                      <a:pt x="8863" y="16672"/>
                    </a:lnTo>
                    <a:lnTo>
                      <a:pt x="8345" y="18817"/>
                    </a:lnTo>
                    <a:lnTo>
                      <a:pt x="7791" y="20943"/>
                    </a:lnTo>
                    <a:lnTo>
                      <a:pt x="7237" y="23087"/>
                    </a:lnTo>
                    <a:lnTo>
                      <a:pt x="6862" y="23052"/>
                    </a:lnTo>
                    <a:lnTo>
                      <a:pt x="6469" y="23052"/>
                    </a:lnTo>
                    <a:lnTo>
                      <a:pt x="6094" y="23069"/>
                    </a:lnTo>
                    <a:lnTo>
                      <a:pt x="5719" y="23123"/>
                    </a:lnTo>
                    <a:lnTo>
                      <a:pt x="5361" y="23177"/>
                    </a:lnTo>
                    <a:lnTo>
                      <a:pt x="5004" y="23266"/>
                    </a:lnTo>
                    <a:lnTo>
                      <a:pt x="4700" y="23391"/>
                    </a:lnTo>
                    <a:lnTo>
                      <a:pt x="4414" y="23534"/>
                    </a:lnTo>
                    <a:lnTo>
                      <a:pt x="4307" y="23588"/>
                    </a:lnTo>
                    <a:lnTo>
                      <a:pt x="4218" y="23659"/>
                    </a:lnTo>
                    <a:lnTo>
                      <a:pt x="4146" y="23427"/>
                    </a:lnTo>
                    <a:lnTo>
                      <a:pt x="4039" y="23212"/>
                    </a:lnTo>
                    <a:lnTo>
                      <a:pt x="3914" y="23034"/>
                    </a:lnTo>
                    <a:lnTo>
                      <a:pt x="3771" y="22837"/>
                    </a:lnTo>
                    <a:lnTo>
                      <a:pt x="3610" y="22676"/>
                    </a:lnTo>
                    <a:lnTo>
                      <a:pt x="3431" y="22533"/>
                    </a:lnTo>
                    <a:lnTo>
                      <a:pt x="3235" y="22390"/>
                    </a:lnTo>
                    <a:lnTo>
                      <a:pt x="3038" y="22265"/>
                    </a:lnTo>
                    <a:lnTo>
                      <a:pt x="4629" y="14010"/>
                    </a:lnTo>
                    <a:lnTo>
                      <a:pt x="5701" y="8542"/>
                    </a:lnTo>
                    <a:lnTo>
                      <a:pt x="5862" y="7613"/>
                    </a:lnTo>
                    <a:lnTo>
                      <a:pt x="6040" y="6684"/>
                    </a:lnTo>
                    <a:lnTo>
                      <a:pt x="6147" y="6219"/>
                    </a:lnTo>
                    <a:lnTo>
                      <a:pt x="6272" y="5772"/>
                    </a:lnTo>
                    <a:lnTo>
                      <a:pt x="6415" y="5325"/>
                    </a:lnTo>
                    <a:lnTo>
                      <a:pt x="6576" y="4879"/>
                    </a:lnTo>
                    <a:lnTo>
                      <a:pt x="6630" y="4736"/>
                    </a:lnTo>
                    <a:close/>
                    <a:moveTo>
                      <a:pt x="3967" y="25714"/>
                    </a:moveTo>
                    <a:lnTo>
                      <a:pt x="4307" y="25911"/>
                    </a:lnTo>
                    <a:lnTo>
                      <a:pt x="4468" y="26036"/>
                    </a:lnTo>
                    <a:lnTo>
                      <a:pt x="4629" y="26161"/>
                    </a:lnTo>
                    <a:lnTo>
                      <a:pt x="4736" y="26286"/>
                    </a:lnTo>
                    <a:lnTo>
                      <a:pt x="4789" y="26357"/>
                    </a:lnTo>
                    <a:lnTo>
                      <a:pt x="4825" y="26447"/>
                    </a:lnTo>
                    <a:lnTo>
                      <a:pt x="4861" y="26518"/>
                    </a:lnTo>
                    <a:lnTo>
                      <a:pt x="4861" y="26607"/>
                    </a:lnTo>
                    <a:lnTo>
                      <a:pt x="4861" y="26679"/>
                    </a:lnTo>
                    <a:lnTo>
                      <a:pt x="4825" y="26768"/>
                    </a:lnTo>
                    <a:lnTo>
                      <a:pt x="4539" y="26911"/>
                    </a:lnTo>
                    <a:lnTo>
                      <a:pt x="4307" y="26983"/>
                    </a:lnTo>
                    <a:lnTo>
                      <a:pt x="4200" y="27001"/>
                    </a:lnTo>
                    <a:lnTo>
                      <a:pt x="4039" y="27001"/>
                    </a:lnTo>
                    <a:lnTo>
                      <a:pt x="3967" y="26965"/>
                    </a:lnTo>
                    <a:lnTo>
                      <a:pt x="3914" y="26929"/>
                    </a:lnTo>
                    <a:lnTo>
                      <a:pt x="3878" y="26858"/>
                    </a:lnTo>
                    <a:lnTo>
                      <a:pt x="3842" y="26786"/>
                    </a:lnTo>
                    <a:lnTo>
                      <a:pt x="3824" y="26715"/>
                    </a:lnTo>
                    <a:lnTo>
                      <a:pt x="3807" y="26607"/>
                    </a:lnTo>
                    <a:lnTo>
                      <a:pt x="3824" y="26482"/>
                    </a:lnTo>
                    <a:lnTo>
                      <a:pt x="3860" y="26214"/>
                    </a:lnTo>
                    <a:lnTo>
                      <a:pt x="3914" y="25964"/>
                    </a:lnTo>
                    <a:lnTo>
                      <a:pt x="3967" y="25714"/>
                    </a:lnTo>
                    <a:close/>
                    <a:moveTo>
                      <a:pt x="1466" y="22033"/>
                    </a:moveTo>
                    <a:lnTo>
                      <a:pt x="1787" y="22122"/>
                    </a:lnTo>
                    <a:lnTo>
                      <a:pt x="2109" y="22247"/>
                    </a:lnTo>
                    <a:lnTo>
                      <a:pt x="2413" y="22373"/>
                    </a:lnTo>
                    <a:lnTo>
                      <a:pt x="2699" y="22515"/>
                    </a:lnTo>
                    <a:lnTo>
                      <a:pt x="2717" y="22515"/>
                    </a:lnTo>
                    <a:lnTo>
                      <a:pt x="2985" y="22676"/>
                    </a:lnTo>
                    <a:lnTo>
                      <a:pt x="3217" y="22855"/>
                    </a:lnTo>
                    <a:lnTo>
                      <a:pt x="3396" y="23016"/>
                    </a:lnTo>
                    <a:lnTo>
                      <a:pt x="3539" y="23194"/>
                    </a:lnTo>
                    <a:lnTo>
                      <a:pt x="3646" y="23355"/>
                    </a:lnTo>
                    <a:lnTo>
                      <a:pt x="3735" y="23534"/>
                    </a:lnTo>
                    <a:lnTo>
                      <a:pt x="3807" y="23713"/>
                    </a:lnTo>
                    <a:lnTo>
                      <a:pt x="3842" y="23891"/>
                    </a:lnTo>
                    <a:lnTo>
                      <a:pt x="3878" y="24070"/>
                    </a:lnTo>
                    <a:lnTo>
                      <a:pt x="3878" y="24267"/>
                    </a:lnTo>
                    <a:lnTo>
                      <a:pt x="3824" y="24535"/>
                    </a:lnTo>
                    <a:lnTo>
                      <a:pt x="3771" y="24821"/>
                    </a:lnTo>
                    <a:lnTo>
                      <a:pt x="3735" y="25124"/>
                    </a:lnTo>
                    <a:lnTo>
                      <a:pt x="3664" y="25392"/>
                    </a:lnTo>
                    <a:lnTo>
                      <a:pt x="3664" y="25410"/>
                    </a:lnTo>
                    <a:lnTo>
                      <a:pt x="3539" y="25893"/>
                    </a:lnTo>
                    <a:lnTo>
                      <a:pt x="3485" y="26143"/>
                    </a:lnTo>
                    <a:lnTo>
                      <a:pt x="3449" y="26393"/>
                    </a:lnTo>
                    <a:lnTo>
                      <a:pt x="3449" y="26643"/>
                    </a:lnTo>
                    <a:lnTo>
                      <a:pt x="3485" y="26876"/>
                    </a:lnTo>
                    <a:lnTo>
                      <a:pt x="3521" y="27001"/>
                    </a:lnTo>
                    <a:lnTo>
                      <a:pt x="3574" y="27126"/>
                    </a:lnTo>
                    <a:lnTo>
                      <a:pt x="3628" y="27233"/>
                    </a:lnTo>
                    <a:lnTo>
                      <a:pt x="3699" y="27340"/>
                    </a:lnTo>
                    <a:lnTo>
                      <a:pt x="3771" y="27447"/>
                    </a:lnTo>
                    <a:lnTo>
                      <a:pt x="3842" y="27537"/>
                    </a:lnTo>
                    <a:lnTo>
                      <a:pt x="3932" y="27590"/>
                    </a:lnTo>
                    <a:lnTo>
                      <a:pt x="4003" y="27644"/>
                    </a:lnTo>
                    <a:lnTo>
                      <a:pt x="4092" y="27697"/>
                    </a:lnTo>
                    <a:lnTo>
                      <a:pt x="4182" y="27715"/>
                    </a:lnTo>
                    <a:lnTo>
                      <a:pt x="4271" y="27733"/>
                    </a:lnTo>
                    <a:lnTo>
                      <a:pt x="4343" y="27733"/>
                    </a:lnTo>
                    <a:lnTo>
                      <a:pt x="4432" y="27715"/>
                    </a:lnTo>
                    <a:lnTo>
                      <a:pt x="4521" y="27697"/>
                    </a:lnTo>
                    <a:lnTo>
                      <a:pt x="4664" y="27626"/>
                    </a:lnTo>
                    <a:lnTo>
                      <a:pt x="4825" y="27519"/>
                    </a:lnTo>
                    <a:lnTo>
                      <a:pt x="4950" y="27394"/>
                    </a:lnTo>
                    <a:lnTo>
                      <a:pt x="5057" y="27233"/>
                    </a:lnTo>
                    <a:lnTo>
                      <a:pt x="5147" y="27054"/>
                    </a:lnTo>
                    <a:lnTo>
                      <a:pt x="5218" y="26858"/>
                    </a:lnTo>
                    <a:lnTo>
                      <a:pt x="5236" y="26661"/>
                    </a:lnTo>
                    <a:lnTo>
                      <a:pt x="5236" y="26465"/>
                    </a:lnTo>
                    <a:lnTo>
                      <a:pt x="5200" y="26286"/>
                    </a:lnTo>
                    <a:lnTo>
                      <a:pt x="5165" y="26196"/>
                    </a:lnTo>
                    <a:lnTo>
                      <a:pt x="5129" y="26107"/>
                    </a:lnTo>
                    <a:lnTo>
                      <a:pt x="5057" y="26018"/>
                    </a:lnTo>
                    <a:lnTo>
                      <a:pt x="5004" y="25928"/>
                    </a:lnTo>
                    <a:lnTo>
                      <a:pt x="4914" y="25857"/>
                    </a:lnTo>
                    <a:lnTo>
                      <a:pt x="4825" y="25803"/>
                    </a:lnTo>
                    <a:lnTo>
                      <a:pt x="4629" y="25696"/>
                    </a:lnTo>
                    <a:lnTo>
                      <a:pt x="4432" y="25607"/>
                    </a:lnTo>
                    <a:lnTo>
                      <a:pt x="4343" y="25535"/>
                    </a:lnTo>
                    <a:lnTo>
                      <a:pt x="4271" y="25464"/>
                    </a:lnTo>
                    <a:lnTo>
                      <a:pt x="4182" y="25375"/>
                    </a:lnTo>
                    <a:lnTo>
                      <a:pt x="4110" y="25339"/>
                    </a:lnTo>
                    <a:lnTo>
                      <a:pt x="4110" y="25232"/>
                    </a:lnTo>
                    <a:lnTo>
                      <a:pt x="4182" y="24981"/>
                    </a:lnTo>
                    <a:lnTo>
                      <a:pt x="4253" y="24749"/>
                    </a:lnTo>
                    <a:lnTo>
                      <a:pt x="4289" y="24499"/>
                    </a:lnTo>
                    <a:lnTo>
                      <a:pt x="4307" y="24249"/>
                    </a:lnTo>
                    <a:lnTo>
                      <a:pt x="4307" y="24231"/>
                    </a:lnTo>
                    <a:lnTo>
                      <a:pt x="4396" y="24088"/>
                    </a:lnTo>
                    <a:lnTo>
                      <a:pt x="4503" y="23963"/>
                    </a:lnTo>
                    <a:lnTo>
                      <a:pt x="4646" y="23856"/>
                    </a:lnTo>
                    <a:lnTo>
                      <a:pt x="4807" y="23748"/>
                    </a:lnTo>
                    <a:lnTo>
                      <a:pt x="5004" y="23677"/>
                    </a:lnTo>
                    <a:lnTo>
                      <a:pt x="5200" y="23623"/>
                    </a:lnTo>
                    <a:lnTo>
                      <a:pt x="5415" y="23570"/>
                    </a:lnTo>
                    <a:lnTo>
                      <a:pt x="5647" y="23534"/>
                    </a:lnTo>
                    <a:lnTo>
                      <a:pt x="6112" y="23498"/>
                    </a:lnTo>
                    <a:lnTo>
                      <a:pt x="6576" y="23480"/>
                    </a:lnTo>
                    <a:lnTo>
                      <a:pt x="6987" y="23498"/>
                    </a:lnTo>
                    <a:lnTo>
                      <a:pt x="7327" y="23516"/>
                    </a:lnTo>
                    <a:lnTo>
                      <a:pt x="7702" y="23552"/>
                    </a:lnTo>
                    <a:lnTo>
                      <a:pt x="7899" y="23588"/>
                    </a:lnTo>
                    <a:lnTo>
                      <a:pt x="8077" y="23659"/>
                    </a:lnTo>
                    <a:lnTo>
                      <a:pt x="8310" y="23784"/>
                    </a:lnTo>
                    <a:lnTo>
                      <a:pt x="8453" y="23891"/>
                    </a:lnTo>
                    <a:lnTo>
                      <a:pt x="8506" y="23963"/>
                    </a:lnTo>
                    <a:lnTo>
                      <a:pt x="8542" y="24016"/>
                    </a:lnTo>
                    <a:lnTo>
                      <a:pt x="8578" y="24088"/>
                    </a:lnTo>
                    <a:lnTo>
                      <a:pt x="8595" y="24142"/>
                    </a:lnTo>
                    <a:lnTo>
                      <a:pt x="8595" y="24284"/>
                    </a:lnTo>
                    <a:lnTo>
                      <a:pt x="8578" y="24445"/>
                    </a:lnTo>
                    <a:lnTo>
                      <a:pt x="8506" y="24803"/>
                    </a:lnTo>
                    <a:lnTo>
                      <a:pt x="8310" y="25732"/>
                    </a:lnTo>
                    <a:lnTo>
                      <a:pt x="8202" y="26196"/>
                    </a:lnTo>
                    <a:lnTo>
                      <a:pt x="8077" y="26661"/>
                    </a:lnTo>
                    <a:lnTo>
                      <a:pt x="7934" y="27144"/>
                    </a:lnTo>
                    <a:lnTo>
                      <a:pt x="7773" y="27662"/>
                    </a:lnTo>
                    <a:lnTo>
                      <a:pt x="7577" y="28162"/>
                    </a:lnTo>
                    <a:lnTo>
                      <a:pt x="7362" y="28662"/>
                    </a:lnTo>
                    <a:lnTo>
                      <a:pt x="7237" y="28913"/>
                    </a:lnTo>
                    <a:lnTo>
                      <a:pt x="7112" y="29145"/>
                    </a:lnTo>
                    <a:lnTo>
                      <a:pt x="6952" y="29377"/>
                    </a:lnTo>
                    <a:lnTo>
                      <a:pt x="6809" y="29592"/>
                    </a:lnTo>
                    <a:lnTo>
                      <a:pt x="6630" y="29788"/>
                    </a:lnTo>
                    <a:lnTo>
                      <a:pt x="6451" y="29967"/>
                    </a:lnTo>
                    <a:lnTo>
                      <a:pt x="6255" y="30146"/>
                    </a:lnTo>
                    <a:lnTo>
                      <a:pt x="6058" y="30306"/>
                    </a:lnTo>
                    <a:lnTo>
                      <a:pt x="5897" y="30360"/>
                    </a:lnTo>
                    <a:lnTo>
                      <a:pt x="5701" y="30431"/>
                    </a:lnTo>
                    <a:lnTo>
                      <a:pt x="5522" y="30467"/>
                    </a:lnTo>
                    <a:lnTo>
                      <a:pt x="5325" y="30521"/>
                    </a:lnTo>
                    <a:lnTo>
                      <a:pt x="4897" y="30557"/>
                    </a:lnTo>
                    <a:lnTo>
                      <a:pt x="4450" y="30574"/>
                    </a:lnTo>
                    <a:lnTo>
                      <a:pt x="4003" y="30557"/>
                    </a:lnTo>
                    <a:lnTo>
                      <a:pt x="3539" y="30485"/>
                    </a:lnTo>
                    <a:lnTo>
                      <a:pt x="3056" y="30378"/>
                    </a:lnTo>
                    <a:lnTo>
                      <a:pt x="2609" y="30253"/>
                    </a:lnTo>
                    <a:lnTo>
                      <a:pt x="2180" y="30074"/>
                    </a:lnTo>
                    <a:lnTo>
                      <a:pt x="1966" y="29985"/>
                    </a:lnTo>
                    <a:lnTo>
                      <a:pt x="1770" y="29878"/>
                    </a:lnTo>
                    <a:lnTo>
                      <a:pt x="1573" y="29752"/>
                    </a:lnTo>
                    <a:lnTo>
                      <a:pt x="1394" y="29627"/>
                    </a:lnTo>
                    <a:lnTo>
                      <a:pt x="1233" y="29502"/>
                    </a:lnTo>
                    <a:lnTo>
                      <a:pt x="1073" y="29359"/>
                    </a:lnTo>
                    <a:lnTo>
                      <a:pt x="930" y="29216"/>
                    </a:lnTo>
                    <a:lnTo>
                      <a:pt x="805" y="29056"/>
                    </a:lnTo>
                    <a:lnTo>
                      <a:pt x="697" y="28895"/>
                    </a:lnTo>
                    <a:lnTo>
                      <a:pt x="590" y="28716"/>
                    </a:lnTo>
                    <a:lnTo>
                      <a:pt x="519" y="28537"/>
                    </a:lnTo>
                    <a:lnTo>
                      <a:pt x="465" y="28341"/>
                    </a:lnTo>
                    <a:lnTo>
                      <a:pt x="411" y="28144"/>
                    </a:lnTo>
                    <a:lnTo>
                      <a:pt x="411" y="27930"/>
                    </a:lnTo>
                    <a:lnTo>
                      <a:pt x="411" y="27572"/>
                    </a:lnTo>
                    <a:lnTo>
                      <a:pt x="429" y="27197"/>
                    </a:lnTo>
                    <a:lnTo>
                      <a:pt x="483" y="26840"/>
                    </a:lnTo>
                    <a:lnTo>
                      <a:pt x="554" y="26465"/>
                    </a:lnTo>
                    <a:lnTo>
                      <a:pt x="697" y="25732"/>
                    </a:lnTo>
                    <a:lnTo>
                      <a:pt x="840" y="24999"/>
                    </a:lnTo>
                    <a:lnTo>
                      <a:pt x="965" y="24249"/>
                    </a:lnTo>
                    <a:lnTo>
                      <a:pt x="1090" y="23498"/>
                    </a:lnTo>
                    <a:lnTo>
                      <a:pt x="1162" y="23123"/>
                    </a:lnTo>
                    <a:lnTo>
                      <a:pt x="1251" y="22748"/>
                    </a:lnTo>
                    <a:lnTo>
                      <a:pt x="1359" y="22390"/>
                    </a:lnTo>
                    <a:lnTo>
                      <a:pt x="1466" y="22033"/>
                    </a:lnTo>
                    <a:close/>
                    <a:moveTo>
                      <a:pt x="9435" y="1"/>
                    </a:moveTo>
                    <a:lnTo>
                      <a:pt x="9203" y="18"/>
                    </a:lnTo>
                    <a:lnTo>
                      <a:pt x="8917" y="54"/>
                    </a:lnTo>
                    <a:lnTo>
                      <a:pt x="8631" y="108"/>
                    </a:lnTo>
                    <a:lnTo>
                      <a:pt x="8381" y="179"/>
                    </a:lnTo>
                    <a:lnTo>
                      <a:pt x="8131" y="286"/>
                    </a:lnTo>
                    <a:lnTo>
                      <a:pt x="7899" y="394"/>
                    </a:lnTo>
                    <a:lnTo>
                      <a:pt x="7666" y="501"/>
                    </a:lnTo>
                    <a:lnTo>
                      <a:pt x="7452" y="644"/>
                    </a:lnTo>
                    <a:lnTo>
                      <a:pt x="7255" y="787"/>
                    </a:lnTo>
                    <a:lnTo>
                      <a:pt x="7059" y="948"/>
                    </a:lnTo>
                    <a:lnTo>
                      <a:pt x="6880" y="1126"/>
                    </a:lnTo>
                    <a:lnTo>
                      <a:pt x="6719" y="1323"/>
                    </a:lnTo>
                    <a:lnTo>
                      <a:pt x="6558" y="1519"/>
                    </a:lnTo>
                    <a:lnTo>
                      <a:pt x="6398" y="1716"/>
                    </a:lnTo>
                    <a:lnTo>
                      <a:pt x="6255" y="1930"/>
                    </a:lnTo>
                    <a:lnTo>
                      <a:pt x="6004" y="2395"/>
                    </a:lnTo>
                    <a:lnTo>
                      <a:pt x="5772" y="2860"/>
                    </a:lnTo>
                    <a:lnTo>
                      <a:pt x="5558" y="3360"/>
                    </a:lnTo>
                    <a:lnTo>
                      <a:pt x="5379" y="3878"/>
                    </a:lnTo>
                    <a:lnTo>
                      <a:pt x="5218" y="4396"/>
                    </a:lnTo>
                    <a:lnTo>
                      <a:pt x="5057" y="4914"/>
                    </a:lnTo>
                    <a:lnTo>
                      <a:pt x="4932" y="5433"/>
                    </a:lnTo>
                    <a:lnTo>
                      <a:pt x="4682" y="6415"/>
                    </a:lnTo>
                    <a:lnTo>
                      <a:pt x="4396" y="7595"/>
                    </a:lnTo>
                    <a:lnTo>
                      <a:pt x="4128" y="8774"/>
                    </a:lnTo>
                    <a:lnTo>
                      <a:pt x="3610" y="11169"/>
                    </a:lnTo>
                    <a:lnTo>
                      <a:pt x="3128" y="13545"/>
                    </a:lnTo>
                    <a:lnTo>
                      <a:pt x="2663" y="15940"/>
                    </a:lnTo>
                    <a:lnTo>
                      <a:pt x="2145" y="18781"/>
                    </a:lnTo>
                    <a:lnTo>
                      <a:pt x="1895" y="20210"/>
                    </a:lnTo>
                    <a:lnTo>
                      <a:pt x="1644" y="21640"/>
                    </a:lnTo>
                    <a:lnTo>
                      <a:pt x="1644" y="21693"/>
                    </a:lnTo>
                    <a:lnTo>
                      <a:pt x="1430" y="21622"/>
                    </a:lnTo>
                    <a:lnTo>
                      <a:pt x="1359" y="21604"/>
                    </a:lnTo>
                    <a:lnTo>
                      <a:pt x="1287" y="21604"/>
                    </a:lnTo>
                    <a:lnTo>
                      <a:pt x="1216" y="21658"/>
                    </a:lnTo>
                    <a:lnTo>
                      <a:pt x="1180" y="21711"/>
                    </a:lnTo>
                    <a:lnTo>
                      <a:pt x="1001" y="22212"/>
                    </a:lnTo>
                    <a:lnTo>
                      <a:pt x="858" y="22712"/>
                    </a:lnTo>
                    <a:lnTo>
                      <a:pt x="733" y="23230"/>
                    </a:lnTo>
                    <a:lnTo>
                      <a:pt x="626" y="23766"/>
                    </a:lnTo>
                    <a:lnTo>
                      <a:pt x="465" y="24821"/>
                    </a:lnTo>
                    <a:lnTo>
                      <a:pt x="304" y="25857"/>
                    </a:lnTo>
                    <a:lnTo>
                      <a:pt x="143" y="26661"/>
                    </a:lnTo>
                    <a:lnTo>
                      <a:pt x="72" y="27072"/>
                    </a:lnTo>
                    <a:lnTo>
                      <a:pt x="18" y="27483"/>
                    </a:lnTo>
                    <a:lnTo>
                      <a:pt x="0" y="27680"/>
                    </a:lnTo>
                    <a:lnTo>
                      <a:pt x="0" y="27894"/>
                    </a:lnTo>
                    <a:lnTo>
                      <a:pt x="0" y="28091"/>
                    </a:lnTo>
                    <a:lnTo>
                      <a:pt x="36" y="28305"/>
                    </a:lnTo>
                    <a:lnTo>
                      <a:pt x="72" y="28502"/>
                    </a:lnTo>
                    <a:lnTo>
                      <a:pt x="126" y="28680"/>
                    </a:lnTo>
                    <a:lnTo>
                      <a:pt x="215" y="28877"/>
                    </a:lnTo>
                    <a:lnTo>
                      <a:pt x="304" y="29056"/>
                    </a:lnTo>
                    <a:lnTo>
                      <a:pt x="411" y="29216"/>
                    </a:lnTo>
                    <a:lnTo>
                      <a:pt x="519" y="29359"/>
                    </a:lnTo>
                    <a:lnTo>
                      <a:pt x="644" y="29502"/>
                    </a:lnTo>
                    <a:lnTo>
                      <a:pt x="787" y="29645"/>
                    </a:lnTo>
                    <a:lnTo>
                      <a:pt x="930" y="29770"/>
                    </a:lnTo>
                    <a:lnTo>
                      <a:pt x="1090" y="29895"/>
                    </a:lnTo>
                    <a:lnTo>
                      <a:pt x="1412" y="30128"/>
                    </a:lnTo>
                    <a:lnTo>
                      <a:pt x="1787" y="30324"/>
                    </a:lnTo>
                    <a:lnTo>
                      <a:pt x="2180" y="30503"/>
                    </a:lnTo>
                    <a:lnTo>
                      <a:pt x="2574" y="30664"/>
                    </a:lnTo>
                    <a:lnTo>
                      <a:pt x="3002" y="30789"/>
                    </a:lnTo>
                    <a:lnTo>
                      <a:pt x="3431" y="30878"/>
                    </a:lnTo>
                    <a:lnTo>
                      <a:pt x="3860" y="30932"/>
                    </a:lnTo>
                    <a:lnTo>
                      <a:pt x="4289" y="30968"/>
                    </a:lnTo>
                    <a:lnTo>
                      <a:pt x="4718" y="30968"/>
                    </a:lnTo>
                    <a:lnTo>
                      <a:pt x="5129" y="30950"/>
                    </a:lnTo>
                    <a:lnTo>
                      <a:pt x="5522" y="30878"/>
                    </a:lnTo>
                    <a:lnTo>
                      <a:pt x="5879" y="30789"/>
                    </a:lnTo>
                    <a:lnTo>
                      <a:pt x="6058" y="30717"/>
                    </a:lnTo>
                    <a:lnTo>
                      <a:pt x="6219" y="30646"/>
                    </a:lnTo>
                    <a:lnTo>
                      <a:pt x="6237" y="30646"/>
                    </a:lnTo>
                    <a:lnTo>
                      <a:pt x="6272" y="30628"/>
                    </a:lnTo>
                    <a:lnTo>
                      <a:pt x="6487" y="30467"/>
                    </a:lnTo>
                    <a:lnTo>
                      <a:pt x="6701" y="30288"/>
                    </a:lnTo>
                    <a:lnTo>
                      <a:pt x="6898" y="30074"/>
                    </a:lnTo>
                    <a:lnTo>
                      <a:pt x="7077" y="29860"/>
                    </a:lnTo>
                    <a:lnTo>
                      <a:pt x="7255" y="29645"/>
                    </a:lnTo>
                    <a:lnTo>
                      <a:pt x="7398" y="29395"/>
                    </a:lnTo>
                    <a:lnTo>
                      <a:pt x="7559" y="29145"/>
                    </a:lnTo>
                    <a:lnTo>
                      <a:pt x="7684" y="28895"/>
                    </a:lnTo>
                    <a:lnTo>
                      <a:pt x="7809" y="28627"/>
                    </a:lnTo>
                    <a:lnTo>
                      <a:pt x="7934" y="28359"/>
                    </a:lnTo>
                    <a:lnTo>
                      <a:pt x="8131" y="27805"/>
                    </a:lnTo>
                    <a:lnTo>
                      <a:pt x="8310" y="27269"/>
                    </a:lnTo>
                    <a:lnTo>
                      <a:pt x="8470" y="26750"/>
                    </a:lnTo>
                    <a:lnTo>
                      <a:pt x="8649" y="26107"/>
                    </a:lnTo>
                    <a:lnTo>
                      <a:pt x="8810" y="25446"/>
                    </a:lnTo>
                    <a:lnTo>
                      <a:pt x="8899" y="25106"/>
                    </a:lnTo>
                    <a:lnTo>
                      <a:pt x="8953" y="24767"/>
                    </a:lnTo>
                    <a:lnTo>
                      <a:pt x="8989" y="24445"/>
                    </a:lnTo>
                    <a:lnTo>
                      <a:pt x="9006" y="24124"/>
                    </a:lnTo>
                    <a:lnTo>
                      <a:pt x="9006" y="23981"/>
                    </a:lnTo>
                    <a:lnTo>
                      <a:pt x="8989" y="23874"/>
                    </a:lnTo>
                    <a:lnTo>
                      <a:pt x="8971" y="23784"/>
                    </a:lnTo>
                    <a:lnTo>
                      <a:pt x="8917" y="23695"/>
                    </a:lnTo>
                    <a:lnTo>
                      <a:pt x="8881" y="23623"/>
                    </a:lnTo>
                    <a:lnTo>
                      <a:pt x="8810" y="23552"/>
                    </a:lnTo>
                    <a:lnTo>
                      <a:pt x="8721" y="23480"/>
                    </a:lnTo>
                    <a:lnTo>
                      <a:pt x="8631" y="23427"/>
                    </a:lnTo>
                    <a:lnTo>
                      <a:pt x="9310" y="20979"/>
                    </a:lnTo>
                    <a:lnTo>
                      <a:pt x="9953" y="18495"/>
                    </a:lnTo>
                    <a:lnTo>
                      <a:pt x="10597" y="16011"/>
                    </a:lnTo>
                    <a:lnTo>
                      <a:pt x="10901" y="14760"/>
                    </a:lnTo>
                    <a:lnTo>
                      <a:pt x="11186" y="13509"/>
                    </a:lnTo>
                    <a:lnTo>
                      <a:pt x="11472" y="12241"/>
                    </a:lnTo>
                    <a:lnTo>
                      <a:pt x="11740" y="10990"/>
                    </a:lnTo>
                    <a:lnTo>
                      <a:pt x="11991" y="9739"/>
                    </a:lnTo>
                    <a:lnTo>
                      <a:pt x="12223" y="8470"/>
                    </a:lnTo>
                    <a:lnTo>
                      <a:pt x="12437" y="7220"/>
                    </a:lnTo>
                    <a:lnTo>
                      <a:pt x="12634" y="5951"/>
                    </a:lnTo>
                    <a:lnTo>
                      <a:pt x="12795" y="4682"/>
                    </a:lnTo>
                    <a:lnTo>
                      <a:pt x="12938" y="3413"/>
                    </a:lnTo>
                    <a:lnTo>
                      <a:pt x="12938" y="3360"/>
                    </a:lnTo>
                    <a:lnTo>
                      <a:pt x="12920" y="3306"/>
                    </a:lnTo>
                    <a:lnTo>
                      <a:pt x="12938" y="3056"/>
                    </a:lnTo>
                    <a:lnTo>
                      <a:pt x="12920" y="2824"/>
                    </a:lnTo>
                    <a:lnTo>
                      <a:pt x="12884" y="2574"/>
                    </a:lnTo>
                    <a:lnTo>
                      <a:pt x="12830" y="2323"/>
                    </a:lnTo>
                    <a:lnTo>
                      <a:pt x="12741" y="2091"/>
                    </a:lnTo>
                    <a:lnTo>
                      <a:pt x="12652" y="1859"/>
                    </a:lnTo>
                    <a:lnTo>
                      <a:pt x="12544" y="1627"/>
                    </a:lnTo>
                    <a:lnTo>
                      <a:pt x="12402" y="1412"/>
                    </a:lnTo>
                    <a:lnTo>
                      <a:pt x="12259" y="1216"/>
                    </a:lnTo>
                    <a:lnTo>
                      <a:pt x="12116" y="1037"/>
                    </a:lnTo>
                    <a:lnTo>
                      <a:pt x="11955" y="876"/>
                    </a:lnTo>
                    <a:lnTo>
                      <a:pt x="11776" y="715"/>
                    </a:lnTo>
                    <a:lnTo>
                      <a:pt x="11597" y="572"/>
                    </a:lnTo>
                    <a:lnTo>
                      <a:pt x="11419" y="465"/>
                    </a:lnTo>
                    <a:lnTo>
                      <a:pt x="11222" y="358"/>
                    </a:lnTo>
                    <a:lnTo>
                      <a:pt x="11008" y="269"/>
                    </a:lnTo>
                    <a:lnTo>
                      <a:pt x="10793" y="179"/>
                    </a:lnTo>
                    <a:lnTo>
                      <a:pt x="10579" y="126"/>
                    </a:lnTo>
                    <a:lnTo>
                      <a:pt x="10364" y="72"/>
                    </a:lnTo>
                    <a:lnTo>
                      <a:pt x="10132" y="36"/>
                    </a:lnTo>
                    <a:lnTo>
                      <a:pt x="99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>
                <a:off x="3343150" y="2442250"/>
                <a:ext cx="263150" cy="542350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21694" extrusionOk="0">
                    <a:moveTo>
                      <a:pt x="7560" y="1"/>
                    </a:moveTo>
                    <a:lnTo>
                      <a:pt x="7291" y="19"/>
                    </a:lnTo>
                    <a:lnTo>
                      <a:pt x="7041" y="54"/>
                    </a:lnTo>
                    <a:lnTo>
                      <a:pt x="6773" y="126"/>
                    </a:lnTo>
                    <a:lnTo>
                      <a:pt x="6523" y="197"/>
                    </a:lnTo>
                    <a:lnTo>
                      <a:pt x="6273" y="305"/>
                    </a:lnTo>
                    <a:lnTo>
                      <a:pt x="6041" y="430"/>
                    </a:lnTo>
                    <a:lnTo>
                      <a:pt x="5808" y="555"/>
                    </a:lnTo>
                    <a:lnTo>
                      <a:pt x="5594" y="716"/>
                    </a:lnTo>
                    <a:lnTo>
                      <a:pt x="5379" y="894"/>
                    </a:lnTo>
                    <a:lnTo>
                      <a:pt x="5183" y="1091"/>
                    </a:lnTo>
                    <a:lnTo>
                      <a:pt x="5004" y="1287"/>
                    </a:lnTo>
                    <a:lnTo>
                      <a:pt x="4826" y="1502"/>
                    </a:lnTo>
                    <a:lnTo>
                      <a:pt x="4683" y="1716"/>
                    </a:lnTo>
                    <a:lnTo>
                      <a:pt x="4540" y="1948"/>
                    </a:lnTo>
                    <a:lnTo>
                      <a:pt x="4397" y="2163"/>
                    </a:lnTo>
                    <a:lnTo>
                      <a:pt x="4164" y="2610"/>
                    </a:lnTo>
                    <a:lnTo>
                      <a:pt x="3968" y="3074"/>
                    </a:lnTo>
                    <a:lnTo>
                      <a:pt x="3789" y="3557"/>
                    </a:lnTo>
                    <a:lnTo>
                      <a:pt x="3628" y="4039"/>
                    </a:lnTo>
                    <a:lnTo>
                      <a:pt x="3485" y="4539"/>
                    </a:lnTo>
                    <a:lnTo>
                      <a:pt x="3342" y="5058"/>
                    </a:lnTo>
                    <a:lnTo>
                      <a:pt x="2914" y="6845"/>
                    </a:lnTo>
                    <a:lnTo>
                      <a:pt x="2485" y="8649"/>
                    </a:lnTo>
                    <a:lnTo>
                      <a:pt x="2092" y="10454"/>
                    </a:lnTo>
                    <a:lnTo>
                      <a:pt x="1716" y="12259"/>
                    </a:lnTo>
                    <a:lnTo>
                      <a:pt x="1270" y="14528"/>
                    </a:lnTo>
                    <a:lnTo>
                      <a:pt x="841" y="16780"/>
                    </a:lnTo>
                    <a:lnTo>
                      <a:pt x="430" y="19049"/>
                    </a:lnTo>
                    <a:lnTo>
                      <a:pt x="55" y="21318"/>
                    </a:lnTo>
                    <a:lnTo>
                      <a:pt x="37" y="21372"/>
                    </a:lnTo>
                    <a:lnTo>
                      <a:pt x="1" y="21426"/>
                    </a:lnTo>
                    <a:lnTo>
                      <a:pt x="340" y="21551"/>
                    </a:lnTo>
                    <a:lnTo>
                      <a:pt x="680" y="21694"/>
                    </a:lnTo>
                    <a:lnTo>
                      <a:pt x="1645" y="16744"/>
                    </a:lnTo>
                    <a:lnTo>
                      <a:pt x="3128" y="9168"/>
                    </a:lnTo>
                    <a:lnTo>
                      <a:pt x="3342" y="7952"/>
                    </a:lnTo>
                    <a:lnTo>
                      <a:pt x="3575" y="6737"/>
                    </a:lnTo>
                    <a:lnTo>
                      <a:pt x="3700" y="6112"/>
                    </a:lnTo>
                    <a:lnTo>
                      <a:pt x="3843" y="5522"/>
                    </a:lnTo>
                    <a:lnTo>
                      <a:pt x="4021" y="4933"/>
                    </a:lnTo>
                    <a:lnTo>
                      <a:pt x="4236" y="4343"/>
                    </a:lnTo>
                    <a:lnTo>
                      <a:pt x="4450" y="3825"/>
                    </a:lnTo>
                    <a:lnTo>
                      <a:pt x="4700" y="3271"/>
                    </a:lnTo>
                    <a:lnTo>
                      <a:pt x="4826" y="2985"/>
                    </a:lnTo>
                    <a:lnTo>
                      <a:pt x="4986" y="2717"/>
                    </a:lnTo>
                    <a:lnTo>
                      <a:pt x="5129" y="2449"/>
                    </a:lnTo>
                    <a:lnTo>
                      <a:pt x="5308" y="2199"/>
                    </a:lnTo>
                    <a:lnTo>
                      <a:pt x="5487" y="1948"/>
                    </a:lnTo>
                    <a:lnTo>
                      <a:pt x="5683" y="1734"/>
                    </a:lnTo>
                    <a:lnTo>
                      <a:pt x="5898" y="1520"/>
                    </a:lnTo>
                    <a:lnTo>
                      <a:pt x="6130" y="1341"/>
                    </a:lnTo>
                    <a:lnTo>
                      <a:pt x="6362" y="1180"/>
                    </a:lnTo>
                    <a:lnTo>
                      <a:pt x="6630" y="1055"/>
                    </a:lnTo>
                    <a:lnTo>
                      <a:pt x="6916" y="966"/>
                    </a:lnTo>
                    <a:lnTo>
                      <a:pt x="7220" y="912"/>
                    </a:lnTo>
                    <a:lnTo>
                      <a:pt x="7470" y="912"/>
                    </a:lnTo>
                    <a:lnTo>
                      <a:pt x="7702" y="930"/>
                    </a:lnTo>
                    <a:lnTo>
                      <a:pt x="7935" y="966"/>
                    </a:lnTo>
                    <a:lnTo>
                      <a:pt x="8149" y="1019"/>
                    </a:lnTo>
                    <a:lnTo>
                      <a:pt x="8364" y="1109"/>
                    </a:lnTo>
                    <a:lnTo>
                      <a:pt x="8560" y="1216"/>
                    </a:lnTo>
                    <a:lnTo>
                      <a:pt x="8757" y="1359"/>
                    </a:lnTo>
                    <a:lnTo>
                      <a:pt x="8918" y="1502"/>
                    </a:lnTo>
                    <a:lnTo>
                      <a:pt x="9061" y="1663"/>
                    </a:lnTo>
                    <a:lnTo>
                      <a:pt x="9203" y="1841"/>
                    </a:lnTo>
                    <a:lnTo>
                      <a:pt x="9311" y="2038"/>
                    </a:lnTo>
                    <a:lnTo>
                      <a:pt x="9382" y="2252"/>
                    </a:lnTo>
                    <a:lnTo>
                      <a:pt x="9454" y="2467"/>
                    </a:lnTo>
                    <a:lnTo>
                      <a:pt x="9489" y="2699"/>
                    </a:lnTo>
                    <a:lnTo>
                      <a:pt x="9489" y="2949"/>
                    </a:lnTo>
                    <a:lnTo>
                      <a:pt x="9454" y="3181"/>
                    </a:lnTo>
                    <a:lnTo>
                      <a:pt x="9400" y="3414"/>
                    </a:lnTo>
                    <a:lnTo>
                      <a:pt x="9329" y="3628"/>
                    </a:lnTo>
                    <a:lnTo>
                      <a:pt x="9257" y="3825"/>
                    </a:lnTo>
                    <a:lnTo>
                      <a:pt x="9150" y="4003"/>
                    </a:lnTo>
                    <a:lnTo>
                      <a:pt x="9043" y="4164"/>
                    </a:lnTo>
                    <a:lnTo>
                      <a:pt x="8900" y="4307"/>
                    </a:lnTo>
                    <a:lnTo>
                      <a:pt x="8775" y="4432"/>
                    </a:lnTo>
                    <a:lnTo>
                      <a:pt x="8614" y="4522"/>
                    </a:lnTo>
                    <a:lnTo>
                      <a:pt x="8471" y="4611"/>
                    </a:lnTo>
                    <a:lnTo>
                      <a:pt x="8292" y="4682"/>
                    </a:lnTo>
                    <a:lnTo>
                      <a:pt x="8131" y="4736"/>
                    </a:lnTo>
                    <a:lnTo>
                      <a:pt x="7953" y="4790"/>
                    </a:lnTo>
                    <a:lnTo>
                      <a:pt x="7774" y="4808"/>
                    </a:lnTo>
                    <a:lnTo>
                      <a:pt x="7595" y="4825"/>
                    </a:lnTo>
                    <a:lnTo>
                      <a:pt x="7417" y="4808"/>
                    </a:lnTo>
                    <a:lnTo>
                      <a:pt x="7220" y="4790"/>
                    </a:lnTo>
                    <a:lnTo>
                      <a:pt x="7041" y="4754"/>
                    </a:lnTo>
                    <a:lnTo>
                      <a:pt x="6863" y="4718"/>
                    </a:lnTo>
                    <a:lnTo>
                      <a:pt x="6684" y="4665"/>
                    </a:lnTo>
                    <a:lnTo>
                      <a:pt x="6523" y="4593"/>
                    </a:lnTo>
                    <a:lnTo>
                      <a:pt x="6344" y="4504"/>
                    </a:lnTo>
                    <a:lnTo>
                      <a:pt x="6201" y="4414"/>
                    </a:lnTo>
                    <a:lnTo>
                      <a:pt x="6041" y="4307"/>
                    </a:lnTo>
                    <a:lnTo>
                      <a:pt x="5916" y="4182"/>
                    </a:lnTo>
                    <a:lnTo>
                      <a:pt x="5773" y="4057"/>
                    </a:lnTo>
                    <a:lnTo>
                      <a:pt x="5665" y="3914"/>
                    </a:lnTo>
                    <a:lnTo>
                      <a:pt x="5558" y="3771"/>
                    </a:lnTo>
                    <a:lnTo>
                      <a:pt x="5487" y="3610"/>
                    </a:lnTo>
                    <a:lnTo>
                      <a:pt x="5415" y="3449"/>
                    </a:lnTo>
                    <a:lnTo>
                      <a:pt x="5362" y="3271"/>
                    </a:lnTo>
                    <a:lnTo>
                      <a:pt x="5326" y="3092"/>
                    </a:lnTo>
                    <a:lnTo>
                      <a:pt x="5308" y="2896"/>
                    </a:lnTo>
                    <a:lnTo>
                      <a:pt x="5183" y="3128"/>
                    </a:lnTo>
                    <a:lnTo>
                      <a:pt x="5076" y="3360"/>
                    </a:lnTo>
                    <a:lnTo>
                      <a:pt x="4861" y="3843"/>
                    </a:lnTo>
                    <a:lnTo>
                      <a:pt x="4897" y="4003"/>
                    </a:lnTo>
                    <a:lnTo>
                      <a:pt x="4969" y="4146"/>
                    </a:lnTo>
                    <a:lnTo>
                      <a:pt x="5040" y="4289"/>
                    </a:lnTo>
                    <a:lnTo>
                      <a:pt x="5129" y="4414"/>
                    </a:lnTo>
                    <a:lnTo>
                      <a:pt x="5237" y="4557"/>
                    </a:lnTo>
                    <a:lnTo>
                      <a:pt x="5362" y="4682"/>
                    </a:lnTo>
                    <a:lnTo>
                      <a:pt x="5487" y="4790"/>
                    </a:lnTo>
                    <a:lnTo>
                      <a:pt x="5630" y="4897"/>
                    </a:lnTo>
                    <a:lnTo>
                      <a:pt x="5916" y="5093"/>
                    </a:lnTo>
                    <a:lnTo>
                      <a:pt x="6219" y="5254"/>
                    </a:lnTo>
                    <a:lnTo>
                      <a:pt x="6541" y="5361"/>
                    </a:lnTo>
                    <a:lnTo>
                      <a:pt x="6827" y="5451"/>
                    </a:lnTo>
                    <a:lnTo>
                      <a:pt x="7023" y="5469"/>
                    </a:lnTo>
                    <a:lnTo>
                      <a:pt x="7202" y="5487"/>
                    </a:lnTo>
                    <a:lnTo>
                      <a:pt x="7399" y="5504"/>
                    </a:lnTo>
                    <a:lnTo>
                      <a:pt x="7595" y="5504"/>
                    </a:lnTo>
                    <a:lnTo>
                      <a:pt x="7792" y="5487"/>
                    </a:lnTo>
                    <a:lnTo>
                      <a:pt x="7970" y="5451"/>
                    </a:lnTo>
                    <a:lnTo>
                      <a:pt x="8167" y="5415"/>
                    </a:lnTo>
                    <a:lnTo>
                      <a:pt x="8346" y="5361"/>
                    </a:lnTo>
                    <a:lnTo>
                      <a:pt x="8524" y="5308"/>
                    </a:lnTo>
                    <a:lnTo>
                      <a:pt x="8703" y="5236"/>
                    </a:lnTo>
                    <a:lnTo>
                      <a:pt x="8882" y="5147"/>
                    </a:lnTo>
                    <a:lnTo>
                      <a:pt x="9043" y="5058"/>
                    </a:lnTo>
                    <a:lnTo>
                      <a:pt x="9203" y="4968"/>
                    </a:lnTo>
                    <a:lnTo>
                      <a:pt x="9364" y="4861"/>
                    </a:lnTo>
                    <a:lnTo>
                      <a:pt x="9525" y="4736"/>
                    </a:lnTo>
                    <a:lnTo>
                      <a:pt x="9668" y="4611"/>
                    </a:lnTo>
                    <a:lnTo>
                      <a:pt x="9793" y="4486"/>
                    </a:lnTo>
                    <a:lnTo>
                      <a:pt x="9900" y="4361"/>
                    </a:lnTo>
                    <a:lnTo>
                      <a:pt x="10008" y="4236"/>
                    </a:lnTo>
                    <a:lnTo>
                      <a:pt x="10097" y="4093"/>
                    </a:lnTo>
                    <a:lnTo>
                      <a:pt x="10258" y="3807"/>
                    </a:lnTo>
                    <a:lnTo>
                      <a:pt x="10383" y="3503"/>
                    </a:lnTo>
                    <a:lnTo>
                      <a:pt x="10472" y="3181"/>
                    </a:lnTo>
                    <a:lnTo>
                      <a:pt x="10508" y="2860"/>
                    </a:lnTo>
                    <a:lnTo>
                      <a:pt x="10526" y="2538"/>
                    </a:lnTo>
                    <a:lnTo>
                      <a:pt x="10490" y="2234"/>
                    </a:lnTo>
                    <a:lnTo>
                      <a:pt x="10419" y="1913"/>
                    </a:lnTo>
                    <a:lnTo>
                      <a:pt x="10311" y="1609"/>
                    </a:lnTo>
                    <a:lnTo>
                      <a:pt x="10168" y="1323"/>
                    </a:lnTo>
                    <a:lnTo>
                      <a:pt x="9990" y="1055"/>
                    </a:lnTo>
                    <a:lnTo>
                      <a:pt x="9882" y="930"/>
                    </a:lnTo>
                    <a:lnTo>
                      <a:pt x="9775" y="805"/>
                    </a:lnTo>
                    <a:lnTo>
                      <a:pt x="9650" y="698"/>
                    </a:lnTo>
                    <a:lnTo>
                      <a:pt x="9525" y="590"/>
                    </a:lnTo>
                    <a:lnTo>
                      <a:pt x="9382" y="501"/>
                    </a:lnTo>
                    <a:lnTo>
                      <a:pt x="9239" y="394"/>
                    </a:lnTo>
                    <a:lnTo>
                      <a:pt x="9078" y="322"/>
                    </a:lnTo>
                    <a:lnTo>
                      <a:pt x="8918" y="251"/>
                    </a:lnTo>
                    <a:lnTo>
                      <a:pt x="8650" y="144"/>
                    </a:lnTo>
                    <a:lnTo>
                      <a:pt x="8381" y="72"/>
                    </a:lnTo>
                    <a:lnTo>
                      <a:pt x="8113" y="1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>
                <a:off x="3484325" y="2551700"/>
                <a:ext cx="118850" cy="463275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18531" extrusionOk="0">
                    <a:moveTo>
                      <a:pt x="4754" y="1"/>
                    </a:moveTo>
                    <a:lnTo>
                      <a:pt x="4557" y="251"/>
                    </a:lnTo>
                    <a:lnTo>
                      <a:pt x="4325" y="483"/>
                    </a:lnTo>
                    <a:lnTo>
                      <a:pt x="4093" y="680"/>
                    </a:lnTo>
                    <a:lnTo>
                      <a:pt x="3824" y="876"/>
                    </a:lnTo>
                    <a:lnTo>
                      <a:pt x="3664" y="1984"/>
                    </a:lnTo>
                    <a:lnTo>
                      <a:pt x="3467" y="3092"/>
                    </a:lnTo>
                    <a:lnTo>
                      <a:pt x="3074" y="5290"/>
                    </a:lnTo>
                    <a:lnTo>
                      <a:pt x="2627" y="7488"/>
                    </a:lnTo>
                    <a:lnTo>
                      <a:pt x="2145" y="9668"/>
                    </a:lnTo>
                    <a:lnTo>
                      <a:pt x="1644" y="11866"/>
                    </a:lnTo>
                    <a:lnTo>
                      <a:pt x="1108" y="14046"/>
                    </a:lnTo>
                    <a:lnTo>
                      <a:pt x="554" y="16208"/>
                    </a:lnTo>
                    <a:lnTo>
                      <a:pt x="1" y="18370"/>
                    </a:lnTo>
                    <a:lnTo>
                      <a:pt x="322" y="18441"/>
                    </a:lnTo>
                    <a:lnTo>
                      <a:pt x="644" y="18531"/>
                    </a:lnTo>
                    <a:lnTo>
                      <a:pt x="1269" y="16244"/>
                    </a:lnTo>
                    <a:lnTo>
                      <a:pt x="1877" y="13956"/>
                    </a:lnTo>
                    <a:lnTo>
                      <a:pt x="2466" y="11651"/>
                    </a:lnTo>
                    <a:lnTo>
                      <a:pt x="3020" y="9328"/>
                    </a:lnTo>
                    <a:lnTo>
                      <a:pt x="3288" y="8167"/>
                    </a:lnTo>
                    <a:lnTo>
                      <a:pt x="3539" y="7005"/>
                    </a:lnTo>
                    <a:lnTo>
                      <a:pt x="3789" y="5844"/>
                    </a:lnTo>
                    <a:lnTo>
                      <a:pt x="4003" y="4682"/>
                    </a:lnTo>
                    <a:lnTo>
                      <a:pt x="4218" y="3503"/>
                    </a:lnTo>
                    <a:lnTo>
                      <a:pt x="4414" y="2342"/>
                    </a:lnTo>
                    <a:lnTo>
                      <a:pt x="4593" y="1162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>
                <a:off x="3303850" y="2983700"/>
                <a:ext cx="204625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8185" h="8542" extrusionOk="0">
                    <a:moveTo>
                      <a:pt x="1055" y="0"/>
                    </a:moveTo>
                    <a:lnTo>
                      <a:pt x="948" y="357"/>
                    </a:lnTo>
                    <a:lnTo>
                      <a:pt x="840" y="715"/>
                    </a:lnTo>
                    <a:lnTo>
                      <a:pt x="751" y="1090"/>
                    </a:lnTo>
                    <a:lnTo>
                      <a:pt x="679" y="1465"/>
                    </a:lnTo>
                    <a:lnTo>
                      <a:pt x="554" y="2216"/>
                    </a:lnTo>
                    <a:lnTo>
                      <a:pt x="429" y="2966"/>
                    </a:lnTo>
                    <a:lnTo>
                      <a:pt x="286" y="3699"/>
                    </a:lnTo>
                    <a:lnTo>
                      <a:pt x="143" y="4432"/>
                    </a:lnTo>
                    <a:lnTo>
                      <a:pt x="72" y="4807"/>
                    </a:lnTo>
                    <a:lnTo>
                      <a:pt x="18" y="5164"/>
                    </a:lnTo>
                    <a:lnTo>
                      <a:pt x="0" y="5539"/>
                    </a:lnTo>
                    <a:lnTo>
                      <a:pt x="0" y="5897"/>
                    </a:lnTo>
                    <a:lnTo>
                      <a:pt x="0" y="6111"/>
                    </a:lnTo>
                    <a:lnTo>
                      <a:pt x="54" y="6308"/>
                    </a:lnTo>
                    <a:lnTo>
                      <a:pt x="108" y="6504"/>
                    </a:lnTo>
                    <a:lnTo>
                      <a:pt x="179" y="6683"/>
                    </a:lnTo>
                    <a:lnTo>
                      <a:pt x="286" y="6862"/>
                    </a:lnTo>
                    <a:lnTo>
                      <a:pt x="394" y="7023"/>
                    </a:lnTo>
                    <a:lnTo>
                      <a:pt x="519" y="7183"/>
                    </a:lnTo>
                    <a:lnTo>
                      <a:pt x="662" y="7326"/>
                    </a:lnTo>
                    <a:lnTo>
                      <a:pt x="822" y="7469"/>
                    </a:lnTo>
                    <a:lnTo>
                      <a:pt x="983" y="7594"/>
                    </a:lnTo>
                    <a:lnTo>
                      <a:pt x="1162" y="7719"/>
                    </a:lnTo>
                    <a:lnTo>
                      <a:pt x="1359" y="7845"/>
                    </a:lnTo>
                    <a:lnTo>
                      <a:pt x="1555" y="7952"/>
                    </a:lnTo>
                    <a:lnTo>
                      <a:pt x="1769" y="8041"/>
                    </a:lnTo>
                    <a:lnTo>
                      <a:pt x="2198" y="8220"/>
                    </a:lnTo>
                    <a:lnTo>
                      <a:pt x="2645" y="8345"/>
                    </a:lnTo>
                    <a:lnTo>
                      <a:pt x="3128" y="8452"/>
                    </a:lnTo>
                    <a:lnTo>
                      <a:pt x="3592" y="8524"/>
                    </a:lnTo>
                    <a:lnTo>
                      <a:pt x="4039" y="8541"/>
                    </a:lnTo>
                    <a:lnTo>
                      <a:pt x="4486" y="8524"/>
                    </a:lnTo>
                    <a:lnTo>
                      <a:pt x="4914" y="8488"/>
                    </a:lnTo>
                    <a:lnTo>
                      <a:pt x="5111" y="8434"/>
                    </a:lnTo>
                    <a:lnTo>
                      <a:pt x="5290" y="8398"/>
                    </a:lnTo>
                    <a:lnTo>
                      <a:pt x="5486" y="8327"/>
                    </a:lnTo>
                    <a:lnTo>
                      <a:pt x="5647" y="8273"/>
                    </a:lnTo>
                    <a:lnTo>
                      <a:pt x="5844" y="8113"/>
                    </a:lnTo>
                    <a:lnTo>
                      <a:pt x="6040" y="7934"/>
                    </a:lnTo>
                    <a:lnTo>
                      <a:pt x="6219" y="7755"/>
                    </a:lnTo>
                    <a:lnTo>
                      <a:pt x="6398" y="7559"/>
                    </a:lnTo>
                    <a:lnTo>
                      <a:pt x="6541" y="7344"/>
                    </a:lnTo>
                    <a:lnTo>
                      <a:pt x="6701" y="7112"/>
                    </a:lnTo>
                    <a:lnTo>
                      <a:pt x="6826" y="6880"/>
                    </a:lnTo>
                    <a:lnTo>
                      <a:pt x="6951" y="6629"/>
                    </a:lnTo>
                    <a:lnTo>
                      <a:pt x="7166" y="6129"/>
                    </a:lnTo>
                    <a:lnTo>
                      <a:pt x="7362" y="5629"/>
                    </a:lnTo>
                    <a:lnTo>
                      <a:pt x="7523" y="5111"/>
                    </a:lnTo>
                    <a:lnTo>
                      <a:pt x="7666" y="4628"/>
                    </a:lnTo>
                    <a:lnTo>
                      <a:pt x="7791" y="4163"/>
                    </a:lnTo>
                    <a:lnTo>
                      <a:pt x="7899" y="3699"/>
                    </a:lnTo>
                    <a:lnTo>
                      <a:pt x="8095" y="2770"/>
                    </a:lnTo>
                    <a:lnTo>
                      <a:pt x="8167" y="2412"/>
                    </a:lnTo>
                    <a:lnTo>
                      <a:pt x="8184" y="2251"/>
                    </a:lnTo>
                    <a:lnTo>
                      <a:pt x="8184" y="2109"/>
                    </a:lnTo>
                    <a:lnTo>
                      <a:pt x="8167" y="2055"/>
                    </a:lnTo>
                    <a:lnTo>
                      <a:pt x="8131" y="1983"/>
                    </a:lnTo>
                    <a:lnTo>
                      <a:pt x="8095" y="1930"/>
                    </a:lnTo>
                    <a:lnTo>
                      <a:pt x="8042" y="1858"/>
                    </a:lnTo>
                    <a:lnTo>
                      <a:pt x="7899" y="1751"/>
                    </a:lnTo>
                    <a:lnTo>
                      <a:pt x="7666" y="1626"/>
                    </a:lnTo>
                    <a:lnTo>
                      <a:pt x="7488" y="1555"/>
                    </a:lnTo>
                    <a:lnTo>
                      <a:pt x="7291" y="1519"/>
                    </a:lnTo>
                    <a:lnTo>
                      <a:pt x="6916" y="1483"/>
                    </a:lnTo>
                    <a:lnTo>
                      <a:pt x="6576" y="1465"/>
                    </a:lnTo>
                    <a:lnTo>
                      <a:pt x="6165" y="1447"/>
                    </a:lnTo>
                    <a:lnTo>
                      <a:pt x="5701" y="1465"/>
                    </a:lnTo>
                    <a:lnTo>
                      <a:pt x="5236" y="1501"/>
                    </a:lnTo>
                    <a:lnTo>
                      <a:pt x="5004" y="1537"/>
                    </a:lnTo>
                    <a:lnTo>
                      <a:pt x="4789" y="1590"/>
                    </a:lnTo>
                    <a:lnTo>
                      <a:pt x="4593" y="1644"/>
                    </a:lnTo>
                    <a:lnTo>
                      <a:pt x="4396" y="1715"/>
                    </a:lnTo>
                    <a:lnTo>
                      <a:pt x="4235" y="1823"/>
                    </a:lnTo>
                    <a:lnTo>
                      <a:pt x="4092" y="1930"/>
                    </a:lnTo>
                    <a:lnTo>
                      <a:pt x="3985" y="2055"/>
                    </a:lnTo>
                    <a:lnTo>
                      <a:pt x="3896" y="2198"/>
                    </a:lnTo>
                    <a:lnTo>
                      <a:pt x="3896" y="2216"/>
                    </a:lnTo>
                    <a:lnTo>
                      <a:pt x="3878" y="2466"/>
                    </a:lnTo>
                    <a:lnTo>
                      <a:pt x="3842" y="2716"/>
                    </a:lnTo>
                    <a:lnTo>
                      <a:pt x="3771" y="2948"/>
                    </a:lnTo>
                    <a:lnTo>
                      <a:pt x="3699" y="3199"/>
                    </a:lnTo>
                    <a:lnTo>
                      <a:pt x="3699" y="3306"/>
                    </a:lnTo>
                    <a:lnTo>
                      <a:pt x="3771" y="3342"/>
                    </a:lnTo>
                    <a:lnTo>
                      <a:pt x="3860" y="3431"/>
                    </a:lnTo>
                    <a:lnTo>
                      <a:pt x="3932" y="3502"/>
                    </a:lnTo>
                    <a:lnTo>
                      <a:pt x="4021" y="3574"/>
                    </a:lnTo>
                    <a:lnTo>
                      <a:pt x="4218" y="3663"/>
                    </a:lnTo>
                    <a:lnTo>
                      <a:pt x="4414" y="3770"/>
                    </a:lnTo>
                    <a:lnTo>
                      <a:pt x="4503" y="3824"/>
                    </a:lnTo>
                    <a:lnTo>
                      <a:pt x="4593" y="3895"/>
                    </a:lnTo>
                    <a:lnTo>
                      <a:pt x="4646" y="3985"/>
                    </a:lnTo>
                    <a:lnTo>
                      <a:pt x="4718" y="4074"/>
                    </a:lnTo>
                    <a:lnTo>
                      <a:pt x="4754" y="4163"/>
                    </a:lnTo>
                    <a:lnTo>
                      <a:pt x="4789" y="4253"/>
                    </a:lnTo>
                    <a:lnTo>
                      <a:pt x="4825" y="4432"/>
                    </a:lnTo>
                    <a:lnTo>
                      <a:pt x="4825" y="4628"/>
                    </a:lnTo>
                    <a:lnTo>
                      <a:pt x="4807" y="4825"/>
                    </a:lnTo>
                    <a:lnTo>
                      <a:pt x="4736" y="5021"/>
                    </a:lnTo>
                    <a:lnTo>
                      <a:pt x="4646" y="5200"/>
                    </a:lnTo>
                    <a:lnTo>
                      <a:pt x="4539" y="5361"/>
                    </a:lnTo>
                    <a:lnTo>
                      <a:pt x="4414" y="5486"/>
                    </a:lnTo>
                    <a:lnTo>
                      <a:pt x="4253" y="5593"/>
                    </a:lnTo>
                    <a:lnTo>
                      <a:pt x="4110" y="5664"/>
                    </a:lnTo>
                    <a:lnTo>
                      <a:pt x="4021" y="5682"/>
                    </a:lnTo>
                    <a:lnTo>
                      <a:pt x="3932" y="5700"/>
                    </a:lnTo>
                    <a:lnTo>
                      <a:pt x="3860" y="5700"/>
                    </a:lnTo>
                    <a:lnTo>
                      <a:pt x="3771" y="5682"/>
                    </a:lnTo>
                    <a:lnTo>
                      <a:pt x="3681" y="5664"/>
                    </a:lnTo>
                    <a:lnTo>
                      <a:pt x="3592" y="5611"/>
                    </a:lnTo>
                    <a:lnTo>
                      <a:pt x="3521" y="5557"/>
                    </a:lnTo>
                    <a:lnTo>
                      <a:pt x="3431" y="5504"/>
                    </a:lnTo>
                    <a:lnTo>
                      <a:pt x="3360" y="5414"/>
                    </a:lnTo>
                    <a:lnTo>
                      <a:pt x="3288" y="5307"/>
                    </a:lnTo>
                    <a:lnTo>
                      <a:pt x="3217" y="5200"/>
                    </a:lnTo>
                    <a:lnTo>
                      <a:pt x="3163" y="5093"/>
                    </a:lnTo>
                    <a:lnTo>
                      <a:pt x="3110" y="4968"/>
                    </a:lnTo>
                    <a:lnTo>
                      <a:pt x="3074" y="4843"/>
                    </a:lnTo>
                    <a:lnTo>
                      <a:pt x="3038" y="4610"/>
                    </a:lnTo>
                    <a:lnTo>
                      <a:pt x="3038" y="4360"/>
                    </a:lnTo>
                    <a:lnTo>
                      <a:pt x="3074" y="4110"/>
                    </a:lnTo>
                    <a:lnTo>
                      <a:pt x="3128" y="3860"/>
                    </a:lnTo>
                    <a:lnTo>
                      <a:pt x="3253" y="3377"/>
                    </a:lnTo>
                    <a:lnTo>
                      <a:pt x="3253" y="3359"/>
                    </a:lnTo>
                    <a:lnTo>
                      <a:pt x="3324" y="3091"/>
                    </a:lnTo>
                    <a:lnTo>
                      <a:pt x="3360" y="2788"/>
                    </a:lnTo>
                    <a:lnTo>
                      <a:pt x="3413" y="2502"/>
                    </a:lnTo>
                    <a:lnTo>
                      <a:pt x="3467" y="2234"/>
                    </a:lnTo>
                    <a:lnTo>
                      <a:pt x="3467" y="2037"/>
                    </a:lnTo>
                    <a:lnTo>
                      <a:pt x="3431" y="1858"/>
                    </a:lnTo>
                    <a:lnTo>
                      <a:pt x="3396" y="1680"/>
                    </a:lnTo>
                    <a:lnTo>
                      <a:pt x="3324" y="1501"/>
                    </a:lnTo>
                    <a:lnTo>
                      <a:pt x="3235" y="1322"/>
                    </a:lnTo>
                    <a:lnTo>
                      <a:pt x="3128" y="1161"/>
                    </a:lnTo>
                    <a:lnTo>
                      <a:pt x="2985" y="983"/>
                    </a:lnTo>
                    <a:lnTo>
                      <a:pt x="2806" y="822"/>
                    </a:lnTo>
                    <a:lnTo>
                      <a:pt x="2574" y="643"/>
                    </a:lnTo>
                    <a:lnTo>
                      <a:pt x="2306" y="482"/>
                    </a:lnTo>
                    <a:lnTo>
                      <a:pt x="2288" y="482"/>
                    </a:lnTo>
                    <a:lnTo>
                      <a:pt x="2002" y="340"/>
                    </a:lnTo>
                    <a:lnTo>
                      <a:pt x="1698" y="214"/>
                    </a:lnTo>
                    <a:lnTo>
                      <a:pt x="1376" y="8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15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6"/>
          <p:cNvPicPr preferRelativeResize="0"/>
          <p:nvPr/>
        </p:nvPicPr>
        <p:blipFill rotWithShape="1">
          <a:blip r:embed="rId2">
            <a:alphaModFix/>
          </a:blip>
          <a:srcRect l="59851" t="-29409" r="6230" b="29410"/>
          <a:stretch/>
        </p:blipFill>
        <p:spPr>
          <a:xfrm flipH="1">
            <a:off x="7903325" y="-19050"/>
            <a:ext cx="1255075" cy="4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6"/>
          <p:cNvSpPr txBox="1">
            <a:spLocks noGrp="1"/>
          </p:cNvSpPr>
          <p:nvPr>
            <p:ph type="subTitle" idx="1"/>
          </p:nvPr>
        </p:nvSpPr>
        <p:spPr>
          <a:xfrm>
            <a:off x="1498925" y="3072388"/>
            <a:ext cx="24549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5" name="Google Shape;595;p16"/>
          <p:cNvSpPr/>
          <p:nvPr/>
        </p:nvSpPr>
        <p:spPr>
          <a:xfrm>
            <a:off x="-528947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5725" dir="93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 flipH="1">
            <a:off x="124279" y="3343285"/>
            <a:ext cx="490206" cy="833986"/>
            <a:chOff x="4216950" y="2235875"/>
            <a:chExt cx="227400" cy="386875"/>
          </a:xfrm>
        </p:grpSpPr>
        <p:sp>
          <p:nvSpPr>
            <p:cNvPr id="597" name="Google Shape;597;p16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16"/>
          <p:cNvSpPr/>
          <p:nvPr/>
        </p:nvSpPr>
        <p:spPr>
          <a:xfrm flipH="1">
            <a:off x="6089596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rot="10800000">
            <a:off x="8728566" y="3933884"/>
            <a:ext cx="323457" cy="821341"/>
            <a:chOff x="3506650" y="4144275"/>
            <a:chExt cx="163975" cy="416375"/>
          </a:xfrm>
        </p:grpSpPr>
        <p:sp>
          <p:nvSpPr>
            <p:cNvPr id="639" name="Google Shape;639;p16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16"/>
          <p:cNvSpPr txBox="1">
            <a:spLocks noGrp="1"/>
          </p:cNvSpPr>
          <p:nvPr>
            <p:ph type="title"/>
          </p:nvPr>
        </p:nvSpPr>
        <p:spPr>
          <a:xfrm>
            <a:off x="1632875" y="2570350"/>
            <a:ext cx="21870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6"/>
          <p:cNvSpPr/>
          <p:nvPr/>
        </p:nvSpPr>
        <p:spPr>
          <a:xfrm>
            <a:off x="8265575" y="-4050"/>
            <a:ext cx="942975" cy="1533525"/>
          </a:xfrm>
          <a:custGeom>
            <a:avLst/>
            <a:gdLst/>
            <a:ahLst/>
            <a:cxnLst/>
            <a:rect l="l" t="t" r="r" b="b"/>
            <a:pathLst>
              <a:path w="37719" h="61341" extrusionOk="0">
                <a:moveTo>
                  <a:pt x="0" y="0"/>
                </a:moveTo>
                <a:cubicBezTo>
                  <a:pt x="8544" y="3107"/>
                  <a:pt x="21128" y="4329"/>
                  <a:pt x="24003" y="12954"/>
                </a:cubicBezTo>
                <a:cubicBezTo>
                  <a:pt x="26828" y="21430"/>
                  <a:pt x="18018" y="31329"/>
                  <a:pt x="21336" y="39624"/>
                </a:cubicBezTo>
                <a:cubicBezTo>
                  <a:pt x="24704" y="48043"/>
                  <a:pt x="33664" y="53230"/>
                  <a:pt x="37719" y="613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3" name="Google Shape;643;p16"/>
          <p:cNvSpPr/>
          <p:nvPr/>
        </p:nvSpPr>
        <p:spPr>
          <a:xfrm>
            <a:off x="7627400" y="-4050"/>
            <a:ext cx="1571625" cy="1323975"/>
          </a:xfrm>
          <a:custGeom>
            <a:avLst/>
            <a:gdLst/>
            <a:ahLst/>
            <a:cxnLst/>
            <a:rect l="l" t="t" r="r" b="b"/>
            <a:pathLst>
              <a:path w="62865" h="52959" extrusionOk="0">
                <a:moveTo>
                  <a:pt x="0" y="0"/>
                </a:moveTo>
                <a:cubicBezTo>
                  <a:pt x="5987" y="1382"/>
                  <a:pt x="12610" y="2028"/>
                  <a:pt x="17526" y="5715"/>
                </a:cubicBezTo>
                <a:cubicBezTo>
                  <a:pt x="27083" y="12883"/>
                  <a:pt x="33843" y="23175"/>
                  <a:pt x="42291" y="31623"/>
                </a:cubicBezTo>
                <a:cubicBezTo>
                  <a:pt x="49277" y="38609"/>
                  <a:pt x="58447" y="44122"/>
                  <a:pt x="62865" y="52959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644" name="Google Shape;644;p16"/>
          <p:cNvGrpSpPr/>
          <p:nvPr/>
        </p:nvGrpSpPr>
        <p:grpSpPr>
          <a:xfrm rot="978445" flipH="1">
            <a:off x="8227301" y="375609"/>
            <a:ext cx="323460" cy="774225"/>
            <a:chOff x="3293575" y="2432875"/>
            <a:chExt cx="323450" cy="774200"/>
          </a:xfrm>
        </p:grpSpPr>
        <p:sp>
          <p:nvSpPr>
            <p:cNvPr id="645" name="Google Shape;645;p16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8"/>
          <p:cNvSpPr txBox="1">
            <a:spLocks noGrp="1"/>
          </p:cNvSpPr>
          <p:nvPr>
            <p:ph type="subTitle" idx="1"/>
          </p:nvPr>
        </p:nvSpPr>
        <p:spPr>
          <a:xfrm>
            <a:off x="713225" y="969925"/>
            <a:ext cx="3858900" cy="3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63" name="Google Shape;663;p18"/>
          <p:cNvSpPr txBox="1">
            <a:spLocks noGrp="1"/>
          </p:cNvSpPr>
          <p:nvPr>
            <p:ph type="subTitle" idx="2"/>
          </p:nvPr>
        </p:nvSpPr>
        <p:spPr>
          <a:xfrm>
            <a:off x="4572025" y="969925"/>
            <a:ext cx="3858900" cy="3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664" name="Google Shape;664;p18"/>
          <p:cNvGrpSpPr/>
          <p:nvPr/>
        </p:nvGrpSpPr>
        <p:grpSpPr>
          <a:xfrm>
            <a:off x="3796800" y="4675625"/>
            <a:ext cx="1557750" cy="350700"/>
            <a:chOff x="4739775" y="4183625"/>
            <a:chExt cx="1557750" cy="350700"/>
          </a:xfrm>
        </p:grpSpPr>
        <p:sp>
          <p:nvSpPr>
            <p:cNvPr id="665" name="Google Shape;665;p18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18"/>
          <p:cNvSpPr/>
          <p:nvPr/>
        </p:nvSpPr>
        <p:spPr>
          <a:xfrm>
            <a:off x="-1676400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18"/>
          <p:cNvGrpSpPr/>
          <p:nvPr/>
        </p:nvGrpSpPr>
        <p:grpSpPr>
          <a:xfrm>
            <a:off x="1602" y="4188756"/>
            <a:ext cx="323457" cy="821341"/>
            <a:chOff x="3506650" y="4144275"/>
            <a:chExt cx="163975" cy="416375"/>
          </a:xfrm>
        </p:grpSpPr>
        <p:sp>
          <p:nvSpPr>
            <p:cNvPr id="669" name="Google Shape;669;p18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1" name="Google Shape;671;p18"/>
          <p:cNvPicPr preferRelativeResize="0"/>
          <p:nvPr/>
        </p:nvPicPr>
        <p:blipFill rotWithShape="1">
          <a:blip r:embed="rId2">
            <a:alphaModFix/>
          </a:blip>
          <a:srcRect l="8344" r="70036" b="556"/>
          <a:stretch/>
        </p:blipFill>
        <p:spPr>
          <a:xfrm>
            <a:off x="8344025" y="870075"/>
            <a:ext cx="799974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8"/>
          <p:cNvSpPr/>
          <p:nvPr/>
        </p:nvSpPr>
        <p:spPr>
          <a:xfrm>
            <a:off x="7465450" y="-3410"/>
            <a:ext cx="1704975" cy="1144700"/>
          </a:xfrm>
          <a:custGeom>
            <a:avLst/>
            <a:gdLst/>
            <a:ahLst/>
            <a:cxnLst/>
            <a:rect l="l" t="t" r="r" b="b"/>
            <a:pathLst>
              <a:path w="68199" h="45788" extrusionOk="0">
                <a:moveTo>
                  <a:pt x="0" y="830"/>
                </a:moveTo>
                <a:cubicBezTo>
                  <a:pt x="12185" y="-3232"/>
                  <a:pt x="24777" y="9126"/>
                  <a:pt x="35052" y="16832"/>
                </a:cubicBezTo>
                <a:cubicBezTo>
                  <a:pt x="42369" y="22319"/>
                  <a:pt x="52500" y="23156"/>
                  <a:pt x="59817" y="28643"/>
                </a:cubicBezTo>
                <a:cubicBezTo>
                  <a:pt x="64906" y="32460"/>
                  <a:pt x="65354" y="40098"/>
                  <a:pt x="68199" y="4578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73" name="Google Shape;673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74" name="Google Shape;674;p18"/>
          <p:cNvGrpSpPr/>
          <p:nvPr/>
        </p:nvGrpSpPr>
        <p:grpSpPr>
          <a:xfrm rot="-605039">
            <a:off x="8640941" y="561957"/>
            <a:ext cx="323466" cy="774238"/>
            <a:chOff x="3293575" y="2432875"/>
            <a:chExt cx="323450" cy="774200"/>
          </a:xfrm>
        </p:grpSpPr>
        <p:sp>
          <p:nvSpPr>
            <p:cNvPr id="675" name="Google Shape;675;p18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>
            <a:spLocks noGrp="1"/>
          </p:cNvSpPr>
          <p:nvPr>
            <p:ph type="subTitle" idx="1"/>
          </p:nvPr>
        </p:nvSpPr>
        <p:spPr>
          <a:xfrm>
            <a:off x="987725" y="3043800"/>
            <a:ext cx="202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81" name="Google Shape;681;p19"/>
          <p:cNvSpPr txBox="1">
            <a:spLocks noGrp="1"/>
          </p:cNvSpPr>
          <p:nvPr>
            <p:ph type="subTitle" idx="2"/>
          </p:nvPr>
        </p:nvSpPr>
        <p:spPr>
          <a:xfrm>
            <a:off x="1010825" y="3372693"/>
            <a:ext cx="1977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2" name="Google Shape;682;p19"/>
          <p:cNvSpPr txBox="1">
            <a:spLocks noGrp="1"/>
          </p:cNvSpPr>
          <p:nvPr>
            <p:ph type="subTitle" idx="3"/>
          </p:nvPr>
        </p:nvSpPr>
        <p:spPr>
          <a:xfrm>
            <a:off x="3492875" y="3043800"/>
            <a:ext cx="2158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83" name="Google Shape;683;p19"/>
          <p:cNvSpPr txBox="1">
            <a:spLocks noGrp="1"/>
          </p:cNvSpPr>
          <p:nvPr>
            <p:ph type="subTitle" idx="4"/>
          </p:nvPr>
        </p:nvSpPr>
        <p:spPr>
          <a:xfrm>
            <a:off x="3511625" y="3372693"/>
            <a:ext cx="21207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4" name="Google Shape;684;p19"/>
          <p:cNvSpPr txBox="1">
            <a:spLocks noGrp="1"/>
          </p:cNvSpPr>
          <p:nvPr>
            <p:ph type="subTitle" idx="5"/>
          </p:nvPr>
        </p:nvSpPr>
        <p:spPr>
          <a:xfrm>
            <a:off x="6132725" y="3043800"/>
            <a:ext cx="202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85" name="Google Shape;685;p19"/>
          <p:cNvSpPr txBox="1">
            <a:spLocks noGrp="1"/>
          </p:cNvSpPr>
          <p:nvPr>
            <p:ph type="subTitle" idx="6"/>
          </p:nvPr>
        </p:nvSpPr>
        <p:spPr>
          <a:xfrm>
            <a:off x="6155825" y="3372693"/>
            <a:ext cx="1977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6" name="Google Shape;686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687" name="Google Shape;687;p19"/>
          <p:cNvPicPr preferRelativeResize="0"/>
          <p:nvPr/>
        </p:nvPicPr>
        <p:blipFill rotWithShape="1">
          <a:blip r:embed="rId2">
            <a:alphaModFix/>
          </a:blip>
          <a:srcRect l="6175" r="74549" b="18526"/>
          <a:stretch/>
        </p:blipFill>
        <p:spPr>
          <a:xfrm>
            <a:off x="10675" y="1642350"/>
            <a:ext cx="713224" cy="35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19"/>
          <p:cNvPicPr preferRelativeResize="0"/>
          <p:nvPr/>
        </p:nvPicPr>
        <p:blipFill rotWithShape="1">
          <a:blip r:embed="rId2">
            <a:alphaModFix/>
          </a:blip>
          <a:srcRect l="74106" t="7104" r="6618" b="11422"/>
          <a:stretch/>
        </p:blipFill>
        <p:spPr>
          <a:xfrm flipH="1">
            <a:off x="8422801" y="0"/>
            <a:ext cx="713224" cy="350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19"/>
          <p:cNvGrpSpPr/>
          <p:nvPr/>
        </p:nvGrpSpPr>
        <p:grpSpPr>
          <a:xfrm flipH="1">
            <a:off x="3793125" y="4675625"/>
            <a:ext cx="1557750" cy="350700"/>
            <a:chOff x="4739775" y="4183625"/>
            <a:chExt cx="1557750" cy="350700"/>
          </a:xfrm>
        </p:grpSpPr>
        <p:sp>
          <p:nvSpPr>
            <p:cNvPr id="690" name="Google Shape;690;p19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19"/>
          <p:cNvSpPr/>
          <p:nvPr/>
        </p:nvSpPr>
        <p:spPr>
          <a:xfrm flipH="1">
            <a:off x="6295771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19"/>
          <p:cNvGrpSpPr/>
          <p:nvPr/>
        </p:nvGrpSpPr>
        <p:grpSpPr>
          <a:xfrm flipH="1">
            <a:off x="8763291" y="4188756"/>
            <a:ext cx="323457" cy="821341"/>
            <a:chOff x="3506650" y="4144275"/>
            <a:chExt cx="163975" cy="416375"/>
          </a:xfrm>
        </p:grpSpPr>
        <p:sp>
          <p:nvSpPr>
            <p:cNvPr id="694" name="Google Shape;694;p19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19"/>
          <p:cNvSpPr/>
          <p:nvPr/>
        </p:nvSpPr>
        <p:spPr>
          <a:xfrm>
            <a:off x="7318975" y="-1700"/>
            <a:ext cx="1819275" cy="1485900"/>
          </a:xfrm>
          <a:custGeom>
            <a:avLst/>
            <a:gdLst/>
            <a:ahLst/>
            <a:cxnLst/>
            <a:rect l="l" t="t" r="r" b="b"/>
            <a:pathLst>
              <a:path w="72771" h="59436" extrusionOk="0">
                <a:moveTo>
                  <a:pt x="0" y="0"/>
                </a:moveTo>
                <a:cubicBezTo>
                  <a:pt x="6370" y="3185"/>
                  <a:pt x="10343" y="9941"/>
                  <a:pt x="16383" y="13716"/>
                </a:cubicBezTo>
                <a:cubicBezTo>
                  <a:pt x="30816" y="22737"/>
                  <a:pt x="44734" y="32923"/>
                  <a:pt x="56769" y="44958"/>
                </a:cubicBezTo>
                <a:cubicBezTo>
                  <a:pt x="61855" y="50044"/>
                  <a:pt x="69554" y="53002"/>
                  <a:pt x="72771" y="59436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697" name="Google Shape;697;p19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698" name="Google Shape;698;p19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19"/>
          <p:cNvGrpSpPr/>
          <p:nvPr/>
        </p:nvGrpSpPr>
        <p:grpSpPr>
          <a:xfrm rot="978445" flipH="1">
            <a:off x="8524951" y="995196"/>
            <a:ext cx="323460" cy="774225"/>
            <a:chOff x="3293575" y="2432875"/>
            <a:chExt cx="323450" cy="774200"/>
          </a:xfrm>
        </p:grpSpPr>
        <p:sp>
          <p:nvSpPr>
            <p:cNvPr id="739" name="Google Shape;739;p19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3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0"/>
          <p:cNvSpPr txBox="1">
            <a:spLocks noGrp="1"/>
          </p:cNvSpPr>
          <p:nvPr>
            <p:ph type="subTitle" idx="1"/>
          </p:nvPr>
        </p:nvSpPr>
        <p:spPr>
          <a:xfrm>
            <a:off x="861225" y="2967600"/>
            <a:ext cx="202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45" name="Google Shape;745;p20"/>
          <p:cNvSpPr txBox="1">
            <a:spLocks noGrp="1"/>
          </p:cNvSpPr>
          <p:nvPr>
            <p:ph type="subTitle" idx="2"/>
          </p:nvPr>
        </p:nvSpPr>
        <p:spPr>
          <a:xfrm>
            <a:off x="884325" y="3296493"/>
            <a:ext cx="1977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6" name="Google Shape;746;p20"/>
          <p:cNvSpPr txBox="1">
            <a:spLocks noGrp="1"/>
          </p:cNvSpPr>
          <p:nvPr>
            <p:ph type="subTitle" idx="3"/>
          </p:nvPr>
        </p:nvSpPr>
        <p:spPr>
          <a:xfrm>
            <a:off x="3495850" y="2967600"/>
            <a:ext cx="2158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47" name="Google Shape;747;p20"/>
          <p:cNvSpPr txBox="1">
            <a:spLocks noGrp="1"/>
          </p:cNvSpPr>
          <p:nvPr>
            <p:ph type="subTitle" idx="4"/>
          </p:nvPr>
        </p:nvSpPr>
        <p:spPr>
          <a:xfrm>
            <a:off x="3514600" y="3296493"/>
            <a:ext cx="21207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8" name="Google Shape;748;p20"/>
          <p:cNvSpPr txBox="1">
            <a:spLocks noGrp="1"/>
          </p:cNvSpPr>
          <p:nvPr>
            <p:ph type="subTitle" idx="5"/>
          </p:nvPr>
        </p:nvSpPr>
        <p:spPr>
          <a:xfrm>
            <a:off x="6265175" y="2967600"/>
            <a:ext cx="202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49" name="Google Shape;749;p20"/>
          <p:cNvSpPr txBox="1">
            <a:spLocks noGrp="1"/>
          </p:cNvSpPr>
          <p:nvPr>
            <p:ph type="subTitle" idx="6"/>
          </p:nvPr>
        </p:nvSpPr>
        <p:spPr>
          <a:xfrm>
            <a:off x="6288275" y="3296493"/>
            <a:ext cx="1977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0" name="Google Shape;750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751" name="Google Shape;751;p20"/>
          <p:cNvPicPr preferRelativeResize="0"/>
          <p:nvPr/>
        </p:nvPicPr>
        <p:blipFill rotWithShape="1">
          <a:blip r:embed="rId2">
            <a:alphaModFix/>
          </a:blip>
          <a:srcRect l="6175" r="74549" b="18526"/>
          <a:stretch/>
        </p:blipFill>
        <p:spPr>
          <a:xfrm>
            <a:off x="8430775" y="1642350"/>
            <a:ext cx="713224" cy="35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0"/>
          <p:cNvPicPr preferRelativeResize="0"/>
          <p:nvPr/>
        </p:nvPicPr>
        <p:blipFill rotWithShape="1">
          <a:blip r:embed="rId2">
            <a:alphaModFix/>
          </a:blip>
          <a:srcRect l="74106" t="7104" r="6618" b="11422"/>
          <a:stretch/>
        </p:blipFill>
        <p:spPr>
          <a:xfrm>
            <a:off x="-50" y="0"/>
            <a:ext cx="713224" cy="350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20"/>
          <p:cNvGrpSpPr/>
          <p:nvPr/>
        </p:nvGrpSpPr>
        <p:grpSpPr>
          <a:xfrm>
            <a:off x="3796800" y="4675625"/>
            <a:ext cx="1557750" cy="350700"/>
            <a:chOff x="4739775" y="4183625"/>
            <a:chExt cx="1557750" cy="350700"/>
          </a:xfrm>
        </p:grpSpPr>
        <p:sp>
          <p:nvSpPr>
            <p:cNvPr id="754" name="Google Shape;754;p20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20"/>
          <p:cNvSpPr/>
          <p:nvPr/>
        </p:nvSpPr>
        <p:spPr>
          <a:xfrm>
            <a:off x="-1676400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20"/>
          <p:cNvGrpSpPr/>
          <p:nvPr/>
        </p:nvGrpSpPr>
        <p:grpSpPr>
          <a:xfrm>
            <a:off x="1602" y="4188756"/>
            <a:ext cx="323457" cy="821341"/>
            <a:chOff x="3506650" y="4144275"/>
            <a:chExt cx="163975" cy="416375"/>
          </a:xfrm>
        </p:grpSpPr>
        <p:sp>
          <p:nvSpPr>
            <p:cNvPr id="758" name="Google Shape;758;p20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20"/>
          <p:cNvSpPr/>
          <p:nvPr/>
        </p:nvSpPr>
        <p:spPr>
          <a:xfrm flipH="1">
            <a:off x="-2275" y="-1700"/>
            <a:ext cx="1819275" cy="1485900"/>
          </a:xfrm>
          <a:custGeom>
            <a:avLst/>
            <a:gdLst/>
            <a:ahLst/>
            <a:cxnLst/>
            <a:rect l="l" t="t" r="r" b="b"/>
            <a:pathLst>
              <a:path w="72771" h="59436" extrusionOk="0">
                <a:moveTo>
                  <a:pt x="0" y="0"/>
                </a:moveTo>
                <a:cubicBezTo>
                  <a:pt x="6370" y="3185"/>
                  <a:pt x="10343" y="9941"/>
                  <a:pt x="16383" y="13716"/>
                </a:cubicBezTo>
                <a:cubicBezTo>
                  <a:pt x="30816" y="22737"/>
                  <a:pt x="44734" y="32923"/>
                  <a:pt x="56769" y="44958"/>
                </a:cubicBezTo>
                <a:cubicBezTo>
                  <a:pt x="61855" y="50044"/>
                  <a:pt x="69554" y="53002"/>
                  <a:pt x="72771" y="59436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761" name="Google Shape;761;p20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762" name="Google Shape;762;p20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0"/>
          <p:cNvGrpSpPr/>
          <p:nvPr/>
        </p:nvGrpSpPr>
        <p:grpSpPr>
          <a:xfrm rot="-978445">
            <a:off x="287564" y="995196"/>
            <a:ext cx="323460" cy="774225"/>
            <a:chOff x="3293575" y="2432875"/>
            <a:chExt cx="323450" cy="774200"/>
          </a:xfrm>
        </p:grpSpPr>
        <p:sp>
          <p:nvSpPr>
            <p:cNvPr id="803" name="Google Shape;803;p20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21"/>
          <p:cNvPicPr preferRelativeResize="0"/>
          <p:nvPr/>
        </p:nvPicPr>
        <p:blipFill rotWithShape="1">
          <a:blip r:embed="rId2">
            <a:alphaModFix/>
          </a:blip>
          <a:srcRect l="8232" t="1770" r="72490" b="-1770"/>
          <a:stretch/>
        </p:blipFill>
        <p:spPr>
          <a:xfrm>
            <a:off x="8430725" y="539500"/>
            <a:ext cx="713275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1"/>
          <p:cNvSpPr txBox="1">
            <a:spLocks noGrp="1"/>
          </p:cNvSpPr>
          <p:nvPr>
            <p:ph type="subTitle" idx="1"/>
          </p:nvPr>
        </p:nvSpPr>
        <p:spPr>
          <a:xfrm>
            <a:off x="827525" y="2887325"/>
            <a:ext cx="17007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1"/>
          <p:cNvSpPr txBox="1">
            <a:spLocks noGrp="1"/>
          </p:cNvSpPr>
          <p:nvPr>
            <p:ph type="subTitle" idx="2"/>
          </p:nvPr>
        </p:nvSpPr>
        <p:spPr>
          <a:xfrm>
            <a:off x="827525" y="3252250"/>
            <a:ext cx="1700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1"/>
          <p:cNvSpPr txBox="1">
            <a:spLocks noGrp="1"/>
          </p:cNvSpPr>
          <p:nvPr>
            <p:ph type="subTitle" idx="3"/>
          </p:nvPr>
        </p:nvSpPr>
        <p:spPr>
          <a:xfrm>
            <a:off x="2756900" y="2887325"/>
            <a:ext cx="17007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1"/>
          <p:cNvSpPr txBox="1">
            <a:spLocks noGrp="1"/>
          </p:cNvSpPr>
          <p:nvPr>
            <p:ph type="subTitle" idx="4"/>
          </p:nvPr>
        </p:nvSpPr>
        <p:spPr>
          <a:xfrm>
            <a:off x="2756900" y="3252256"/>
            <a:ext cx="1700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1"/>
          <p:cNvSpPr txBox="1">
            <a:spLocks noGrp="1"/>
          </p:cNvSpPr>
          <p:nvPr>
            <p:ph type="subTitle" idx="5"/>
          </p:nvPr>
        </p:nvSpPr>
        <p:spPr>
          <a:xfrm>
            <a:off x="4572032" y="2887325"/>
            <a:ext cx="19203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1"/>
          <p:cNvSpPr txBox="1">
            <a:spLocks noGrp="1"/>
          </p:cNvSpPr>
          <p:nvPr>
            <p:ph type="subTitle" idx="6"/>
          </p:nvPr>
        </p:nvSpPr>
        <p:spPr>
          <a:xfrm>
            <a:off x="4681832" y="3252256"/>
            <a:ext cx="1700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1"/>
          <p:cNvSpPr txBox="1">
            <a:spLocks noGrp="1"/>
          </p:cNvSpPr>
          <p:nvPr>
            <p:ph type="subTitle" idx="7"/>
          </p:nvPr>
        </p:nvSpPr>
        <p:spPr>
          <a:xfrm>
            <a:off x="6615650" y="2887325"/>
            <a:ext cx="17007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21"/>
          <p:cNvSpPr txBox="1">
            <a:spLocks noGrp="1"/>
          </p:cNvSpPr>
          <p:nvPr>
            <p:ph type="subTitle" idx="8"/>
          </p:nvPr>
        </p:nvSpPr>
        <p:spPr>
          <a:xfrm>
            <a:off x="6615650" y="3252256"/>
            <a:ext cx="1700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8" name="Google Shape;818;p21"/>
          <p:cNvSpPr/>
          <p:nvPr/>
        </p:nvSpPr>
        <p:spPr>
          <a:xfrm rot="10800000" flipH="1">
            <a:off x="-1752600" y="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1"/>
          <p:cNvSpPr/>
          <p:nvPr/>
        </p:nvSpPr>
        <p:spPr>
          <a:xfrm rot="5400000">
            <a:off x="9067800" y="-2221075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5725" dir="43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21"/>
          <p:cNvGrpSpPr/>
          <p:nvPr/>
        </p:nvGrpSpPr>
        <p:grpSpPr>
          <a:xfrm>
            <a:off x="3793125" y="4675625"/>
            <a:ext cx="1557750" cy="350700"/>
            <a:chOff x="4739775" y="4183625"/>
            <a:chExt cx="1557750" cy="350700"/>
          </a:xfrm>
        </p:grpSpPr>
        <p:sp>
          <p:nvSpPr>
            <p:cNvPr id="821" name="Google Shape;821;p21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21"/>
          <p:cNvSpPr/>
          <p:nvPr/>
        </p:nvSpPr>
        <p:spPr>
          <a:xfrm>
            <a:off x="16775" y="1636625"/>
            <a:ext cx="592750" cy="3600450"/>
          </a:xfrm>
          <a:custGeom>
            <a:avLst/>
            <a:gdLst/>
            <a:ahLst/>
            <a:cxnLst/>
            <a:rect l="l" t="t" r="r" b="b"/>
            <a:pathLst>
              <a:path w="23710" h="144018" extrusionOk="0">
                <a:moveTo>
                  <a:pt x="0" y="0"/>
                </a:moveTo>
                <a:cubicBezTo>
                  <a:pt x="13823" y="9216"/>
                  <a:pt x="5033" y="33007"/>
                  <a:pt x="10287" y="48768"/>
                </a:cubicBezTo>
                <a:cubicBezTo>
                  <a:pt x="13077" y="57137"/>
                  <a:pt x="19326" y="64419"/>
                  <a:pt x="20574" y="73152"/>
                </a:cubicBezTo>
                <a:cubicBezTo>
                  <a:pt x="21900" y="82433"/>
                  <a:pt x="16383" y="91589"/>
                  <a:pt x="16383" y="100965"/>
                </a:cubicBezTo>
                <a:cubicBezTo>
                  <a:pt x="16383" y="115426"/>
                  <a:pt x="28184" y="131084"/>
                  <a:pt x="21717" y="14401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24" name="Google Shape;824;p21"/>
          <p:cNvGrpSpPr/>
          <p:nvPr/>
        </p:nvGrpSpPr>
        <p:grpSpPr>
          <a:xfrm>
            <a:off x="294125" y="3672825"/>
            <a:ext cx="323450" cy="774200"/>
            <a:chOff x="3293575" y="2432875"/>
            <a:chExt cx="323450" cy="774200"/>
          </a:xfrm>
        </p:grpSpPr>
        <p:sp>
          <p:nvSpPr>
            <p:cNvPr id="825" name="Google Shape;825;p21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0" y="-1900"/>
            <a:ext cx="3352801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>
            <a:spLocks noGrp="1"/>
          </p:cNvSpPr>
          <p:nvPr>
            <p:ph type="title" hasCustomPrompt="1"/>
          </p:nvPr>
        </p:nvSpPr>
        <p:spPr>
          <a:xfrm>
            <a:off x="4805400" y="1429762"/>
            <a:ext cx="12693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/>
          </p:nvPr>
        </p:nvSpPr>
        <p:spPr>
          <a:xfrm>
            <a:off x="4805400" y="2009256"/>
            <a:ext cx="34731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1"/>
          </p:nvPr>
        </p:nvSpPr>
        <p:spPr>
          <a:xfrm>
            <a:off x="4805400" y="3209138"/>
            <a:ext cx="34731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-1665911" y="368281"/>
            <a:ext cx="5928376" cy="4775230"/>
          </a:xfrm>
          <a:custGeom>
            <a:avLst/>
            <a:gdLst/>
            <a:ahLst/>
            <a:cxnLst/>
            <a:rect l="l" t="t" r="r" b="b"/>
            <a:pathLst>
              <a:path w="111756" h="90018" extrusionOk="0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5FE"/>
              </a:solidFill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2881450" y="467931"/>
            <a:ext cx="6305550" cy="1370706"/>
            <a:chOff x="2881450" y="467931"/>
            <a:chExt cx="6305550" cy="1370706"/>
          </a:xfrm>
        </p:grpSpPr>
        <p:sp>
          <p:nvSpPr>
            <p:cNvPr id="80" name="Google Shape;80;p3"/>
            <p:cNvSpPr/>
            <p:nvPr/>
          </p:nvSpPr>
          <p:spPr>
            <a:xfrm>
              <a:off x="2881450" y="467931"/>
              <a:ext cx="6305550" cy="882925"/>
            </a:xfrm>
            <a:custGeom>
              <a:avLst/>
              <a:gdLst/>
              <a:ahLst/>
              <a:cxnLst/>
              <a:rect l="l" t="t" r="r" b="b"/>
              <a:pathLst>
                <a:path w="252222" h="35317" extrusionOk="0">
                  <a:moveTo>
                    <a:pt x="0" y="17029"/>
                  </a:moveTo>
                  <a:cubicBezTo>
                    <a:pt x="4179" y="10064"/>
                    <a:pt x="13645" y="5083"/>
                    <a:pt x="21717" y="5980"/>
                  </a:cubicBezTo>
                  <a:cubicBezTo>
                    <a:pt x="31698" y="7089"/>
                    <a:pt x="41587" y="12903"/>
                    <a:pt x="51435" y="10933"/>
                  </a:cubicBezTo>
                  <a:cubicBezTo>
                    <a:pt x="61360" y="8948"/>
                    <a:pt x="70347" y="3044"/>
                    <a:pt x="80391" y="1789"/>
                  </a:cubicBezTo>
                  <a:cubicBezTo>
                    <a:pt x="94811" y="-13"/>
                    <a:pt x="109058" y="6592"/>
                    <a:pt x="123444" y="8647"/>
                  </a:cubicBezTo>
                  <a:cubicBezTo>
                    <a:pt x="131163" y="9750"/>
                    <a:pt x="138277" y="3699"/>
                    <a:pt x="145923" y="2170"/>
                  </a:cubicBezTo>
                  <a:cubicBezTo>
                    <a:pt x="157511" y="-148"/>
                    <a:pt x="169658" y="-644"/>
                    <a:pt x="181356" y="1027"/>
                  </a:cubicBezTo>
                  <a:cubicBezTo>
                    <a:pt x="193926" y="2823"/>
                    <a:pt x="202332" y="15742"/>
                    <a:pt x="214122" y="20458"/>
                  </a:cubicBezTo>
                  <a:cubicBezTo>
                    <a:pt x="226779" y="25521"/>
                    <a:pt x="246126" y="23124"/>
                    <a:pt x="252222" y="35317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81" name="Google Shape;81;p3"/>
            <p:cNvGrpSpPr/>
            <p:nvPr/>
          </p:nvGrpSpPr>
          <p:grpSpPr>
            <a:xfrm rot="-501953">
              <a:off x="8601531" y="1044993"/>
              <a:ext cx="323463" cy="774232"/>
              <a:chOff x="3293575" y="2432875"/>
              <a:chExt cx="323450" cy="7742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3293575" y="2432875"/>
                <a:ext cx="323450" cy="774200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30968" extrusionOk="0">
                    <a:moveTo>
                      <a:pt x="9578" y="1680"/>
                    </a:moveTo>
                    <a:lnTo>
                      <a:pt x="9793" y="1698"/>
                    </a:lnTo>
                    <a:lnTo>
                      <a:pt x="9989" y="1734"/>
                    </a:lnTo>
                    <a:lnTo>
                      <a:pt x="10168" y="1805"/>
                    </a:lnTo>
                    <a:lnTo>
                      <a:pt x="10364" y="1895"/>
                    </a:lnTo>
                    <a:lnTo>
                      <a:pt x="10525" y="2020"/>
                    </a:lnTo>
                    <a:lnTo>
                      <a:pt x="10686" y="2181"/>
                    </a:lnTo>
                    <a:lnTo>
                      <a:pt x="10847" y="2377"/>
                    </a:lnTo>
                    <a:lnTo>
                      <a:pt x="10936" y="2520"/>
                    </a:lnTo>
                    <a:lnTo>
                      <a:pt x="10990" y="2663"/>
                    </a:lnTo>
                    <a:lnTo>
                      <a:pt x="11044" y="2806"/>
                    </a:lnTo>
                    <a:lnTo>
                      <a:pt x="11097" y="2949"/>
                    </a:lnTo>
                    <a:lnTo>
                      <a:pt x="11115" y="3074"/>
                    </a:lnTo>
                    <a:lnTo>
                      <a:pt x="11115" y="3217"/>
                    </a:lnTo>
                    <a:lnTo>
                      <a:pt x="11115" y="3342"/>
                    </a:lnTo>
                    <a:lnTo>
                      <a:pt x="11097" y="3467"/>
                    </a:lnTo>
                    <a:lnTo>
                      <a:pt x="11079" y="3592"/>
                    </a:lnTo>
                    <a:lnTo>
                      <a:pt x="11026" y="3717"/>
                    </a:lnTo>
                    <a:lnTo>
                      <a:pt x="10972" y="3842"/>
                    </a:lnTo>
                    <a:lnTo>
                      <a:pt x="10918" y="3950"/>
                    </a:lnTo>
                    <a:lnTo>
                      <a:pt x="10758" y="4164"/>
                    </a:lnTo>
                    <a:lnTo>
                      <a:pt x="10579" y="4361"/>
                    </a:lnTo>
                    <a:lnTo>
                      <a:pt x="10364" y="4521"/>
                    </a:lnTo>
                    <a:lnTo>
                      <a:pt x="10132" y="4646"/>
                    </a:lnTo>
                    <a:lnTo>
                      <a:pt x="9882" y="4736"/>
                    </a:lnTo>
                    <a:lnTo>
                      <a:pt x="9614" y="4807"/>
                    </a:lnTo>
                    <a:lnTo>
                      <a:pt x="9471" y="4807"/>
                    </a:lnTo>
                    <a:lnTo>
                      <a:pt x="9346" y="4825"/>
                    </a:lnTo>
                    <a:lnTo>
                      <a:pt x="9203" y="4807"/>
                    </a:lnTo>
                    <a:lnTo>
                      <a:pt x="9060" y="4789"/>
                    </a:lnTo>
                    <a:lnTo>
                      <a:pt x="8935" y="4754"/>
                    </a:lnTo>
                    <a:lnTo>
                      <a:pt x="8792" y="4718"/>
                    </a:lnTo>
                    <a:lnTo>
                      <a:pt x="8649" y="4664"/>
                    </a:lnTo>
                    <a:lnTo>
                      <a:pt x="8524" y="4593"/>
                    </a:lnTo>
                    <a:lnTo>
                      <a:pt x="8381" y="4503"/>
                    </a:lnTo>
                    <a:lnTo>
                      <a:pt x="8256" y="4414"/>
                    </a:lnTo>
                    <a:lnTo>
                      <a:pt x="8149" y="4307"/>
                    </a:lnTo>
                    <a:lnTo>
                      <a:pt x="8042" y="4182"/>
                    </a:lnTo>
                    <a:lnTo>
                      <a:pt x="7952" y="4057"/>
                    </a:lnTo>
                    <a:lnTo>
                      <a:pt x="7881" y="3932"/>
                    </a:lnTo>
                    <a:lnTo>
                      <a:pt x="7809" y="3807"/>
                    </a:lnTo>
                    <a:lnTo>
                      <a:pt x="7756" y="3664"/>
                    </a:lnTo>
                    <a:lnTo>
                      <a:pt x="7720" y="3521"/>
                    </a:lnTo>
                    <a:lnTo>
                      <a:pt x="7702" y="3378"/>
                    </a:lnTo>
                    <a:lnTo>
                      <a:pt x="7702" y="3235"/>
                    </a:lnTo>
                    <a:lnTo>
                      <a:pt x="7702" y="3092"/>
                    </a:lnTo>
                    <a:lnTo>
                      <a:pt x="7720" y="2931"/>
                    </a:lnTo>
                    <a:lnTo>
                      <a:pt x="7756" y="2788"/>
                    </a:lnTo>
                    <a:lnTo>
                      <a:pt x="7809" y="2627"/>
                    </a:lnTo>
                    <a:lnTo>
                      <a:pt x="7881" y="2484"/>
                    </a:lnTo>
                    <a:lnTo>
                      <a:pt x="7881" y="2466"/>
                    </a:lnTo>
                    <a:lnTo>
                      <a:pt x="8042" y="2323"/>
                    </a:lnTo>
                    <a:lnTo>
                      <a:pt x="8202" y="2198"/>
                    </a:lnTo>
                    <a:lnTo>
                      <a:pt x="8381" y="2073"/>
                    </a:lnTo>
                    <a:lnTo>
                      <a:pt x="8578" y="1966"/>
                    </a:lnTo>
                    <a:lnTo>
                      <a:pt x="8774" y="1859"/>
                    </a:lnTo>
                    <a:lnTo>
                      <a:pt x="8971" y="1787"/>
                    </a:lnTo>
                    <a:lnTo>
                      <a:pt x="9167" y="1734"/>
                    </a:lnTo>
                    <a:lnTo>
                      <a:pt x="9382" y="1698"/>
                    </a:lnTo>
                    <a:lnTo>
                      <a:pt x="9578" y="1680"/>
                    </a:lnTo>
                    <a:close/>
                    <a:moveTo>
                      <a:pt x="9811" y="376"/>
                    </a:moveTo>
                    <a:lnTo>
                      <a:pt x="10096" y="394"/>
                    </a:lnTo>
                    <a:lnTo>
                      <a:pt x="10364" y="447"/>
                    </a:lnTo>
                    <a:lnTo>
                      <a:pt x="10633" y="519"/>
                    </a:lnTo>
                    <a:lnTo>
                      <a:pt x="10901" y="626"/>
                    </a:lnTo>
                    <a:lnTo>
                      <a:pt x="11061" y="697"/>
                    </a:lnTo>
                    <a:lnTo>
                      <a:pt x="11222" y="769"/>
                    </a:lnTo>
                    <a:lnTo>
                      <a:pt x="11365" y="876"/>
                    </a:lnTo>
                    <a:lnTo>
                      <a:pt x="11508" y="965"/>
                    </a:lnTo>
                    <a:lnTo>
                      <a:pt x="11633" y="1073"/>
                    </a:lnTo>
                    <a:lnTo>
                      <a:pt x="11758" y="1180"/>
                    </a:lnTo>
                    <a:lnTo>
                      <a:pt x="11865" y="1305"/>
                    </a:lnTo>
                    <a:lnTo>
                      <a:pt x="11973" y="1430"/>
                    </a:lnTo>
                    <a:lnTo>
                      <a:pt x="12151" y="1698"/>
                    </a:lnTo>
                    <a:lnTo>
                      <a:pt x="12294" y="1984"/>
                    </a:lnTo>
                    <a:lnTo>
                      <a:pt x="12402" y="2288"/>
                    </a:lnTo>
                    <a:lnTo>
                      <a:pt x="12473" y="2609"/>
                    </a:lnTo>
                    <a:lnTo>
                      <a:pt x="12509" y="2913"/>
                    </a:lnTo>
                    <a:lnTo>
                      <a:pt x="12491" y="3235"/>
                    </a:lnTo>
                    <a:lnTo>
                      <a:pt x="12455" y="3556"/>
                    </a:lnTo>
                    <a:lnTo>
                      <a:pt x="12366" y="3878"/>
                    </a:lnTo>
                    <a:lnTo>
                      <a:pt x="12241" y="4182"/>
                    </a:lnTo>
                    <a:lnTo>
                      <a:pt x="12080" y="4468"/>
                    </a:lnTo>
                    <a:lnTo>
                      <a:pt x="11991" y="4611"/>
                    </a:lnTo>
                    <a:lnTo>
                      <a:pt x="11883" y="4736"/>
                    </a:lnTo>
                    <a:lnTo>
                      <a:pt x="11776" y="4861"/>
                    </a:lnTo>
                    <a:lnTo>
                      <a:pt x="11651" y="4986"/>
                    </a:lnTo>
                    <a:lnTo>
                      <a:pt x="11508" y="5111"/>
                    </a:lnTo>
                    <a:lnTo>
                      <a:pt x="11347" y="5236"/>
                    </a:lnTo>
                    <a:lnTo>
                      <a:pt x="11186" y="5343"/>
                    </a:lnTo>
                    <a:lnTo>
                      <a:pt x="11026" y="5433"/>
                    </a:lnTo>
                    <a:lnTo>
                      <a:pt x="10865" y="5522"/>
                    </a:lnTo>
                    <a:lnTo>
                      <a:pt x="10686" y="5611"/>
                    </a:lnTo>
                    <a:lnTo>
                      <a:pt x="10507" y="5683"/>
                    </a:lnTo>
                    <a:lnTo>
                      <a:pt x="10329" y="5736"/>
                    </a:lnTo>
                    <a:lnTo>
                      <a:pt x="10150" y="5790"/>
                    </a:lnTo>
                    <a:lnTo>
                      <a:pt x="9953" y="5826"/>
                    </a:lnTo>
                    <a:lnTo>
                      <a:pt x="9775" y="5862"/>
                    </a:lnTo>
                    <a:lnTo>
                      <a:pt x="9578" y="5879"/>
                    </a:lnTo>
                    <a:lnTo>
                      <a:pt x="9382" y="5879"/>
                    </a:lnTo>
                    <a:lnTo>
                      <a:pt x="9185" y="5862"/>
                    </a:lnTo>
                    <a:lnTo>
                      <a:pt x="9006" y="5844"/>
                    </a:lnTo>
                    <a:lnTo>
                      <a:pt x="8810" y="5826"/>
                    </a:lnTo>
                    <a:lnTo>
                      <a:pt x="8524" y="5736"/>
                    </a:lnTo>
                    <a:lnTo>
                      <a:pt x="8202" y="5629"/>
                    </a:lnTo>
                    <a:lnTo>
                      <a:pt x="7899" y="5468"/>
                    </a:lnTo>
                    <a:lnTo>
                      <a:pt x="7613" y="5272"/>
                    </a:lnTo>
                    <a:lnTo>
                      <a:pt x="7470" y="5165"/>
                    </a:lnTo>
                    <a:lnTo>
                      <a:pt x="7345" y="5057"/>
                    </a:lnTo>
                    <a:lnTo>
                      <a:pt x="7220" y="4932"/>
                    </a:lnTo>
                    <a:lnTo>
                      <a:pt x="7112" y="4789"/>
                    </a:lnTo>
                    <a:lnTo>
                      <a:pt x="7023" y="4664"/>
                    </a:lnTo>
                    <a:lnTo>
                      <a:pt x="6952" y="4521"/>
                    </a:lnTo>
                    <a:lnTo>
                      <a:pt x="6880" y="4378"/>
                    </a:lnTo>
                    <a:lnTo>
                      <a:pt x="6844" y="4218"/>
                    </a:lnTo>
                    <a:lnTo>
                      <a:pt x="7059" y="3735"/>
                    </a:lnTo>
                    <a:lnTo>
                      <a:pt x="7166" y="3503"/>
                    </a:lnTo>
                    <a:lnTo>
                      <a:pt x="7291" y="3271"/>
                    </a:lnTo>
                    <a:lnTo>
                      <a:pt x="7309" y="3467"/>
                    </a:lnTo>
                    <a:lnTo>
                      <a:pt x="7345" y="3646"/>
                    </a:lnTo>
                    <a:lnTo>
                      <a:pt x="7398" y="3824"/>
                    </a:lnTo>
                    <a:lnTo>
                      <a:pt x="7470" y="3985"/>
                    </a:lnTo>
                    <a:lnTo>
                      <a:pt x="7541" y="4146"/>
                    </a:lnTo>
                    <a:lnTo>
                      <a:pt x="7648" y="4289"/>
                    </a:lnTo>
                    <a:lnTo>
                      <a:pt x="7756" y="4432"/>
                    </a:lnTo>
                    <a:lnTo>
                      <a:pt x="7899" y="4557"/>
                    </a:lnTo>
                    <a:lnTo>
                      <a:pt x="8024" y="4682"/>
                    </a:lnTo>
                    <a:lnTo>
                      <a:pt x="8184" y="4789"/>
                    </a:lnTo>
                    <a:lnTo>
                      <a:pt x="8327" y="4879"/>
                    </a:lnTo>
                    <a:lnTo>
                      <a:pt x="8506" y="4968"/>
                    </a:lnTo>
                    <a:lnTo>
                      <a:pt x="8667" y="5040"/>
                    </a:lnTo>
                    <a:lnTo>
                      <a:pt x="8846" y="5093"/>
                    </a:lnTo>
                    <a:lnTo>
                      <a:pt x="9024" y="5129"/>
                    </a:lnTo>
                    <a:lnTo>
                      <a:pt x="9203" y="5165"/>
                    </a:lnTo>
                    <a:lnTo>
                      <a:pt x="9400" y="5183"/>
                    </a:lnTo>
                    <a:lnTo>
                      <a:pt x="9578" y="5200"/>
                    </a:lnTo>
                    <a:lnTo>
                      <a:pt x="9757" y="5183"/>
                    </a:lnTo>
                    <a:lnTo>
                      <a:pt x="9936" y="5165"/>
                    </a:lnTo>
                    <a:lnTo>
                      <a:pt x="10114" y="5111"/>
                    </a:lnTo>
                    <a:lnTo>
                      <a:pt x="10275" y="5057"/>
                    </a:lnTo>
                    <a:lnTo>
                      <a:pt x="10454" y="4986"/>
                    </a:lnTo>
                    <a:lnTo>
                      <a:pt x="10597" y="4897"/>
                    </a:lnTo>
                    <a:lnTo>
                      <a:pt x="10758" y="4807"/>
                    </a:lnTo>
                    <a:lnTo>
                      <a:pt x="10883" y="4682"/>
                    </a:lnTo>
                    <a:lnTo>
                      <a:pt x="11026" y="4539"/>
                    </a:lnTo>
                    <a:lnTo>
                      <a:pt x="11133" y="4378"/>
                    </a:lnTo>
                    <a:lnTo>
                      <a:pt x="11240" y="4200"/>
                    </a:lnTo>
                    <a:lnTo>
                      <a:pt x="11312" y="4003"/>
                    </a:lnTo>
                    <a:lnTo>
                      <a:pt x="11383" y="3789"/>
                    </a:lnTo>
                    <a:lnTo>
                      <a:pt x="11437" y="3556"/>
                    </a:lnTo>
                    <a:lnTo>
                      <a:pt x="11472" y="3324"/>
                    </a:lnTo>
                    <a:lnTo>
                      <a:pt x="11472" y="3074"/>
                    </a:lnTo>
                    <a:lnTo>
                      <a:pt x="11437" y="2842"/>
                    </a:lnTo>
                    <a:lnTo>
                      <a:pt x="11365" y="2627"/>
                    </a:lnTo>
                    <a:lnTo>
                      <a:pt x="11294" y="2413"/>
                    </a:lnTo>
                    <a:lnTo>
                      <a:pt x="11186" y="2216"/>
                    </a:lnTo>
                    <a:lnTo>
                      <a:pt x="11044" y="2038"/>
                    </a:lnTo>
                    <a:lnTo>
                      <a:pt x="10901" y="1877"/>
                    </a:lnTo>
                    <a:lnTo>
                      <a:pt x="10740" y="1734"/>
                    </a:lnTo>
                    <a:lnTo>
                      <a:pt x="10543" y="1591"/>
                    </a:lnTo>
                    <a:lnTo>
                      <a:pt x="10347" y="1484"/>
                    </a:lnTo>
                    <a:lnTo>
                      <a:pt x="10132" y="1394"/>
                    </a:lnTo>
                    <a:lnTo>
                      <a:pt x="9918" y="1341"/>
                    </a:lnTo>
                    <a:lnTo>
                      <a:pt x="9685" y="1305"/>
                    </a:lnTo>
                    <a:lnTo>
                      <a:pt x="9453" y="1287"/>
                    </a:lnTo>
                    <a:lnTo>
                      <a:pt x="9203" y="1287"/>
                    </a:lnTo>
                    <a:lnTo>
                      <a:pt x="8899" y="1341"/>
                    </a:lnTo>
                    <a:lnTo>
                      <a:pt x="8613" y="1430"/>
                    </a:lnTo>
                    <a:lnTo>
                      <a:pt x="8345" y="1555"/>
                    </a:lnTo>
                    <a:lnTo>
                      <a:pt x="8113" y="1716"/>
                    </a:lnTo>
                    <a:lnTo>
                      <a:pt x="7881" y="1895"/>
                    </a:lnTo>
                    <a:lnTo>
                      <a:pt x="7666" y="2109"/>
                    </a:lnTo>
                    <a:lnTo>
                      <a:pt x="7470" y="2323"/>
                    </a:lnTo>
                    <a:lnTo>
                      <a:pt x="7291" y="2574"/>
                    </a:lnTo>
                    <a:lnTo>
                      <a:pt x="7112" y="2824"/>
                    </a:lnTo>
                    <a:lnTo>
                      <a:pt x="6969" y="3092"/>
                    </a:lnTo>
                    <a:lnTo>
                      <a:pt x="6809" y="3360"/>
                    </a:lnTo>
                    <a:lnTo>
                      <a:pt x="6683" y="3646"/>
                    </a:lnTo>
                    <a:lnTo>
                      <a:pt x="6433" y="4200"/>
                    </a:lnTo>
                    <a:lnTo>
                      <a:pt x="6219" y="4718"/>
                    </a:lnTo>
                    <a:lnTo>
                      <a:pt x="6004" y="5308"/>
                    </a:lnTo>
                    <a:lnTo>
                      <a:pt x="5826" y="5897"/>
                    </a:lnTo>
                    <a:lnTo>
                      <a:pt x="5683" y="6487"/>
                    </a:lnTo>
                    <a:lnTo>
                      <a:pt x="5558" y="7112"/>
                    </a:lnTo>
                    <a:lnTo>
                      <a:pt x="5325" y="8327"/>
                    </a:lnTo>
                    <a:lnTo>
                      <a:pt x="5111" y="9543"/>
                    </a:lnTo>
                    <a:lnTo>
                      <a:pt x="3628" y="17119"/>
                    </a:lnTo>
                    <a:lnTo>
                      <a:pt x="2663" y="22069"/>
                    </a:lnTo>
                    <a:lnTo>
                      <a:pt x="2323" y="21926"/>
                    </a:lnTo>
                    <a:lnTo>
                      <a:pt x="1984" y="21801"/>
                    </a:lnTo>
                    <a:lnTo>
                      <a:pt x="2020" y="21747"/>
                    </a:lnTo>
                    <a:lnTo>
                      <a:pt x="2038" y="21693"/>
                    </a:lnTo>
                    <a:lnTo>
                      <a:pt x="2413" y="19424"/>
                    </a:lnTo>
                    <a:lnTo>
                      <a:pt x="2824" y="17155"/>
                    </a:lnTo>
                    <a:lnTo>
                      <a:pt x="3253" y="14903"/>
                    </a:lnTo>
                    <a:lnTo>
                      <a:pt x="3699" y="12634"/>
                    </a:lnTo>
                    <a:lnTo>
                      <a:pt x="4075" y="10829"/>
                    </a:lnTo>
                    <a:lnTo>
                      <a:pt x="4468" y="9024"/>
                    </a:lnTo>
                    <a:lnTo>
                      <a:pt x="4897" y="7220"/>
                    </a:lnTo>
                    <a:lnTo>
                      <a:pt x="5325" y="5433"/>
                    </a:lnTo>
                    <a:lnTo>
                      <a:pt x="5468" y="4914"/>
                    </a:lnTo>
                    <a:lnTo>
                      <a:pt x="5611" y="4414"/>
                    </a:lnTo>
                    <a:lnTo>
                      <a:pt x="5772" y="3932"/>
                    </a:lnTo>
                    <a:lnTo>
                      <a:pt x="5951" y="3449"/>
                    </a:lnTo>
                    <a:lnTo>
                      <a:pt x="6147" y="2985"/>
                    </a:lnTo>
                    <a:lnTo>
                      <a:pt x="6380" y="2538"/>
                    </a:lnTo>
                    <a:lnTo>
                      <a:pt x="6523" y="2323"/>
                    </a:lnTo>
                    <a:lnTo>
                      <a:pt x="6666" y="2091"/>
                    </a:lnTo>
                    <a:lnTo>
                      <a:pt x="6809" y="1877"/>
                    </a:lnTo>
                    <a:lnTo>
                      <a:pt x="6987" y="1662"/>
                    </a:lnTo>
                    <a:lnTo>
                      <a:pt x="7166" y="1466"/>
                    </a:lnTo>
                    <a:lnTo>
                      <a:pt x="7362" y="1269"/>
                    </a:lnTo>
                    <a:lnTo>
                      <a:pt x="7577" y="1091"/>
                    </a:lnTo>
                    <a:lnTo>
                      <a:pt x="7791" y="930"/>
                    </a:lnTo>
                    <a:lnTo>
                      <a:pt x="8024" y="805"/>
                    </a:lnTo>
                    <a:lnTo>
                      <a:pt x="8256" y="680"/>
                    </a:lnTo>
                    <a:lnTo>
                      <a:pt x="8506" y="572"/>
                    </a:lnTo>
                    <a:lnTo>
                      <a:pt x="8756" y="501"/>
                    </a:lnTo>
                    <a:lnTo>
                      <a:pt x="9024" y="429"/>
                    </a:lnTo>
                    <a:lnTo>
                      <a:pt x="9274" y="394"/>
                    </a:lnTo>
                    <a:lnTo>
                      <a:pt x="9543" y="376"/>
                    </a:lnTo>
                    <a:close/>
                    <a:moveTo>
                      <a:pt x="12384" y="4754"/>
                    </a:moveTo>
                    <a:lnTo>
                      <a:pt x="12223" y="5915"/>
                    </a:lnTo>
                    <a:lnTo>
                      <a:pt x="12044" y="7095"/>
                    </a:lnTo>
                    <a:lnTo>
                      <a:pt x="11848" y="8256"/>
                    </a:lnTo>
                    <a:lnTo>
                      <a:pt x="11633" y="9435"/>
                    </a:lnTo>
                    <a:lnTo>
                      <a:pt x="11419" y="10597"/>
                    </a:lnTo>
                    <a:lnTo>
                      <a:pt x="11169" y="11758"/>
                    </a:lnTo>
                    <a:lnTo>
                      <a:pt x="10918" y="12920"/>
                    </a:lnTo>
                    <a:lnTo>
                      <a:pt x="10650" y="14081"/>
                    </a:lnTo>
                    <a:lnTo>
                      <a:pt x="10096" y="16404"/>
                    </a:lnTo>
                    <a:lnTo>
                      <a:pt x="9507" y="18709"/>
                    </a:lnTo>
                    <a:lnTo>
                      <a:pt x="8899" y="20997"/>
                    </a:lnTo>
                    <a:lnTo>
                      <a:pt x="8274" y="23284"/>
                    </a:lnTo>
                    <a:lnTo>
                      <a:pt x="7952" y="23194"/>
                    </a:lnTo>
                    <a:lnTo>
                      <a:pt x="7631" y="23123"/>
                    </a:lnTo>
                    <a:lnTo>
                      <a:pt x="8184" y="20961"/>
                    </a:lnTo>
                    <a:lnTo>
                      <a:pt x="8738" y="18799"/>
                    </a:lnTo>
                    <a:lnTo>
                      <a:pt x="9274" y="16619"/>
                    </a:lnTo>
                    <a:lnTo>
                      <a:pt x="9775" y="14421"/>
                    </a:lnTo>
                    <a:lnTo>
                      <a:pt x="10257" y="12241"/>
                    </a:lnTo>
                    <a:lnTo>
                      <a:pt x="10704" y="10043"/>
                    </a:lnTo>
                    <a:lnTo>
                      <a:pt x="11097" y="7845"/>
                    </a:lnTo>
                    <a:lnTo>
                      <a:pt x="11294" y="6737"/>
                    </a:lnTo>
                    <a:lnTo>
                      <a:pt x="11454" y="5629"/>
                    </a:lnTo>
                    <a:lnTo>
                      <a:pt x="11723" y="5433"/>
                    </a:lnTo>
                    <a:lnTo>
                      <a:pt x="11955" y="5236"/>
                    </a:lnTo>
                    <a:lnTo>
                      <a:pt x="12187" y="5004"/>
                    </a:lnTo>
                    <a:lnTo>
                      <a:pt x="12384" y="4754"/>
                    </a:lnTo>
                    <a:close/>
                    <a:moveTo>
                      <a:pt x="6630" y="4736"/>
                    </a:moveTo>
                    <a:lnTo>
                      <a:pt x="6719" y="4879"/>
                    </a:lnTo>
                    <a:lnTo>
                      <a:pt x="6809" y="5004"/>
                    </a:lnTo>
                    <a:lnTo>
                      <a:pt x="6916" y="5147"/>
                    </a:lnTo>
                    <a:lnTo>
                      <a:pt x="7023" y="5272"/>
                    </a:lnTo>
                    <a:lnTo>
                      <a:pt x="7273" y="5504"/>
                    </a:lnTo>
                    <a:lnTo>
                      <a:pt x="7541" y="5701"/>
                    </a:lnTo>
                    <a:lnTo>
                      <a:pt x="7845" y="5879"/>
                    </a:lnTo>
                    <a:lnTo>
                      <a:pt x="8149" y="6022"/>
                    </a:lnTo>
                    <a:lnTo>
                      <a:pt x="8453" y="6130"/>
                    </a:lnTo>
                    <a:lnTo>
                      <a:pt x="8756" y="6201"/>
                    </a:lnTo>
                    <a:lnTo>
                      <a:pt x="9042" y="6255"/>
                    </a:lnTo>
                    <a:lnTo>
                      <a:pt x="9632" y="6255"/>
                    </a:lnTo>
                    <a:lnTo>
                      <a:pt x="9918" y="6219"/>
                    </a:lnTo>
                    <a:lnTo>
                      <a:pt x="10204" y="6165"/>
                    </a:lnTo>
                    <a:lnTo>
                      <a:pt x="10490" y="6094"/>
                    </a:lnTo>
                    <a:lnTo>
                      <a:pt x="10758" y="5987"/>
                    </a:lnTo>
                    <a:lnTo>
                      <a:pt x="11026" y="5879"/>
                    </a:lnTo>
                    <a:lnTo>
                      <a:pt x="11026" y="5879"/>
                    </a:lnTo>
                    <a:lnTo>
                      <a:pt x="10847" y="6969"/>
                    </a:lnTo>
                    <a:lnTo>
                      <a:pt x="10668" y="8042"/>
                    </a:lnTo>
                    <a:lnTo>
                      <a:pt x="10257" y="10204"/>
                    </a:lnTo>
                    <a:lnTo>
                      <a:pt x="9828" y="12366"/>
                    </a:lnTo>
                    <a:lnTo>
                      <a:pt x="9364" y="14528"/>
                    </a:lnTo>
                    <a:lnTo>
                      <a:pt x="8863" y="16672"/>
                    </a:lnTo>
                    <a:lnTo>
                      <a:pt x="8345" y="18817"/>
                    </a:lnTo>
                    <a:lnTo>
                      <a:pt x="7791" y="20943"/>
                    </a:lnTo>
                    <a:lnTo>
                      <a:pt x="7237" y="23087"/>
                    </a:lnTo>
                    <a:lnTo>
                      <a:pt x="6862" y="23052"/>
                    </a:lnTo>
                    <a:lnTo>
                      <a:pt x="6469" y="23052"/>
                    </a:lnTo>
                    <a:lnTo>
                      <a:pt x="6094" y="23069"/>
                    </a:lnTo>
                    <a:lnTo>
                      <a:pt x="5719" y="23123"/>
                    </a:lnTo>
                    <a:lnTo>
                      <a:pt x="5361" y="23177"/>
                    </a:lnTo>
                    <a:lnTo>
                      <a:pt x="5004" y="23266"/>
                    </a:lnTo>
                    <a:lnTo>
                      <a:pt x="4700" y="23391"/>
                    </a:lnTo>
                    <a:lnTo>
                      <a:pt x="4414" y="23534"/>
                    </a:lnTo>
                    <a:lnTo>
                      <a:pt x="4307" y="23588"/>
                    </a:lnTo>
                    <a:lnTo>
                      <a:pt x="4218" y="23659"/>
                    </a:lnTo>
                    <a:lnTo>
                      <a:pt x="4146" y="23427"/>
                    </a:lnTo>
                    <a:lnTo>
                      <a:pt x="4039" y="23212"/>
                    </a:lnTo>
                    <a:lnTo>
                      <a:pt x="3914" y="23034"/>
                    </a:lnTo>
                    <a:lnTo>
                      <a:pt x="3771" y="22837"/>
                    </a:lnTo>
                    <a:lnTo>
                      <a:pt x="3610" y="22676"/>
                    </a:lnTo>
                    <a:lnTo>
                      <a:pt x="3431" y="22533"/>
                    </a:lnTo>
                    <a:lnTo>
                      <a:pt x="3235" y="22390"/>
                    </a:lnTo>
                    <a:lnTo>
                      <a:pt x="3038" y="22265"/>
                    </a:lnTo>
                    <a:lnTo>
                      <a:pt x="4629" y="14010"/>
                    </a:lnTo>
                    <a:lnTo>
                      <a:pt x="5701" y="8542"/>
                    </a:lnTo>
                    <a:lnTo>
                      <a:pt x="5862" y="7613"/>
                    </a:lnTo>
                    <a:lnTo>
                      <a:pt x="6040" y="6684"/>
                    </a:lnTo>
                    <a:lnTo>
                      <a:pt x="6147" y="6219"/>
                    </a:lnTo>
                    <a:lnTo>
                      <a:pt x="6272" y="5772"/>
                    </a:lnTo>
                    <a:lnTo>
                      <a:pt x="6415" y="5325"/>
                    </a:lnTo>
                    <a:lnTo>
                      <a:pt x="6576" y="4879"/>
                    </a:lnTo>
                    <a:lnTo>
                      <a:pt x="6630" y="4736"/>
                    </a:lnTo>
                    <a:close/>
                    <a:moveTo>
                      <a:pt x="3967" y="25714"/>
                    </a:moveTo>
                    <a:lnTo>
                      <a:pt x="4307" y="25911"/>
                    </a:lnTo>
                    <a:lnTo>
                      <a:pt x="4468" y="26036"/>
                    </a:lnTo>
                    <a:lnTo>
                      <a:pt x="4629" y="26161"/>
                    </a:lnTo>
                    <a:lnTo>
                      <a:pt x="4736" y="26286"/>
                    </a:lnTo>
                    <a:lnTo>
                      <a:pt x="4789" y="26357"/>
                    </a:lnTo>
                    <a:lnTo>
                      <a:pt x="4825" y="26447"/>
                    </a:lnTo>
                    <a:lnTo>
                      <a:pt x="4861" y="26518"/>
                    </a:lnTo>
                    <a:lnTo>
                      <a:pt x="4861" y="26607"/>
                    </a:lnTo>
                    <a:lnTo>
                      <a:pt x="4861" y="26679"/>
                    </a:lnTo>
                    <a:lnTo>
                      <a:pt x="4825" y="26768"/>
                    </a:lnTo>
                    <a:lnTo>
                      <a:pt x="4539" y="26911"/>
                    </a:lnTo>
                    <a:lnTo>
                      <a:pt x="4307" y="26983"/>
                    </a:lnTo>
                    <a:lnTo>
                      <a:pt x="4200" y="27001"/>
                    </a:lnTo>
                    <a:lnTo>
                      <a:pt x="4039" y="27001"/>
                    </a:lnTo>
                    <a:lnTo>
                      <a:pt x="3967" y="26965"/>
                    </a:lnTo>
                    <a:lnTo>
                      <a:pt x="3914" y="26929"/>
                    </a:lnTo>
                    <a:lnTo>
                      <a:pt x="3878" y="26858"/>
                    </a:lnTo>
                    <a:lnTo>
                      <a:pt x="3842" y="26786"/>
                    </a:lnTo>
                    <a:lnTo>
                      <a:pt x="3824" y="26715"/>
                    </a:lnTo>
                    <a:lnTo>
                      <a:pt x="3807" y="26607"/>
                    </a:lnTo>
                    <a:lnTo>
                      <a:pt x="3824" y="26482"/>
                    </a:lnTo>
                    <a:lnTo>
                      <a:pt x="3860" y="26214"/>
                    </a:lnTo>
                    <a:lnTo>
                      <a:pt x="3914" y="25964"/>
                    </a:lnTo>
                    <a:lnTo>
                      <a:pt x="3967" y="25714"/>
                    </a:lnTo>
                    <a:close/>
                    <a:moveTo>
                      <a:pt x="1466" y="22033"/>
                    </a:moveTo>
                    <a:lnTo>
                      <a:pt x="1787" y="22122"/>
                    </a:lnTo>
                    <a:lnTo>
                      <a:pt x="2109" y="22247"/>
                    </a:lnTo>
                    <a:lnTo>
                      <a:pt x="2413" y="22373"/>
                    </a:lnTo>
                    <a:lnTo>
                      <a:pt x="2699" y="22515"/>
                    </a:lnTo>
                    <a:lnTo>
                      <a:pt x="2717" y="22515"/>
                    </a:lnTo>
                    <a:lnTo>
                      <a:pt x="2985" y="22676"/>
                    </a:lnTo>
                    <a:lnTo>
                      <a:pt x="3217" y="22855"/>
                    </a:lnTo>
                    <a:lnTo>
                      <a:pt x="3396" y="23016"/>
                    </a:lnTo>
                    <a:lnTo>
                      <a:pt x="3539" y="23194"/>
                    </a:lnTo>
                    <a:lnTo>
                      <a:pt x="3646" y="23355"/>
                    </a:lnTo>
                    <a:lnTo>
                      <a:pt x="3735" y="23534"/>
                    </a:lnTo>
                    <a:lnTo>
                      <a:pt x="3807" y="23713"/>
                    </a:lnTo>
                    <a:lnTo>
                      <a:pt x="3842" y="23891"/>
                    </a:lnTo>
                    <a:lnTo>
                      <a:pt x="3878" y="24070"/>
                    </a:lnTo>
                    <a:lnTo>
                      <a:pt x="3878" y="24267"/>
                    </a:lnTo>
                    <a:lnTo>
                      <a:pt x="3824" y="24535"/>
                    </a:lnTo>
                    <a:lnTo>
                      <a:pt x="3771" y="24821"/>
                    </a:lnTo>
                    <a:lnTo>
                      <a:pt x="3735" y="25124"/>
                    </a:lnTo>
                    <a:lnTo>
                      <a:pt x="3664" y="25392"/>
                    </a:lnTo>
                    <a:lnTo>
                      <a:pt x="3664" y="25410"/>
                    </a:lnTo>
                    <a:lnTo>
                      <a:pt x="3539" y="25893"/>
                    </a:lnTo>
                    <a:lnTo>
                      <a:pt x="3485" y="26143"/>
                    </a:lnTo>
                    <a:lnTo>
                      <a:pt x="3449" y="26393"/>
                    </a:lnTo>
                    <a:lnTo>
                      <a:pt x="3449" y="26643"/>
                    </a:lnTo>
                    <a:lnTo>
                      <a:pt x="3485" y="26876"/>
                    </a:lnTo>
                    <a:lnTo>
                      <a:pt x="3521" y="27001"/>
                    </a:lnTo>
                    <a:lnTo>
                      <a:pt x="3574" y="27126"/>
                    </a:lnTo>
                    <a:lnTo>
                      <a:pt x="3628" y="27233"/>
                    </a:lnTo>
                    <a:lnTo>
                      <a:pt x="3699" y="27340"/>
                    </a:lnTo>
                    <a:lnTo>
                      <a:pt x="3771" y="27447"/>
                    </a:lnTo>
                    <a:lnTo>
                      <a:pt x="3842" y="27537"/>
                    </a:lnTo>
                    <a:lnTo>
                      <a:pt x="3932" y="27590"/>
                    </a:lnTo>
                    <a:lnTo>
                      <a:pt x="4003" y="27644"/>
                    </a:lnTo>
                    <a:lnTo>
                      <a:pt x="4092" y="27697"/>
                    </a:lnTo>
                    <a:lnTo>
                      <a:pt x="4182" y="27715"/>
                    </a:lnTo>
                    <a:lnTo>
                      <a:pt x="4271" y="27733"/>
                    </a:lnTo>
                    <a:lnTo>
                      <a:pt x="4343" y="27733"/>
                    </a:lnTo>
                    <a:lnTo>
                      <a:pt x="4432" y="27715"/>
                    </a:lnTo>
                    <a:lnTo>
                      <a:pt x="4521" y="27697"/>
                    </a:lnTo>
                    <a:lnTo>
                      <a:pt x="4664" y="27626"/>
                    </a:lnTo>
                    <a:lnTo>
                      <a:pt x="4825" y="27519"/>
                    </a:lnTo>
                    <a:lnTo>
                      <a:pt x="4950" y="27394"/>
                    </a:lnTo>
                    <a:lnTo>
                      <a:pt x="5057" y="27233"/>
                    </a:lnTo>
                    <a:lnTo>
                      <a:pt x="5147" y="27054"/>
                    </a:lnTo>
                    <a:lnTo>
                      <a:pt x="5218" y="26858"/>
                    </a:lnTo>
                    <a:lnTo>
                      <a:pt x="5236" y="26661"/>
                    </a:lnTo>
                    <a:lnTo>
                      <a:pt x="5236" y="26465"/>
                    </a:lnTo>
                    <a:lnTo>
                      <a:pt x="5200" y="26286"/>
                    </a:lnTo>
                    <a:lnTo>
                      <a:pt x="5165" y="26196"/>
                    </a:lnTo>
                    <a:lnTo>
                      <a:pt x="5129" y="26107"/>
                    </a:lnTo>
                    <a:lnTo>
                      <a:pt x="5057" y="26018"/>
                    </a:lnTo>
                    <a:lnTo>
                      <a:pt x="5004" y="25928"/>
                    </a:lnTo>
                    <a:lnTo>
                      <a:pt x="4914" y="25857"/>
                    </a:lnTo>
                    <a:lnTo>
                      <a:pt x="4825" y="25803"/>
                    </a:lnTo>
                    <a:lnTo>
                      <a:pt x="4629" y="25696"/>
                    </a:lnTo>
                    <a:lnTo>
                      <a:pt x="4432" y="25607"/>
                    </a:lnTo>
                    <a:lnTo>
                      <a:pt x="4343" y="25535"/>
                    </a:lnTo>
                    <a:lnTo>
                      <a:pt x="4271" y="25464"/>
                    </a:lnTo>
                    <a:lnTo>
                      <a:pt x="4182" y="25375"/>
                    </a:lnTo>
                    <a:lnTo>
                      <a:pt x="4110" y="25339"/>
                    </a:lnTo>
                    <a:lnTo>
                      <a:pt x="4110" y="25232"/>
                    </a:lnTo>
                    <a:lnTo>
                      <a:pt x="4182" y="24981"/>
                    </a:lnTo>
                    <a:lnTo>
                      <a:pt x="4253" y="24749"/>
                    </a:lnTo>
                    <a:lnTo>
                      <a:pt x="4289" y="24499"/>
                    </a:lnTo>
                    <a:lnTo>
                      <a:pt x="4307" y="24249"/>
                    </a:lnTo>
                    <a:lnTo>
                      <a:pt x="4307" y="24231"/>
                    </a:lnTo>
                    <a:lnTo>
                      <a:pt x="4396" y="24088"/>
                    </a:lnTo>
                    <a:lnTo>
                      <a:pt x="4503" y="23963"/>
                    </a:lnTo>
                    <a:lnTo>
                      <a:pt x="4646" y="23856"/>
                    </a:lnTo>
                    <a:lnTo>
                      <a:pt x="4807" y="23748"/>
                    </a:lnTo>
                    <a:lnTo>
                      <a:pt x="5004" y="23677"/>
                    </a:lnTo>
                    <a:lnTo>
                      <a:pt x="5200" y="23623"/>
                    </a:lnTo>
                    <a:lnTo>
                      <a:pt x="5415" y="23570"/>
                    </a:lnTo>
                    <a:lnTo>
                      <a:pt x="5647" y="23534"/>
                    </a:lnTo>
                    <a:lnTo>
                      <a:pt x="6112" y="23498"/>
                    </a:lnTo>
                    <a:lnTo>
                      <a:pt x="6576" y="23480"/>
                    </a:lnTo>
                    <a:lnTo>
                      <a:pt x="6987" y="23498"/>
                    </a:lnTo>
                    <a:lnTo>
                      <a:pt x="7327" y="23516"/>
                    </a:lnTo>
                    <a:lnTo>
                      <a:pt x="7702" y="23552"/>
                    </a:lnTo>
                    <a:lnTo>
                      <a:pt x="7899" y="23588"/>
                    </a:lnTo>
                    <a:lnTo>
                      <a:pt x="8077" y="23659"/>
                    </a:lnTo>
                    <a:lnTo>
                      <a:pt x="8310" y="23784"/>
                    </a:lnTo>
                    <a:lnTo>
                      <a:pt x="8453" y="23891"/>
                    </a:lnTo>
                    <a:lnTo>
                      <a:pt x="8506" y="23963"/>
                    </a:lnTo>
                    <a:lnTo>
                      <a:pt x="8542" y="24016"/>
                    </a:lnTo>
                    <a:lnTo>
                      <a:pt x="8578" y="24088"/>
                    </a:lnTo>
                    <a:lnTo>
                      <a:pt x="8595" y="24142"/>
                    </a:lnTo>
                    <a:lnTo>
                      <a:pt x="8595" y="24284"/>
                    </a:lnTo>
                    <a:lnTo>
                      <a:pt x="8578" y="24445"/>
                    </a:lnTo>
                    <a:lnTo>
                      <a:pt x="8506" y="24803"/>
                    </a:lnTo>
                    <a:lnTo>
                      <a:pt x="8310" y="25732"/>
                    </a:lnTo>
                    <a:lnTo>
                      <a:pt x="8202" y="26196"/>
                    </a:lnTo>
                    <a:lnTo>
                      <a:pt x="8077" y="26661"/>
                    </a:lnTo>
                    <a:lnTo>
                      <a:pt x="7934" y="27144"/>
                    </a:lnTo>
                    <a:lnTo>
                      <a:pt x="7773" y="27662"/>
                    </a:lnTo>
                    <a:lnTo>
                      <a:pt x="7577" y="28162"/>
                    </a:lnTo>
                    <a:lnTo>
                      <a:pt x="7362" y="28662"/>
                    </a:lnTo>
                    <a:lnTo>
                      <a:pt x="7237" y="28913"/>
                    </a:lnTo>
                    <a:lnTo>
                      <a:pt x="7112" y="29145"/>
                    </a:lnTo>
                    <a:lnTo>
                      <a:pt x="6952" y="29377"/>
                    </a:lnTo>
                    <a:lnTo>
                      <a:pt x="6809" y="29592"/>
                    </a:lnTo>
                    <a:lnTo>
                      <a:pt x="6630" y="29788"/>
                    </a:lnTo>
                    <a:lnTo>
                      <a:pt x="6451" y="29967"/>
                    </a:lnTo>
                    <a:lnTo>
                      <a:pt x="6255" y="30146"/>
                    </a:lnTo>
                    <a:lnTo>
                      <a:pt x="6058" y="30306"/>
                    </a:lnTo>
                    <a:lnTo>
                      <a:pt x="5897" y="30360"/>
                    </a:lnTo>
                    <a:lnTo>
                      <a:pt x="5701" y="30431"/>
                    </a:lnTo>
                    <a:lnTo>
                      <a:pt x="5522" y="30467"/>
                    </a:lnTo>
                    <a:lnTo>
                      <a:pt x="5325" y="30521"/>
                    </a:lnTo>
                    <a:lnTo>
                      <a:pt x="4897" y="30557"/>
                    </a:lnTo>
                    <a:lnTo>
                      <a:pt x="4450" y="30574"/>
                    </a:lnTo>
                    <a:lnTo>
                      <a:pt x="4003" y="30557"/>
                    </a:lnTo>
                    <a:lnTo>
                      <a:pt x="3539" y="30485"/>
                    </a:lnTo>
                    <a:lnTo>
                      <a:pt x="3056" y="30378"/>
                    </a:lnTo>
                    <a:lnTo>
                      <a:pt x="2609" y="30253"/>
                    </a:lnTo>
                    <a:lnTo>
                      <a:pt x="2180" y="30074"/>
                    </a:lnTo>
                    <a:lnTo>
                      <a:pt x="1966" y="29985"/>
                    </a:lnTo>
                    <a:lnTo>
                      <a:pt x="1770" y="29878"/>
                    </a:lnTo>
                    <a:lnTo>
                      <a:pt x="1573" y="29752"/>
                    </a:lnTo>
                    <a:lnTo>
                      <a:pt x="1394" y="29627"/>
                    </a:lnTo>
                    <a:lnTo>
                      <a:pt x="1233" y="29502"/>
                    </a:lnTo>
                    <a:lnTo>
                      <a:pt x="1073" y="29359"/>
                    </a:lnTo>
                    <a:lnTo>
                      <a:pt x="930" y="29216"/>
                    </a:lnTo>
                    <a:lnTo>
                      <a:pt x="805" y="29056"/>
                    </a:lnTo>
                    <a:lnTo>
                      <a:pt x="697" y="28895"/>
                    </a:lnTo>
                    <a:lnTo>
                      <a:pt x="590" y="28716"/>
                    </a:lnTo>
                    <a:lnTo>
                      <a:pt x="519" y="28537"/>
                    </a:lnTo>
                    <a:lnTo>
                      <a:pt x="465" y="28341"/>
                    </a:lnTo>
                    <a:lnTo>
                      <a:pt x="411" y="28144"/>
                    </a:lnTo>
                    <a:lnTo>
                      <a:pt x="411" y="27930"/>
                    </a:lnTo>
                    <a:lnTo>
                      <a:pt x="411" y="27572"/>
                    </a:lnTo>
                    <a:lnTo>
                      <a:pt x="429" y="27197"/>
                    </a:lnTo>
                    <a:lnTo>
                      <a:pt x="483" y="26840"/>
                    </a:lnTo>
                    <a:lnTo>
                      <a:pt x="554" y="26465"/>
                    </a:lnTo>
                    <a:lnTo>
                      <a:pt x="697" y="25732"/>
                    </a:lnTo>
                    <a:lnTo>
                      <a:pt x="840" y="24999"/>
                    </a:lnTo>
                    <a:lnTo>
                      <a:pt x="965" y="24249"/>
                    </a:lnTo>
                    <a:lnTo>
                      <a:pt x="1090" y="23498"/>
                    </a:lnTo>
                    <a:lnTo>
                      <a:pt x="1162" y="23123"/>
                    </a:lnTo>
                    <a:lnTo>
                      <a:pt x="1251" y="22748"/>
                    </a:lnTo>
                    <a:lnTo>
                      <a:pt x="1359" y="22390"/>
                    </a:lnTo>
                    <a:lnTo>
                      <a:pt x="1466" y="22033"/>
                    </a:lnTo>
                    <a:close/>
                    <a:moveTo>
                      <a:pt x="9435" y="1"/>
                    </a:moveTo>
                    <a:lnTo>
                      <a:pt x="9203" y="18"/>
                    </a:lnTo>
                    <a:lnTo>
                      <a:pt x="8917" y="54"/>
                    </a:lnTo>
                    <a:lnTo>
                      <a:pt x="8631" y="108"/>
                    </a:lnTo>
                    <a:lnTo>
                      <a:pt x="8381" y="179"/>
                    </a:lnTo>
                    <a:lnTo>
                      <a:pt x="8131" y="286"/>
                    </a:lnTo>
                    <a:lnTo>
                      <a:pt x="7899" y="394"/>
                    </a:lnTo>
                    <a:lnTo>
                      <a:pt x="7666" y="501"/>
                    </a:lnTo>
                    <a:lnTo>
                      <a:pt x="7452" y="644"/>
                    </a:lnTo>
                    <a:lnTo>
                      <a:pt x="7255" y="787"/>
                    </a:lnTo>
                    <a:lnTo>
                      <a:pt x="7059" y="948"/>
                    </a:lnTo>
                    <a:lnTo>
                      <a:pt x="6880" y="1126"/>
                    </a:lnTo>
                    <a:lnTo>
                      <a:pt x="6719" y="1323"/>
                    </a:lnTo>
                    <a:lnTo>
                      <a:pt x="6558" y="1519"/>
                    </a:lnTo>
                    <a:lnTo>
                      <a:pt x="6398" y="1716"/>
                    </a:lnTo>
                    <a:lnTo>
                      <a:pt x="6255" y="1930"/>
                    </a:lnTo>
                    <a:lnTo>
                      <a:pt x="6004" y="2395"/>
                    </a:lnTo>
                    <a:lnTo>
                      <a:pt x="5772" y="2860"/>
                    </a:lnTo>
                    <a:lnTo>
                      <a:pt x="5558" y="3360"/>
                    </a:lnTo>
                    <a:lnTo>
                      <a:pt x="5379" y="3878"/>
                    </a:lnTo>
                    <a:lnTo>
                      <a:pt x="5218" y="4396"/>
                    </a:lnTo>
                    <a:lnTo>
                      <a:pt x="5057" y="4914"/>
                    </a:lnTo>
                    <a:lnTo>
                      <a:pt x="4932" y="5433"/>
                    </a:lnTo>
                    <a:lnTo>
                      <a:pt x="4682" y="6415"/>
                    </a:lnTo>
                    <a:lnTo>
                      <a:pt x="4396" y="7595"/>
                    </a:lnTo>
                    <a:lnTo>
                      <a:pt x="4128" y="8774"/>
                    </a:lnTo>
                    <a:lnTo>
                      <a:pt x="3610" y="11169"/>
                    </a:lnTo>
                    <a:lnTo>
                      <a:pt x="3128" y="13545"/>
                    </a:lnTo>
                    <a:lnTo>
                      <a:pt x="2663" y="15940"/>
                    </a:lnTo>
                    <a:lnTo>
                      <a:pt x="2145" y="18781"/>
                    </a:lnTo>
                    <a:lnTo>
                      <a:pt x="1895" y="20210"/>
                    </a:lnTo>
                    <a:lnTo>
                      <a:pt x="1644" y="21640"/>
                    </a:lnTo>
                    <a:lnTo>
                      <a:pt x="1644" y="21693"/>
                    </a:lnTo>
                    <a:lnTo>
                      <a:pt x="1430" y="21622"/>
                    </a:lnTo>
                    <a:lnTo>
                      <a:pt x="1359" y="21604"/>
                    </a:lnTo>
                    <a:lnTo>
                      <a:pt x="1287" y="21604"/>
                    </a:lnTo>
                    <a:lnTo>
                      <a:pt x="1216" y="21658"/>
                    </a:lnTo>
                    <a:lnTo>
                      <a:pt x="1180" y="21711"/>
                    </a:lnTo>
                    <a:lnTo>
                      <a:pt x="1001" y="22212"/>
                    </a:lnTo>
                    <a:lnTo>
                      <a:pt x="858" y="22712"/>
                    </a:lnTo>
                    <a:lnTo>
                      <a:pt x="733" y="23230"/>
                    </a:lnTo>
                    <a:lnTo>
                      <a:pt x="626" y="23766"/>
                    </a:lnTo>
                    <a:lnTo>
                      <a:pt x="465" y="24821"/>
                    </a:lnTo>
                    <a:lnTo>
                      <a:pt x="304" y="25857"/>
                    </a:lnTo>
                    <a:lnTo>
                      <a:pt x="143" y="26661"/>
                    </a:lnTo>
                    <a:lnTo>
                      <a:pt x="72" y="27072"/>
                    </a:lnTo>
                    <a:lnTo>
                      <a:pt x="18" y="27483"/>
                    </a:lnTo>
                    <a:lnTo>
                      <a:pt x="0" y="27680"/>
                    </a:lnTo>
                    <a:lnTo>
                      <a:pt x="0" y="27894"/>
                    </a:lnTo>
                    <a:lnTo>
                      <a:pt x="0" y="28091"/>
                    </a:lnTo>
                    <a:lnTo>
                      <a:pt x="36" y="28305"/>
                    </a:lnTo>
                    <a:lnTo>
                      <a:pt x="72" y="28502"/>
                    </a:lnTo>
                    <a:lnTo>
                      <a:pt x="126" y="28680"/>
                    </a:lnTo>
                    <a:lnTo>
                      <a:pt x="215" y="28877"/>
                    </a:lnTo>
                    <a:lnTo>
                      <a:pt x="304" y="29056"/>
                    </a:lnTo>
                    <a:lnTo>
                      <a:pt x="411" y="29216"/>
                    </a:lnTo>
                    <a:lnTo>
                      <a:pt x="519" y="29359"/>
                    </a:lnTo>
                    <a:lnTo>
                      <a:pt x="644" y="29502"/>
                    </a:lnTo>
                    <a:lnTo>
                      <a:pt x="787" y="29645"/>
                    </a:lnTo>
                    <a:lnTo>
                      <a:pt x="930" y="29770"/>
                    </a:lnTo>
                    <a:lnTo>
                      <a:pt x="1090" y="29895"/>
                    </a:lnTo>
                    <a:lnTo>
                      <a:pt x="1412" y="30128"/>
                    </a:lnTo>
                    <a:lnTo>
                      <a:pt x="1787" y="30324"/>
                    </a:lnTo>
                    <a:lnTo>
                      <a:pt x="2180" y="30503"/>
                    </a:lnTo>
                    <a:lnTo>
                      <a:pt x="2574" y="30664"/>
                    </a:lnTo>
                    <a:lnTo>
                      <a:pt x="3002" y="30789"/>
                    </a:lnTo>
                    <a:lnTo>
                      <a:pt x="3431" y="30878"/>
                    </a:lnTo>
                    <a:lnTo>
                      <a:pt x="3860" y="30932"/>
                    </a:lnTo>
                    <a:lnTo>
                      <a:pt x="4289" y="30968"/>
                    </a:lnTo>
                    <a:lnTo>
                      <a:pt x="4718" y="30968"/>
                    </a:lnTo>
                    <a:lnTo>
                      <a:pt x="5129" y="30950"/>
                    </a:lnTo>
                    <a:lnTo>
                      <a:pt x="5522" y="30878"/>
                    </a:lnTo>
                    <a:lnTo>
                      <a:pt x="5879" y="30789"/>
                    </a:lnTo>
                    <a:lnTo>
                      <a:pt x="6058" y="30717"/>
                    </a:lnTo>
                    <a:lnTo>
                      <a:pt x="6219" y="30646"/>
                    </a:lnTo>
                    <a:lnTo>
                      <a:pt x="6237" y="30646"/>
                    </a:lnTo>
                    <a:lnTo>
                      <a:pt x="6272" y="30628"/>
                    </a:lnTo>
                    <a:lnTo>
                      <a:pt x="6487" y="30467"/>
                    </a:lnTo>
                    <a:lnTo>
                      <a:pt x="6701" y="30288"/>
                    </a:lnTo>
                    <a:lnTo>
                      <a:pt x="6898" y="30074"/>
                    </a:lnTo>
                    <a:lnTo>
                      <a:pt x="7077" y="29860"/>
                    </a:lnTo>
                    <a:lnTo>
                      <a:pt x="7255" y="29645"/>
                    </a:lnTo>
                    <a:lnTo>
                      <a:pt x="7398" y="29395"/>
                    </a:lnTo>
                    <a:lnTo>
                      <a:pt x="7559" y="29145"/>
                    </a:lnTo>
                    <a:lnTo>
                      <a:pt x="7684" y="28895"/>
                    </a:lnTo>
                    <a:lnTo>
                      <a:pt x="7809" y="28627"/>
                    </a:lnTo>
                    <a:lnTo>
                      <a:pt x="7934" y="28359"/>
                    </a:lnTo>
                    <a:lnTo>
                      <a:pt x="8131" y="27805"/>
                    </a:lnTo>
                    <a:lnTo>
                      <a:pt x="8310" y="27269"/>
                    </a:lnTo>
                    <a:lnTo>
                      <a:pt x="8470" y="26750"/>
                    </a:lnTo>
                    <a:lnTo>
                      <a:pt x="8649" y="26107"/>
                    </a:lnTo>
                    <a:lnTo>
                      <a:pt x="8810" y="25446"/>
                    </a:lnTo>
                    <a:lnTo>
                      <a:pt x="8899" y="25106"/>
                    </a:lnTo>
                    <a:lnTo>
                      <a:pt x="8953" y="24767"/>
                    </a:lnTo>
                    <a:lnTo>
                      <a:pt x="8989" y="24445"/>
                    </a:lnTo>
                    <a:lnTo>
                      <a:pt x="9006" y="24124"/>
                    </a:lnTo>
                    <a:lnTo>
                      <a:pt x="9006" y="23981"/>
                    </a:lnTo>
                    <a:lnTo>
                      <a:pt x="8989" y="23874"/>
                    </a:lnTo>
                    <a:lnTo>
                      <a:pt x="8971" y="23784"/>
                    </a:lnTo>
                    <a:lnTo>
                      <a:pt x="8917" y="23695"/>
                    </a:lnTo>
                    <a:lnTo>
                      <a:pt x="8881" y="23623"/>
                    </a:lnTo>
                    <a:lnTo>
                      <a:pt x="8810" y="23552"/>
                    </a:lnTo>
                    <a:lnTo>
                      <a:pt x="8721" y="23480"/>
                    </a:lnTo>
                    <a:lnTo>
                      <a:pt x="8631" y="23427"/>
                    </a:lnTo>
                    <a:lnTo>
                      <a:pt x="9310" y="20979"/>
                    </a:lnTo>
                    <a:lnTo>
                      <a:pt x="9953" y="18495"/>
                    </a:lnTo>
                    <a:lnTo>
                      <a:pt x="10597" y="16011"/>
                    </a:lnTo>
                    <a:lnTo>
                      <a:pt x="10901" y="14760"/>
                    </a:lnTo>
                    <a:lnTo>
                      <a:pt x="11186" y="13509"/>
                    </a:lnTo>
                    <a:lnTo>
                      <a:pt x="11472" y="12241"/>
                    </a:lnTo>
                    <a:lnTo>
                      <a:pt x="11740" y="10990"/>
                    </a:lnTo>
                    <a:lnTo>
                      <a:pt x="11991" y="9739"/>
                    </a:lnTo>
                    <a:lnTo>
                      <a:pt x="12223" y="8470"/>
                    </a:lnTo>
                    <a:lnTo>
                      <a:pt x="12437" y="7220"/>
                    </a:lnTo>
                    <a:lnTo>
                      <a:pt x="12634" y="5951"/>
                    </a:lnTo>
                    <a:lnTo>
                      <a:pt x="12795" y="4682"/>
                    </a:lnTo>
                    <a:lnTo>
                      <a:pt x="12938" y="3413"/>
                    </a:lnTo>
                    <a:lnTo>
                      <a:pt x="12938" y="3360"/>
                    </a:lnTo>
                    <a:lnTo>
                      <a:pt x="12920" y="3306"/>
                    </a:lnTo>
                    <a:lnTo>
                      <a:pt x="12938" y="3056"/>
                    </a:lnTo>
                    <a:lnTo>
                      <a:pt x="12920" y="2824"/>
                    </a:lnTo>
                    <a:lnTo>
                      <a:pt x="12884" y="2574"/>
                    </a:lnTo>
                    <a:lnTo>
                      <a:pt x="12830" y="2323"/>
                    </a:lnTo>
                    <a:lnTo>
                      <a:pt x="12741" y="2091"/>
                    </a:lnTo>
                    <a:lnTo>
                      <a:pt x="12652" y="1859"/>
                    </a:lnTo>
                    <a:lnTo>
                      <a:pt x="12544" y="1627"/>
                    </a:lnTo>
                    <a:lnTo>
                      <a:pt x="12402" y="1412"/>
                    </a:lnTo>
                    <a:lnTo>
                      <a:pt x="12259" y="1216"/>
                    </a:lnTo>
                    <a:lnTo>
                      <a:pt x="12116" y="1037"/>
                    </a:lnTo>
                    <a:lnTo>
                      <a:pt x="11955" y="876"/>
                    </a:lnTo>
                    <a:lnTo>
                      <a:pt x="11776" y="715"/>
                    </a:lnTo>
                    <a:lnTo>
                      <a:pt x="11597" y="572"/>
                    </a:lnTo>
                    <a:lnTo>
                      <a:pt x="11419" y="465"/>
                    </a:lnTo>
                    <a:lnTo>
                      <a:pt x="11222" y="358"/>
                    </a:lnTo>
                    <a:lnTo>
                      <a:pt x="11008" y="269"/>
                    </a:lnTo>
                    <a:lnTo>
                      <a:pt x="10793" y="179"/>
                    </a:lnTo>
                    <a:lnTo>
                      <a:pt x="10579" y="126"/>
                    </a:lnTo>
                    <a:lnTo>
                      <a:pt x="10364" y="72"/>
                    </a:lnTo>
                    <a:lnTo>
                      <a:pt x="10132" y="36"/>
                    </a:lnTo>
                    <a:lnTo>
                      <a:pt x="99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343150" y="2442250"/>
                <a:ext cx="263150" cy="542350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21694" extrusionOk="0">
                    <a:moveTo>
                      <a:pt x="7560" y="1"/>
                    </a:moveTo>
                    <a:lnTo>
                      <a:pt x="7291" y="19"/>
                    </a:lnTo>
                    <a:lnTo>
                      <a:pt x="7041" y="54"/>
                    </a:lnTo>
                    <a:lnTo>
                      <a:pt x="6773" y="126"/>
                    </a:lnTo>
                    <a:lnTo>
                      <a:pt x="6523" y="197"/>
                    </a:lnTo>
                    <a:lnTo>
                      <a:pt x="6273" y="305"/>
                    </a:lnTo>
                    <a:lnTo>
                      <a:pt x="6041" y="430"/>
                    </a:lnTo>
                    <a:lnTo>
                      <a:pt x="5808" y="555"/>
                    </a:lnTo>
                    <a:lnTo>
                      <a:pt x="5594" y="716"/>
                    </a:lnTo>
                    <a:lnTo>
                      <a:pt x="5379" y="894"/>
                    </a:lnTo>
                    <a:lnTo>
                      <a:pt x="5183" y="1091"/>
                    </a:lnTo>
                    <a:lnTo>
                      <a:pt x="5004" y="1287"/>
                    </a:lnTo>
                    <a:lnTo>
                      <a:pt x="4826" y="1502"/>
                    </a:lnTo>
                    <a:lnTo>
                      <a:pt x="4683" y="1716"/>
                    </a:lnTo>
                    <a:lnTo>
                      <a:pt x="4540" y="1948"/>
                    </a:lnTo>
                    <a:lnTo>
                      <a:pt x="4397" y="2163"/>
                    </a:lnTo>
                    <a:lnTo>
                      <a:pt x="4164" y="2610"/>
                    </a:lnTo>
                    <a:lnTo>
                      <a:pt x="3968" y="3074"/>
                    </a:lnTo>
                    <a:lnTo>
                      <a:pt x="3789" y="3557"/>
                    </a:lnTo>
                    <a:lnTo>
                      <a:pt x="3628" y="4039"/>
                    </a:lnTo>
                    <a:lnTo>
                      <a:pt x="3485" y="4539"/>
                    </a:lnTo>
                    <a:lnTo>
                      <a:pt x="3342" y="5058"/>
                    </a:lnTo>
                    <a:lnTo>
                      <a:pt x="2914" y="6845"/>
                    </a:lnTo>
                    <a:lnTo>
                      <a:pt x="2485" y="8649"/>
                    </a:lnTo>
                    <a:lnTo>
                      <a:pt x="2092" y="10454"/>
                    </a:lnTo>
                    <a:lnTo>
                      <a:pt x="1716" y="12259"/>
                    </a:lnTo>
                    <a:lnTo>
                      <a:pt x="1270" y="14528"/>
                    </a:lnTo>
                    <a:lnTo>
                      <a:pt x="841" y="16780"/>
                    </a:lnTo>
                    <a:lnTo>
                      <a:pt x="430" y="19049"/>
                    </a:lnTo>
                    <a:lnTo>
                      <a:pt x="55" y="21318"/>
                    </a:lnTo>
                    <a:lnTo>
                      <a:pt x="37" y="21372"/>
                    </a:lnTo>
                    <a:lnTo>
                      <a:pt x="1" y="21426"/>
                    </a:lnTo>
                    <a:lnTo>
                      <a:pt x="340" y="21551"/>
                    </a:lnTo>
                    <a:lnTo>
                      <a:pt x="680" y="21694"/>
                    </a:lnTo>
                    <a:lnTo>
                      <a:pt x="1645" y="16744"/>
                    </a:lnTo>
                    <a:lnTo>
                      <a:pt x="3128" y="9168"/>
                    </a:lnTo>
                    <a:lnTo>
                      <a:pt x="3342" y="7952"/>
                    </a:lnTo>
                    <a:lnTo>
                      <a:pt x="3575" y="6737"/>
                    </a:lnTo>
                    <a:lnTo>
                      <a:pt x="3700" y="6112"/>
                    </a:lnTo>
                    <a:lnTo>
                      <a:pt x="3843" y="5522"/>
                    </a:lnTo>
                    <a:lnTo>
                      <a:pt x="4021" y="4933"/>
                    </a:lnTo>
                    <a:lnTo>
                      <a:pt x="4236" y="4343"/>
                    </a:lnTo>
                    <a:lnTo>
                      <a:pt x="4450" y="3825"/>
                    </a:lnTo>
                    <a:lnTo>
                      <a:pt x="4700" y="3271"/>
                    </a:lnTo>
                    <a:lnTo>
                      <a:pt x="4826" y="2985"/>
                    </a:lnTo>
                    <a:lnTo>
                      <a:pt x="4986" y="2717"/>
                    </a:lnTo>
                    <a:lnTo>
                      <a:pt x="5129" y="2449"/>
                    </a:lnTo>
                    <a:lnTo>
                      <a:pt x="5308" y="2199"/>
                    </a:lnTo>
                    <a:lnTo>
                      <a:pt x="5487" y="1948"/>
                    </a:lnTo>
                    <a:lnTo>
                      <a:pt x="5683" y="1734"/>
                    </a:lnTo>
                    <a:lnTo>
                      <a:pt x="5898" y="1520"/>
                    </a:lnTo>
                    <a:lnTo>
                      <a:pt x="6130" y="1341"/>
                    </a:lnTo>
                    <a:lnTo>
                      <a:pt x="6362" y="1180"/>
                    </a:lnTo>
                    <a:lnTo>
                      <a:pt x="6630" y="1055"/>
                    </a:lnTo>
                    <a:lnTo>
                      <a:pt x="6916" y="966"/>
                    </a:lnTo>
                    <a:lnTo>
                      <a:pt x="7220" y="912"/>
                    </a:lnTo>
                    <a:lnTo>
                      <a:pt x="7470" y="912"/>
                    </a:lnTo>
                    <a:lnTo>
                      <a:pt x="7702" y="930"/>
                    </a:lnTo>
                    <a:lnTo>
                      <a:pt x="7935" y="966"/>
                    </a:lnTo>
                    <a:lnTo>
                      <a:pt x="8149" y="1019"/>
                    </a:lnTo>
                    <a:lnTo>
                      <a:pt x="8364" y="1109"/>
                    </a:lnTo>
                    <a:lnTo>
                      <a:pt x="8560" y="1216"/>
                    </a:lnTo>
                    <a:lnTo>
                      <a:pt x="8757" y="1359"/>
                    </a:lnTo>
                    <a:lnTo>
                      <a:pt x="8918" y="1502"/>
                    </a:lnTo>
                    <a:lnTo>
                      <a:pt x="9061" y="1663"/>
                    </a:lnTo>
                    <a:lnTo>
                      <a:pt x="9203" y="1841"/>
                    </a:lnTo>
                    <a:lnTo>
                      <a:pt x="9311" y="2038"/>
                    </a:lnTo>
                    <a:lnTo>
                      <a:pt x="9382" y="2252"/>
                    </a:lnTo>
                    <a:lnTo>
                      <a:pt x="9454" y="2467"/>
                    </a:lnTo>
                    <a:lnTo>
                      <a:pt x="9489" y="2699"/>
                    </a:lnTo>
                    <a:lnTo>
                      <a:pt x="9489" y="2949"/>
                    </a:lnTo>
                    <a:lnTo>
                      <a:pt x="9454" y="3181"/>
                    </a:lnTo>
                    <a:lnTo>
                      <a:pt x="9400" y="3414"/>
                    </a:lnTo>
                    <a:lnTo>
                      <a:pt x="9329" y="3628"/>
                    </a:lnTo>
                    <a:lnTo>
                      <a:pt x="9257" y="3825"/>
                    </a:lnTo>
                    <a:lnTo>
                      <a:pt x="9150" y="4003"/>
                    </a:lnTo>
                    <a:lnTo>
                      <a:pt x="9043" y="4164"/>
                    </a:lnTo>
                    <a:lnTo>
                      <a:pt x="8900" y="4307"/>
                    </a:lnTo>
                    <a:lnTo>
                      <a:pt x="8775" y="4432"/>
                    </a:lnTo>
                    <a:lnTo>
                      <a:pt x="8614" y="4522"/>
                    </a:lnTo>
                    <a:lnTo>
                      <a:pt x="8471" y="4611"/>
                    </a:lnTo>
                    <a:lnTo>
                      <a:pt x="8292" y="4682"/>
                    </a:lnTo>
                    <a:lnTo>
                      <a:pt x="8131" y="4736"/>
                    </a:lnTo>
                    <a:lnTo>
                      <a:pt x="7953" y="4790"/>
                    </a:lnTo>
                    <a:lnTo>
                      <a:pt x="7774" y="4808"/>
                    </a:lnTo>
                    <a:lnTo>
                      <a:pt x="7595" y="4825"/>
                    </a:lnTo>
                    <a:lnTo>
                      <a:pt x="7417" y="4808"/>
                    </a:lnTo>
                    <a:lnTo>
                      <a:pt x="7220" y="4790"/>
                    </a:lnTo>
                    <a:lnTo>
                      <a:pt x="7041" y="4754"/>
                    </a:lnTo>
                    <a:lnTo>
                      <a:pt x="6863" y="4718"/>
                    </a:lnTo>
                    <a:lnTo>
                      <a:pt x="6684" y="4665"/>
                    </a:lnTo>
                    <a:lnTo>
                      <a:pt x="6523" y="4593"/>
                    </a:lnTo>
                    <a:lnTo>
                      <a:pt x="6344" y="4504"/>
                    </a:lnTo>
                    <a:lnTo>
                      <a:pt x="6201" y="4414"/>
                    </a:lnTo>
                    <a:lnTo>
                      <a:pt x="6041" y="4307"/>
                    </a:lnTo>
                    <a:lnTo>
                      <a:pt x="5916" y="4182"/>
                    </a:lnTo>
                    <a:lnTo>
                      <a:pt x="5773" y="4057"/>
                    </a:lnTo>
                    <a:lnTo>
                      <a:pt x="5665" y="3914"/>
                    </a:lnTo>
                    <a:lnTo>
                      <a:pt x="5558" y="3771"/>
                    </a:lnTo>
                    <a:lnTo>
                      <a:pt x="5487" y="3610"/>
                    </a:lnTo>
                    <a:lnTo>
                      <a:pt x="5415" y="3449"/>
                    </a:lnTo>
                    <a:lnTo>
                      <a:pt x="5362" y="3271"/>
                    </a:lnTo>
                    <a:lnTo>
                      <a:pt x="5326" y="3092"/>
                    </a:lnTo>
                    <a:lnTo>
                      <a:pt x="5308" y="2896"/>
                    </a:lnTo>
                    <a:lnTo>
                      <a:pt x="5183" y="3128"/>
                    </a:lnTo>
                    <a:lnTo>
                      <a:pt x="5076" y="3360"/>
                    </a:lnTo>
                    <a:lnTo>
                      <a:pt x="4861" y="3843"/>
                    </a:lnTo>
                    <a:lnTo>
                      <a:pt x="4897" y="4003"/>
                    </a:lnTo>
                    <a:lnTo>
                      <a:pt x="4969" y="4146"/>
                    </a:lnTo>
                    <a:lnTo>
                      <a:pt x="5040" y="4289"/>
                    </a:lnTo>
                    <a:lnTo>
                      <a:pt x="5129" y="4414"/>
                    </a:lnTo>
                    <a:lnTo>
                      <a:pt x="5237" y="4557"/>
                    </a:lnTo>
                    <a:lnTo>
                      <a:pt x="5362" y="4682"/>
                    </a:lnTo>
                    <a:lnTo>
                      <a:pt x="5487" y="4790"/>
                    </a:lnTo>
                    <a:lnTo>
                      <a:pt x="5630" y="4897"/>
                    </a:lnTo>
                    <a:lnTo>
                      <a:pt x="5916" y="5093"/>
                    </a:lnTo>
                    <a:lnTo>
                      <a:pt x="6219" y="5254"/>
                    </a:lnTo>
                    <a:lnTo>
                      <a:pt x="6541" y="5361"/>
                    </a:lnTo>
                    <a:lnTo>
                      <a:pt x="6827" y="5451"/>
                    </a:lnTo>
                    <a:lnTo>
                      <a:pt x="7023" y="5469"/>
                    </a:lnTo>
                    <a:lnTo>
                      <a:pt x="7202" y="5487"/>
                    </a:lnTo>
                    <a:lnTo>
                      <a:pt x="7399" y="5504"/>
                    </a:lnTo>
                    <a:lnTo>
                      <a:pt x="7595" y="5504"/>
                    </a:lnTo>
                    <a:lnTo>
                      <a:pt x="7792" y="5487"/>
                    </a:lnTo>
                    <a:lnTo>
                      <a:pt x="7970" y="5451"/>
                    </a:lnTo>
                    <a:lnTo>
                      <a:pt x="8167" y="5415"/>
                    </a:lnTo>
                    <a:lnTo>
                      <a:pt x="8346" y="5361"/>
                    </a:lnTo>
                    <a:lnTo>
                      <a:pt x="8524" y="5308"/>
                    </a:lnTo>
                    <a:lnTo>
                      <a:pt x="8703" y="5236"/>
                    </a:lnTo>
                    <a:lnTo>
                      <a:pt x="8882" y="5147"/>
                    </a:lnTo>
                    <a:lnTo>
                      <a:pt x="9043" y="5058"/>
                    </a:lnTo>
                    <a:lnTo>
                      <a:pt x="9203" y="4968"/>
                    </a:lnTo>
                    <a:lnTo>
                      <a:pt x="9364" y="4861"/>
                    </a:lnTo>
                    <a:lnTo>
                      <a:pt x="9525" y="4736"/>
                    </a:lnTo>
                    <a:lnTo>
                      <a:pt x="9668" y="4611"/>
                    </a:lnTo>
                    <a:lnTo>
                      <a:pt x="9793" y="4486"/>
                    </a:lnTo>
                    <a:lnTo>
                      <a:pt x="9900" y="4361"/>
                    </a:lnTo>
                    <a:lnTo>
                      <a:pt x="10008" y="4236"/>
                    </a:lnTo>
                    <a:lnTo>
                      <a:pt x="10097" y="4093"/>
                    </a:lnTo>
                    <a:lnTo>
                      <a:pt x="10258" y="3807"/>
                    </a:lnTo>
                    <a:lnTo>
                      <a:pt x="10383" y="3503"/>
                    </a:lnTo>
                    <a:lnTo>
                      <a:pt x="10472" y="3181"/>
                    </a:lnTo>
                    <a:lnTo>
                      <a:pt x="10508" y="2860"/>
                    </a:lnTo>
                    <a:lnTo>
                      <a:pt x="10526" y="2538"/>
                    </a:lnTo>
                    <a:lnTo>
                      <a:pt x="10490" y="2234"/>
                    </a:lnTo>
                    <a:lnTo>
                      <a:pt x="10419" y="1913"/>
                    </a:lnTo>
                    <a:lnTo>
                      <a:pt x="10311" y="1609"/>
                    </a:lnTo>
                    <a:lnTo>
                      <a:pt x="10168" y="1323"/>
                    </a:lnTo>
                    <a:lnTo>
                      <a:pt x="9990" y="1055"/>
                    </a:lnTo>
                    <a:lnTo>
                      <a:pt x="9882" y="930"/>
                    </a:lnTo>
                    <a:lnTo>
                      <a:pt x="9775" y="805"/>
                    </a:lnTo>
                    <a:lnTo>
                      <a:pt x="9650" y="698"/>
                    </a:lnTo>
                    <a:lnTo>
                      <a:pt x="9525" y="590"/>
                    </a:lnTo>
                    <a:lnTo>
                      <a:pt x="9382" y="501"/>
                    </a:lnTo>
                    <a:lnTo>
                      <a:pt x="9239" y="394"/>
                    </a:lnTo>
                    <a:lnTo>
                      <a:pt x="9078" y="322"/>
                    </a:lnTo>
                    <a:lnTo>
                      <a:pt x="8918" y="251"/>
                    </a:lnTo>
                    <a:lnTo>
                      <a:pt x="8650" y="144"/>
                    </a:lnTo>
                    <a:lnTo>
                      <a:pt x="8381" y="72"/>
                    </a:lnTo>
                    <a:lnTo>
                      <a:pt x="8113" y="1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84325" y="2551700"/>
                <a:ext cx="118850" cy="463275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18531" extrusionOk="0">
                    <a:moveTo>
                      <a:pt x="4754" y="1"/>
                    </a:moveTo>
                    <a:lnTo>
                      <a:pt x="4557" y="251"/>
                    </a:lnTo>
                    <a:lnTo>
                      <a:pt x="4325" y="483"/>
                    </a:lnTo>
                    <a:lnTo>
                      <a:pt x="4093" y="680"/>
                    </a:lnTo>
                    <a:lnTo>
                      <a:pt x="3824" y="876"/>
                    </a:lnTo>
                    <a:lnTo>
                      <a:pt x="3664" y="1984"/>
                    </a:lnTo>
                    <a:lnTo>
                      <a:pt x="3467" y="3092"/>
                    </a:lnTo>
                    <a:lnTo>
                      <a:pt x="3074" y="5290"/>
                    </a:lnTo>
                    <a:lnTo>
                      <a:pt x="2627" y="7488"/>
                    </a:lnTo>
                    <a:lnTo>
                      <a:pt x="2145" y="9668"/>
                    </a:lnTo>
                    <a:lnTo>
                      <a:pt x="1644" y="11866"/>
                    </a:lnTo>
                    <a:lnTo>
                      <a:pt x="1108" y="14046"/>
                    </a:lnTo>
                    <a:lnTo>
                      <a:pt x="554" y="16208"/>
                    </a:lnTo>
                    <a:lnTo>
                      <a:pt x="1" y="18370"/>
                    </a:lnTo>
                    <a:lnTo>
                      <a:pt x="322" y="18441"/>
                    </a:lnTo>
                    <a:lnTo>
                      <a:pt x="644" y="18531"/>
                    </a:lnTo>
                    <a:lnTo>
                      <a:pt x="1269" y="16244"/>
                    </a:lnTo>
                    <a:lnTo>
                      <a:pt x="1877" y="13956"/>
                    </a:lnTo>
                    <a:lnTo>
                      <a:pt x="2466" y="11651"/>
                    </a:lnTo>
                    <a:lnTo>
                      <a:pt x="3020" y="9328"/>
                    </a:lnTo>
                    <a:lnTo>
                      <a:pt x="3288" y="8167"/>
                    </a:lnTo>
                    <a:lnTo>
                      <a:pt x="3539" y="7005"/>
                    </a:lnTo>
                    <a:lnTo>
                      <a:pt x="3789" y="5844"/>
                    </a:lnTo>
                    <a:lnTo>
                      <a:pt x="4003" y="4682"/>
                    </a:lnTo>
                    <a:lnTo>
                      <a:pt x="4218" y="3503"/>
                    </a:lnTo>
                    <a:lnTo>
                      <a:pt x="4414" y="2342"/>
                    </a:lnTo>
                    <a:lnTo>
                      <a:pt x="4593" y="1162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303850" y="2983700"/>
                <a:ext cx="204625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8185" h="8542" extrusionOk="0">
                    <a:moveTo>
                      <a:pt x="1055" y="0"/>
                    </a:moveTo>
                    <a:lnTo>
                      <a:pt x="948" y="357"/>
                    </a:lnTo>
                    <a:lnTo>
                      <a:pt x="840" y="715"/>
                    </a:lnTo>
                    <a:lnTo>
                      <a:pt x="751" y="1090"/>
                    </a:lnTo>
                    <a:lnTo>
                      <a:pt x="679" y="1465"/>
                    </a:lnTo>
                    <a:lnTo>
                      <a:pt x="554" y="2216"/>
                    </a:lnTo>
                    <a:lnTo>
                      <a:pt x="429" y="2966"/>
                    </a:lnTo>
                    <a:lnTo>
                      <a:pt x="286" y="3699"/>
                    </a:lnTo>
                    <a:lnTo>
                      <a:pt x="143" y="4432"/>
                    </a:lnTo>
                    <a:lnTo>
                      <a:pt x="72" y="4807"/>
                    </a:lnTo>
                    <a:lnTo>
                      <a:pt x="18" y="5164"/>
                    </a:lnTo>
                    <a:lnTo>
                      <a:pt x="0" y="5539"/>
                    </a:lnTo>
                    <a:lnTo>
                      <a:pt x="0" y="5897"/>
                    </a:lnTo>
                    <a:lnTo>
                      <a:pt x="0" y="6111"/>
                    </a:lnTo>
                    <a:lnTo>
                      <a:pt x="54" y="6308"/>
                    </a:lnTo>
                    <a:lnTo>
                      <a:pt x="108" y="6504"/>
                    </a:lnTo>
                    <a:lnTo>
                      <a:pt x="179" y="6683"/>
                    </a:lnTo>
                    <a:lnTo>
                      <a:pt x="286" y="6862"/>
                    </a:lnTo>
                    <a:lnTo>
                      <a:pt x="394" y="7023"/>
                    </a:lnTo>
                    <a:lnTo>
                      <a:pt x="519" y="7183"/>
                    </a:lnTo>
                    <a:lnTo>
                      <a:pt x="662" y="7326"/>
                    </a:lnTo>
                    <a:lnTo>
                      <a:pt x="822" y="7469"/>
                    </a:lnTo>
                    <a:lnTo>
                      <a:pt x="983" y="7594"/>
                    </a:lnTo>
                    <a:lnTo>
                      <a:pt x="1162" y="7719"/>
                    </a:lnTo>
                    <a:lnTo>
                      <a:pt x="1359" y="7845"/>
                    </a:lnTo>
                    <a:lnTo>
                      <a:pt x="1555" y="7952"/>
                    </a:lnTo>
                    <a:lnTo>
                      <a:pt x="1769" y="8041"/>
                    </a:lnTo>
                    <a:lnTo>
                      <a:pt x="2198" y="8220"/>
                    </a:lnTo>
                    <a:lnTo>
                      <a:pt x="2645" y="8345"/>
                    </a:lnTo>
                    <a:lnTo>
                      <a:pt x="3128" y="8452"/>
                    </a:lnTo>
                    <a:lnTo>
                      <a:pt x="3592" y="8524"/>
                    </a:lnTo>
                    <a:lnTo>
                      <a:pt x="4039" y="8541"/>
                    </a:lnTo>
                    <a:lnTo>
                      <a:pt x="4486" y="8524"/>
                    </a:lnTo>
                    <a:lnTo>
                      <a:pt x="4914" y="8488"/>
                    </a:lnTo>
                    <a:lnTo>
                      <a:pt x="5111" y="8434"/>
                    </a:lnTo>
                    <a:lnTo>
                      <a:pt x="5290" y="8398"/>
                    </a:lnTo>
                    <a:lnTo>
                      <a:pt x="5486" y="8327"/>
                    </a:lnTo>
                    <a:lnTo>
                      <a:pt x="5647" y="8273"/>
                    </a:lnTo>
                    <a:lnTo>
                      <a:pt x="5844" y="8113"/>
                    </a:lnTo>
                    <a:lnTo>
                      <a:pt x="6040" y="7934"/>
                    </a:lnTo>
                    <a:lnTo>
                      <a:pt x="6219" y="7755"/>
                    </a:lnTo>
                    <a:lnTo>
                      <a:pt x="6398" y="7559"/>
                    </a:lnTo>
                    <a:lnTo>
                      <a:pt x="6541" y="7344"/>
                    </a:lnTo>
                    <a:lnTo>
                      <a:pt x="6701" y="7112"/>
                    </a:lnTo>
                    <a:lnTo>
                      <a:pt x="6826" y="6880"/>
                    </a:lnTo>
                    <a:lnTo>
                      <a:pt x="6951" y="6629"/>
                    </a:lnTo>
                    <a:lnTo>
                      <a:pt x="7166" y="6129"/>
                    </a:lnTo>
                    <a:lnTo>
                      <a:pt x="7362" y="5629"/>
                    </a:lnTo>
                    <a:lnTo>
                      <a:pt x="7523" y="5111"/>
                    </a:lnTo>
                    <a:lnTo>
                      <a:pt x="7666" y="4628"/>
                    </a:lnTo>
                    <a:lnTo>
                      <a:pt x="7791" y="4163"/>
                    </a:lnTo>
                    <a:lnTo>
                      <a:pt x="7899" y="3699"/>
                    </a:lnTo>
                    <a:lnTo>
                      <a:pt x="8095" y="2770"/>
                    </a:lnTo>
                    <a:lnTo>
                      <a:pt x="8167" y="2412"/>
                    </a:lnTo>
                    <a:lnTo>
                      <a:pt x="8184" y="2251"/>
                    </a:lnTo>
                    <a:lnTo>
                      <a:pt x="8184" y="2109"/>
                    </a:lnTo>
                    <a:lnTo>
                      <a:pt x="8167" y="2055"/>
                    </a:lnTo>
                    <a:lnTo>
                      <a:pt x="8131" y="1983"/>
                    </a:lnTo>
                    <a:lnTo>
                      <a:pt x="8095" y="1930"/>
                    </a:lnTo>
                    <a:lnTo>
                      <a:pt x="8042" y="1858"/>
                    </a:lnTo>
                    <a:lnTo>
                      <a:pt x="7899" y="1751"/>
                    </a:lnTo>
                    <a:lnTo>
                      <a:pt x="7666" y="1626"/>
                    </a:lnTo>
                    <a:lnTo>
                      <a:pt x="7488" y="1555"/>
                    </a:lnTo>
                    <a:lnTo>
                      <a:pt x="7291" y="1519"/>
                    </a:lnTo>
                    <a:lnTo>
                      <a:pt x="6916" y="1483"/>
                    </a:lnTo>
                    <a:lnTo>
                      <a:pt x="6576" y="1465"/>
                    </a:lnTo>
                    <a:lnTo>
                      <a:pt x="6165" y="1447"/>
                    </a:lnTo>
                    <a:lnTo>
                      <a:pt x="5701" y="1465"/>
                    </a:lnTo>
                    <a:lnTo>
                      <a:pt x="5236" y="1501"/>
                    </a:lnTo>
                    <a:lnTo>
                      <a:pt x="5004" y="1537"/>
                    </a:lnTo>
                    <a:lnTo>
                      <a:pt x="4789" y="1590"/>
                    </a:lnTo>
                    <a:lnTo>
                      <a:pt x="4593" y="1644"/>
                    </a:lnTo>
                    <a:lnTo>
                      <a:pt x="4396" y="1715"/>
                    </a:lnTo>
                    <a:lnTo>
                      <a:pt x="4235" y="1823"/>
                    </a:lnTo>
                    <a:lnTo>
                      <a:pt x="4092" y="1930"/>
                    </a:lnTo>
                    <a:lnTo>
                      <a:pt x="3985" y="2055"/>
                    </a:lnTo>
                    <a:lnTo>
                      <a:pt x="3896" y="2198"/>
                    </a:lnTo>
                    <a:lnTo>
                      <a:pt x="3896" y="2216"/>
                    </a:lnTo>
                    <a:lnTo>
                      <a:pt x="3878" y="2466"/>
                    </a:lnTo>
                    <a:lnTo>
                      <a:pt x="3842" y="2716"/>
                    </a:lnTo>
                    <a:lnTo>
                      <a:pt x="3771" y="2948"/>
                    </a:lnTo>
                    <a:lnTo>
                      <a:pt x="3699" y="3199"/>
                    </a:lnTo>
                    <a:lnTo>
                      <a:pt x="3699" y="3306"/>
                    </a:lnTo>
                    <a:lnTo>
                      <a:pt x="3771" y="3342"/>
                    </a:lnTo>
                    <a:lnTo>
                      <a:pt x="3860" y="3431"/>
                    </a:lnTo>
                    <a:lnTo>
                      <a:pt x="3932" y="3502"/>
                    </a:lnTo>
                    <a:lnTo>
                      <a:pt x="4021" y="3574"/>
                    </a:lnTo>
                    <a:lnTo>
                      <a:pt x="4218" y="3663"/>
                    </a:lnTo>
                    <a:lnTo>
                      <a:pt x="4414" y="3770"/>
                    </a:lnTo>
                    <a:lnTo>
                      <a:pt x="4503" y="3824"/>
                    </a:lnTo>
                    <a:lnTo>
                      <a:pt x="4593" y="3895"/>
                    </a:lnTo>
                    <a:lnTo>
                      <a:pt x="4646" y="3985"/>
                    </a:lnTo>
                    <a:lnTo>
                      <a:pt x="4718" y="4074"/>
                    </a:lnTo>
                    <a:lnTo>
                      <a:pt x="4754" y="4163"/>
                    </a:lnTo>
                    <a:lnTo>
                      <a:pt x="4789" y="4253"/>
                    </a:lnTo>
                    <a:lnTo>
                      <a:pt x="4825" y="4432"/>
                    </a:lnTo>
                    <a:lnTo>
                      <a:pt x="4825" y="4628"/>
                    </a:lnTo>
                    <a:lnTo>
                      <a:pt x="4807" y="4825"/>
                    </a:lnTo>
                    <a:lnTo>
                      <a:pt x="4736" y="5021"/>
                    </a:lnTo>
                    <a:lnTo>
                      <a:pt x="4646" y="5200"/>
                    </a:lnTo>
                    <a:lnTo>
                      <a:pt x="4539" y="5361"/>
                    </a:lnTo>
                    <a:lnTo>
                      <a:pt x="4414" y="5486"/>
                    </a:lnTo>
                    <a:lnTo>
                      <a:pt x="4253" y="5593"/>
                    </a:lnTo>
                    <a:lnTo>
                      <a:pt x="4110" y="5664"/>
                    </a:lnTo>
                    <a:lnTo>
                      <a:pt x="4021" y="5682"/>
                    </a:lnTo>
                    <a:lnTo>
                      <a:pt x="3932" y="5700"/>
                    </a:lnTo>
                    <a:lnTo>
                      <a:pt x="3860" y="5700"/>
                    </a:lnTo>
                    <a:lnTo>
                      <a:pt x="3771" y="5682"/>
                    </a:lnTo>
                    <a:lnTo>
                      <a:pt x="3681" y="5664"/>
                    </a:lnTo>
                    <a:lnTo>
                      <a:pt x="3592" y="5611"/>
                    </a:lnTo>
                    <a:lnTo>
                      <a:pt x="3521" y="5557"/>
                    </a:lnTo>
                    <a:lnTo>
                      <a:pt x="3431" y="5504"/>
                    </a:lnTo>
                    <a:lnTo>
                      <a:pt x="3360" y="5414"/>
                    </a:lnTo>
                    <a:lnTo>
                      <a:pt x="3288" y="5307"/>
                    </a:lnTo>
                    <a:lnTo>
                      <a:pt x="3217" y="5200"/>
                    </a:lnTo>
                    <a:lnTo>
                      <a:pt x="3163" y="5093"/>
                    </a:lnTo>
                    <a:lnTo>
                      <a:pt x="3110" y="4968"/>
                    </a:lnTo>
                    <a:lnTo>
                      <a:pt x="3074" y="4843"/>
                    </a:lnTo>
                    <a:lnTo>
                      <a:pt x="3038" y="4610"/>
                    </a:lnTo>
                    <a:lnTo>
                      <a:pt x="3038" y="4360"/>
                    </a:lnTo>
                    <a:lnTo>
                      <a:pt x="3074" y="4110"/>
                    </a:lnTo>
                    <a:lnTo>
                      <a:pt x="3128" y="3860"/>
                    </a:lnTo>
                    <a:lnTo>
                      <a:pt x="3253" y="3377"/>
                    </a:lnTo>
                    <a:lnTo>
                      <a:pt x="3253" y="3359"/>
                    </a:lnTo>
                    <a:lnTo>
                      <a:pt x="3324" y="3091"/>
                    </a:lnTo>
                    <a:lnTo>
                      <a:pt x="3360" y="2788"/>
                    </a:lnTo>
                    <a:lnTo>
                      <a:pt x="3413" y="2502"/>
                    </a:lnTo>
                    <a:lnTo>
                      <a:pt x="3467" y="2234"/>
                    </a:lnTo>
                    <a:lnTo>
                      <a:pt x="3467" y="2037"/>
                    </a:lnTo>
                    <a:lnTo>
                      <a:pt x="3431" y="1858"/>
                    </a:lnTo>
                    <a:lnTo>
                      <a:pt x="3396" y="1680"/>
                    </a:lnTo>
                    <a:lnTo>
                      <a:pt x="3324" y="1501"/>
                    </a:lnTo>
                    <a:lnTo>
                      <a:pt x="3235" y="1322"/>
                    </a:lnTo>
                    <a:lnTo>
                      <a:pt x="3128" y="1161"/>
                    </a:lnTo>
                    <a:lnTo>
                      <a:pt x="2985" y="983"/>
                    </a:lnTo>
                    <a:lnTo>
                      <a:pt x="2806" y="822"/>
                    </a:lnTo>
                    <a:lnTo>
                      <a:pt x="2574" y="643"/>
                    </a:lnTo>
                    <a:lnTo>
                      <a:pt x="2306" y="482"/>
                    </a:lnTo>
                    <a:lnTo>
                      <a:pt x="2288" y="482"/>
                    </a:lnTo>
                    <a:lnTo>
                      <a:pt x="2002" y="340"/>
                    </a:lnTo>
                    <a:lnTo>
                      <a:pt x="1698" y="214"/>
                    </a:lnTo>
                    <a:lnTo>
                      <a:pt x="1376" y="8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86;p3"/>
          <p:cNvGrpSpPr/>
          <p:nvPr/>
        </p:nvGrpSpPr>
        <p:grpSpPr>
          <a:xfrm>
            <a:off x="-10" y="2601122"/>
            <a:ext cx="490206" cy="833986"/>
            <a:chOff x="4216950" y="2235875"/>
            <a:chExt cx="227400" cy="386875"/>
          </a:xfrm>
        </p:grpSpPr>
        <p:sp>
          <p:nvSpPr>
            <p:cNvPr id="87" name="Google Shape;87;p3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713213" y="4579925"/>
            <a:ext cx="1557750" cy="350700"/>
            <a:chOff x="4739775" y="4183625"/>
            <a:chExt cx="1557750" cy="350700"/>
          </a:xfrm>
        </p:grpSpPr>
        <p:sp>
          <p:nvSpPr>
            <p:cNvPr id="128" name="Google Shape;128;p3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3_2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3"/>
          <p:cNvSpPr txBox="1">
            <a:spLocks noGrp="1"/>
          </p:cNvSpPr>
          <p:nvPr>
            <p:ph type="subTitle" idx="1"/>
          </p:nvPr>
        </p:nvSpPr>
        <p:spPr>
          <a:xfrm>
            <a:off x="2091675" y="1330968"/>
            <a:ext cx="14082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3"/>
          <p:cNvSpPr txBox="1">
            <a:spLocks noGrp="1"/>
          </p:cNvSpPr>
          <p:nvPr>
            <p:ph type="subTitle" idx="2"/>
          </p:nvPr>
        </p:nvSpPr>
        <p:spPr>
          <a:xfrm>
            <a:off x="2091675" y="1714949"/>
            <a:ext cx="179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23"/>
          <p:cNvSpPr txBox="1">
            <a:spLocks noGrp="1"/>
          </p:cNvSpPr>
          <p:nvPr>
            <p:ph type="subTitle" idx="3"/>
          </p:nvPr>
        </p:nvSpPr>
        <p:spPr>
          <a:xfrm>
            <a:off x="2091675" y="2473968"/>
            <a:ext cx="140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3"/>
          <p:cNvSpPr txBox="1">
            <a:spLocks noGrp="1"/>
          </p:cNvSpPr>
          <p:nvPr>
            <p:ph type="subTitle" idx="4"/>
          </p:nvPr>
        </p:nvSpPr>
        <p:spPr>
          <a:xfrm>
            <a:off x="2091675" y="2850549"/>
            <a:ext cx="1794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47" name="Google Shape;947;p23"/>
          <p:cNvGrpSpPr/>
          <p:nvPr/>
        </p:nvGrpSpPr>
        <p:grpSpPr>
          <a:xfrm rot="10800000" flipH="1">
            <a:off x="154002" y="133409"/>
            <a:ext cx="323457" cy="821341"/>
            <a:chOff x="3506650" y="4144275"/>
            <a:chExt cx="163975" cy="416375"/>
          </a:xfrm>
        </p:grpSpPr>
        <p:sp>
          <p:nvSpPr>
            <p:cNvPr id="948" name="Google Shape;948;p23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23"/>
          <p:cNvSpPr/>
          <p:nvPr/>
        </p:nvSpPr>
        <p:spPr>
          <a:xfrm rot="10800000">
            <a:off x="7342015" y="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85725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3"/>
          <p:cNvSpPr/>
          <p:nvPr/>
        </p:nvSpPr>
        <p:spPr>
          <a:xfrm>
            <a:off x="-3581400" y="0"/>
            <a:ext cx="4622795" cy="3400387"/>
          </a:xfrm>
          <a:custGeom>
            <a:avLst/>
            <a:gdLst/>
            <a:ahLst/>
            <a:cxnLst/>
            <a:rect l="l" t="t" r="r" b="b"/>
            <a:pathLst>
              <a:path w="34822" h="25614" extrusionOk="0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79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2" name="Google Shape;952;p23"/>
          <p:cNvPicPr preferRelativeResize="0"/>
          <p:nvPr/>
        </p:nvPicPr>
        <p:blipFill rotWithShape="1">
          <a:blip r:embed="rId2">
            <a:alphaModFix/>
          </a:blip>
          <a:srcRect l="6181" t="82660" r="2909" b="1021"/>
          <a:stretch/>
        </p:blipFill>
        <p:spPr>
          <a:xfrm rot="-5400000">
            <a:off x="-1319387" y="3110888"/>
            <a:ext cx="3364024" cy="7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23"/>
          <p:cNvSpPr txBox="1">
            <a:spLocks noGrp="1"/>
          </p:cNvSpPr>
          <p:nvPr>
            <p:ph type="subTitle" idx="5"/>
          </p:nvPr>
        </p:nvSpPr>
        <p:spPr>
          <a:xfrm>
            <a:off x="2091675" y="3636018"/>
            <a:ext cx="140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3"/>
          <p:cNvSpPr txBox="1">
            <a:spLocks noGrp="1"/>
          </p:cNvSpPr>
          <p:nvPr>
            <p:ph type="subTitle" idx="6"/>
          </p:nvPr>
        </p:nvSpPr>
        <p:spPr>
          <a:xfrm>
            <a:off x="2091675" y="4012599"/>
            <a:ext cx="1794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3"/>
          <p:cNvSpPr txBox="1">
            <a:spLocks noGrp="1"/>
          </p:cNvSpPr>
          <p:nvPr>
            <p:ph type="subTitle" idx="7"/>
          </p:nvPr>
        </p:nvSpPr>
        <p:spPr>
          <a:xfrm>
            <a:off x="6063600" y="1330968"/>
            <a:ext cx="14082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23"/>
          <p:cNvSpPr txBox="1">
            <a:spLocks noGrp="1"/>
          </p:cNvSpPr>
          <p:nvPr>
            <p:ph type="subTitle" idx="8"/>
          </p:nvPr>
        </p:nvSpPr>
        <p:spPr>
          <a:xfrm>
            <a:off x="6063600" y="1714949"/>
            <a:ext cx="179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23"/>
          <p:cNvSpPr txBox="1">
            <a:spLocks noGrp="1"/>
          </p:cNvSpPr>
          <p:nvPr>
            <p:ph type="subTitle" idx="9"/>
          </p:nvPr>
        </p:nvSpPr>
        <p:spPr>
          <a:xfrm>
            <a:off x="6063600" y="2473968"/>
            <a:ext cx="140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3"/>
          <p:cNvSpPr txBox="1">
            <a:spLocks noGrp="1"/>
          </p:cNvSpPr>
          <p:nvPr>
            <p:ph type="subTitle" idx="13"/>
          </p:nvPr>
        </p:nvSpPr>
        <p:spPr>
          <a:xfrm>
            <a:off x="6063600" y="2850549"/>
            <a:ext cx="1794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23"/>
          <p:cNvSpPr txBox="1">
            <a:spLocks noGrp="1"/>
          </p:cNvSpPr>
          <p:nvPr>
            <p:ph type="subTitle" idx="14"/>
          </p:nvPr>
        </p:nvSpPr>
        <p:spPr>
          <a:xfrm>
            <a:off x="6063600" y="3636018"/>
            <a:ext cx="140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3"/>
          <p:cNvSpPr txBox="1">
            <a:spLocks noGrp="1"/>
          </p:cNvSpPr>
          <p:nvPr>
            <p:ph type="subTitle" idx="15"/>
          </p:nvPr>
        </p:nvSpPr>
        <p:spPr>
          <a:xfrm>
            <a:off x="6063600" y="4012599"/>
            <a:ext cx="1794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3"/>
          <p:cNvSpPr/>
          <p:nvPr/>
        </p:nvSpPr>
        <p:spPr>
          <a:xfrm>
            <a:off x="-17650" y="-34962"/>
            <a:ext cx="2400300" cy="2590800"/>
          </a:xfrm>
          <a:custGeom>
            <a:avLst/>
            <a:gdLst/>
            <a:ahLst/>
            <a:cxnLst/>
            <a:rect l="l" t="t" r="r" b="b"/>
            <a:pathLst>
              <a:path w="96012" h="103632" extrusionOk="0">
                <a:moveTo>
                  <a:pt x="0" y="103632"/>
                </a:moveTo>
                <a:cubicBezTo>
                  <a:pt x="719" y="98600"/>
                  <a:pt x="1156" y="93320"/>
                  <a:pt x="3429" y="88773"/>
                </a:cubicBezTo>
                <a:cubicBezTo>
                  <a:pt x="6375" y="82882"/>
                  <a:pt x="12541" y="78686"/>
                  <a:pt x="14478" y="72390"/>
                </a:cubicBezTo>
                <a:cubicBezTo>
                  <a:pt x="17198" y="63549"/>
                  <a:pt x="15744" y="53733"/>
                  <a:pt x="18669" y="44958"/>
                </a:cubicBezTo>
                <a:cubicBezTo>
                  <a:pt x="20240" y="40245"/>
                  <a:pt x="24114" y="36645"/>
                  <a:pt x="26670" y="32385"/>
                </a:cubicBezTo>
                <a:cubicBezTo>
                  <a:pt x="30682" y="25698"/>
                  <a:pt x="34529" y="18395"/>
                  <a:pt x="40767" y="13716"/>
                </a:cubicBezTo>
                <a:cubicBezTo>
                  <a:pt x="51341" y="5785"/>
                  <a:pt x="67306" y="14061"/>
                  <a:pt x="80391" y="12192"/>
                </a:cubicBezTo>
                <a:cubicBezTo>
                  <a:pt x="86930" y="11258"/>
                  <a:pt x="93058" y="5908"/>
                  <a:pt x="96012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962" name="Google Shape;962;p23"/>
          <p:cNvGrpSpPr/>
          <p:nvPr/>
        </p:nvGrpSpPr>
        <p:grpSpPr>
          <a:xfrm rot="605039" flipH="1">
            <a:off x="47643" y="1929095"/>
            <a:ext cx="323466" cy="774238"/>
            <a:chOff x="3293575" y="2432875"/>
            <a:chExt cx="323450" cy="774200"/>
          </a:xfrm>
        </p:grpSpPr>
        <p:sp>
          <p:nvSpPr>
            <p:cNvPr id="963" name="Google Shape;963;p23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24"/>
          <p:cNvPicPr preferRelativeResize="0"/>
          <p:nvPr/>
        </p:nvPicPr>
        <p:blipFill rotWithShape="1">
          <a:blip r:embed="rId2">
            <a:alphaModFix/>
          </a:blip>
          <a:srcRect l="8259" t="2308" r="57651" b="1896"/>
          <a:stretch/>
        </p:blipFill>
        <p:spPr>
          <a:xfrm>
            <a:off x="7882625" y="1027100"/>
            <a:ext cx="1261375" cy="41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24"/>
          <p:cNvSpPr txBox="1">
            <a:spLocks noGrp="1"/>
          </p:cNvSpPr>
          <p:nvPr>
            <p:ph type="title"/>
          </p:nvPr>
        </p:nvSpPr>
        <p:spPr>
          <a:xfrm>
            <a:off x="1831200" y="1340994"/>
            <a:ext cx="548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0" name="Google Shape;970;p24"/>
          <p:cNvSpPr txBox="1">
            <a:spLocks noGrp="1"/>
          </p:cNvSpPr>
          <p:nvPr>
            <p:ph type="title" idx="2" hasCustomPrompt="1"/>
          </p:nvPr>
        </p:nvSpPr>
        <p:spPr>
          <a:xfrm>
            <a:off x="2645850" y="912750"/>
            <a:ext cx="385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1" name="Google Shape;971;p24"/>
          <p:cNvSpPr txBox="1">
            <a:spLocks noGrp="1"/>
          </p:cNvSpPr>
          <p:nvPr>
            <p:ph type="subTitle" idx="1"/>
          </p:nvPr>
        </p:nvSpPr>
        <p:spPr>
          <a:xfrm>
            <a:off x="1831200" y="3862801"/>
            <a:ext cx="548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2" name="Google Shape;972;p24"/>
          <p:cNvSpPr txBox="1">
            <a:spLocks noGrp="1"/>
          </p:cNvSpPr>
          <p:nvPr>
            <p:ph type="title" idx="3" hasCustomPrompt="1"/>
          </p:nvPr>
        </p:nvSpPr>
        <p:spPr>
          <a:xfrm>
            <a:off x="2645850" y="3434068"/>
            <a:ext cx="385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3" name="Google Shape;973;p24"/>
          <p:cNvSpPr txBox="1">
            <a:spLocks noGrp="1"/>
          </p:cNvSpPr>
          <p:nvPr>
            <p:ph type="subTitle" idx="4"/>
          </p:nvPr>
        </p:nvSpPr>
        <p:spPr>
          <a:xfrm>
            <a:off x="1831200" y="2605858"/>
            <a:ext cx="548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4" name="Google Shape;974;p24"/>
          <p:cNvSpPr txBox="1">
            <a:spLocks noGrp="1"/>
          </p:cNvSpPr>
          <p:nvPr>
            <p:ph type="title" idx="5" hasCustomPrompt="1"/>
          </p:nvPr>
        </p:nvSpPr>
        <p:spPr>
          <a:xfrm>
            <a:off x="2645850" y="2176913"/>
            <a:ext cx="385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5" name="Google Shape;975;p24"/>
          <p:cNvSpPr/>
          <p:nvPr/>
        </p:nvSpPr>
        <p:spPr>
          <a:xfrm rot="8994460" flipH="1">
            <a:off x="7604987" y="93713"/>
            <a:ext cx="46810" cy="46835"/>
          </a:xfrm>
          <a:custGeom>
            <a:avLst/>
            <a:gdLst/>
            <a:ahLst/>
            <a:cxnLst/>
            <a:rect l="l" t="t" r="r" b="b"/>
            <a:pathLst>
              <a:path w="1872" h="1873" extrusionOk="0">
                <a:moveTo>
                  <a:pt x="950" y="1"/>
                </a:moveTo>
                <a:cubicBezTo>
                  <a:pt x="407" y="1"/>
                  <a:pt x="0" y="408"/>
                  <a:pt x="0" y="923"/>
                </a:cubicBezTo>
                <a:cubicBezTo>
                  <a:pt x="0" y="1411"/>
                  <a:pt x="407" y="1818"/>
                  <a:pt x="923" y="1872"/>
                </a:cubicBezTo>
                <a:cubicBezTo>
                  <a:pt x="1411" y="1872"/>
                  <a:pt x="1818" y="1466"/>
                  <a:pt x="1872" y="950"/>
                </a:cubicBezTo>
                <a:cubicBezTo>
                  <a:pt x="1872" y="435"/>
                  <a:pt x="1465" y="28"/>
                  <a:pt x="9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4"/>
          <p:cNvSpPr/>
          <p:nvPr/>
        </p:nvSpPr>
        <p:spPr>
          <a:xfrm rot="10800000">
            <a:off x="4675025" y="-13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82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4"/>
          <p:cNvSpPr/>
          <p:nvPr/>
        </p:nvSpPr>
        <p:spPr>
          <a:xfrm rot="10800000" flipH="1">
            <a:off x="4675" y="4061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57150" dir="120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4"/>
          <p:cNvSpPr/>
          <p:nvPr/>
        </p:nvSpPr>
        <p:spPr>
          <a:xfrm>
            <a:off x="-2125" y="17450"/>
            <a:ext cx="2714625" cy="1514475"/>
          </a:xfrm>
          <a:custGeom>
            <a:avLst/>
            <a:gdLst/>
            <a:ahLst/>
            <a:cxnLst/>
            <a:rect l="l" t="t" r="r" b="b"/>
            <a:pathLst>
              <a:path w="108585" h="60579" extrusionOk="0">
                <a:moveTo>
                  <a:pt x="108585" y="0"/>
                </a:moveTo>
                <a:cubicBezTo>
                  <a:pt x="97734" y="2170"/>
                  <a:pt x="89244" y="10887"/>
                  <a:pt x="80391" y="17526"/>
                </a:cubicBezTo>
                <a:cubicBezTo>
                  <a:pt x="75825" y="20951"/>
                  <a:pt x="68846" y="20056"/>
                  <a:pt x="64389" y="23622"/>
                </a:cubicBezTo>
                <a:cubicBezTo>
                  <a:pt x="53800" y="32093"/>
                  <a:pt x="46849" y="44696"/>
                  <a:pt x="35814" y="52578"/>
                </a:cubicBezTo>
                <a:cubicBezTo>
                  <a:pt x="25860" y="59688"/>
                  <a:pt x="10941" y="55109"/>
                  <a:pt x="0" y="60579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979" name="Google Shape;979;p24"/>
          <p:cNvGrpSpPr/>
          <p:nvPr/>
        </p:nvGrpSpPr>
        <p:grpSpPr>
          <a:xfrm>
            <a:off x="-10" y="4309510"/>
            <a:ext cx="490206" cy="833986"/>
            <a:chOff x="4216950" y="2235875"/>
            <a:chExt cx="227400" cy="386875"/>
          </a:xfrm>
        </p:grpSpPr>
        <p:sp>
          <p:nvSpPr>
            <p:cNvPr id="980" name="Google Shape;980;p24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4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021" name="Google Shape;1021;p24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24"/>
          <p:cNvGrpSpPr/>
          <p:nvPr/>
        </p:nvGrpSpPr>
        <p:grpSpPr>
          <a:xfrm rot="-965506">
            <a:off x="212585" y="1370671"/>
            <a:ext cx="323477" cy="774265"/>
            <a:chOff x="3293575" y="2432875"/>
            <a:chExt cx="323450" cy="774200"/>
          </a:xfrm>
        </p:grpSpPr>
        <p:sp>
          <p:nvSpPr>
            <p:cNvPr id="1024" name="Google Shape;1024;p24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5"/>
          <p:cNvSpPr txBox="1">
            <a:spLocks noGrp="1"/>
          </p:cNvSpPr>
          <p:nvPr>
            <p:ph type="title"/>
          </p:nvPr>
        </p:nvSpPr>
        <p:spPr>
          <a:xfrm>
            <a:off x="713225" y="547900"/>
            <a:ext cx="38589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030" name="Google Shape;1030;p25"/>
          <p:cNvSpPr txBox="1">
            <a:spLocks noGrp="1"/>
          </p:cNvSpPr>
          <p:nvPr>
            <p:ph type="body" idx="1"/>
          </p:nvPr>
        </p:nvSpPr>
        <p:spPr>
          <a:xfrm>
            <a:off x="713225" y="1051650"/>
            <a:ext cx="3645300" cy="30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1031" name="Google Shape;1031;p25"/>
          <p:cNvPicPr preferRelativeResize="0"/>
          <p:nvPr/>
        </p:nvPicPr>
        <p:blipFill rotWithShape="1">
          <a:blip r:embed="rId2">
            <a:alphaModFix/>
          </a:blip>
          <a:srcRect l="74263" t="3549" r="6177" b="32950"/>
          <a:stretch/>
        </p:blipFill>
        <p:spPr>
          <a:xfrm>
            <a:off x="0" y="0"/>
            <a:ext cx="723775" cy="2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5"/>
          <p:cNvSpPr/>
          <p:nvPr/>
        </p:nvSpPr>
        <p:spPr>
          <a:xfrm>
            <a:off x="7375" y="4065475"/>
            <a:ext cx="3629025" cy="1085850"/>
          </a:xfrm>
          <a:custGeom>
            <a:avLst/>
            <a:gdLst/>
            <a:ahLst/>
            <a:cxnLst/>
            <a:rect l="l" t="t" r="r" b="b"/>
            <a:pathLst>
              <a:path w="145161" h="43434" extrusionOk="0">
                <a:moveTo>
                  <a:pt x="0" y="0"/>
                </a:moveTo>
                <a:cubicBezTo>
                  <a:pt x="4491" y="1925"/>
                  <a:pt x="10023" y="2949"/>
                  <a:pt x="12954" y="6858"/>
                </a:cubicBezTo>
                <a:cubicBezTo>
                  <a:pt x="15991" y="10907"/>
                  <a:pt x="14489" y="17287"/>
                  <a:pt x="17526" y="21336"/>
                </a:cubicBezTo>
                <a:cubicBezTo>
                  <a:pt x="20827" y="25738"/>
                  <a:pt x="27645" y="26670"/>
                  <a:pt x="33147" y="26670"/>
                </a:cubicBezTo>
                <a:cubicBezTo>
                  <a:pt x="43685" y="26670"/>
                  <a:pt x="53535" y="18648"/>
                  <a:pt x="64008" y="19812"/>
                </a:cubicBezTo>
                <a:cubicBezTo>
                  <a:pt x="73509" y="20868"/>
                  <a:pt x="81573" y="30523"/>
                  <a:pt x="91059" y="29337"/>
                </a:cubicBezTo>
                <a:cubicBezTo>
                  <a:pt x="100095" y="28208"/>
                  <a:pt x="109096" y="24239"/>
                  <a:pt x="118110" y="25527"/>
                </a:cubicBezTo>
                <a:cubicBezTo>
                  <a:pt x="128815" y="27056"/>
                  <a:pt x="140325" y="33762"/>
                  <a:pt x="145161" y="43434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033" name="Google Shape;1033;p25"/>
          <p:cNvGrpSpPr/>
          <p:nvPr/>
        </p:nvGrpSpPr>
        <p:grpSpPr>
          <a:xfrm rot="-302889">
            <a:off x="142848" y="4152493"/>
            <a:ext cx="323476" cy="774261"/>
            <a:chOff x="3293575" y="2432875"/>
            <a:chExt cx="323450" cy="774200"/>
          </a:xfrm>
        </p:grpSpPr>
        <p:sp>
          <p:nvSpPr>
            <p:cNvPr id="1034" name="Google Shape;1034;p25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6"/>
          <p:cNvSpPr txBox="1">
            <a:spLocks noGrp="1"/>
          </p:cNvSpPr>
          <p:nvPr>
            <p:ph type="subTitle" idx="1"/>
          </p:nvPr>
        </p:nvSpPr>
        <p:spPr>
          <a:xfrm>
            <a:off x="988325" y="2154725"/>
            <a:ext cx="3563700" cy="14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40" name="Google Shape;1040;p26"/>
          <p:cNvSpPr txBox="1">
            <a:spLocks noGrp="1"/>
          </p:cNvSpPr>
          <p:nvPr>
            <p:ph type="title"/>
          </p:nvPr>
        </p:nvSpPr>
        <p:spPr>
          <a:xfrm>
            <a:off x="709922" y="1569996"/>
            <a:ext cx="38421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6"/>
          <p:cNvSpPr/>
          <p:nvPr/>
        </p:nvSpPr>
        <p:spPr>
          <a:xfrm rot="10800000" flipH="1">
            <a:off x="-1219200" y="-577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57150" dir="75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6"/>
          <p:cNvGrpSpPr/>
          <p:nvPr/>
        </p:nvGrpSpPr>
        <p:grpSpPr>
          <a:xfrm>
            <a:off x="8680877" y="4309510"/>
            <a:ext cx="490206" cy="833986"/>
            <a:chOff x="4216950" y="2235875"/>
            <a:chExt cx="227400" cy="386875"/>
          </a:xfrm>
        </p:grpSpPr>
        <p:sp>
          <p:nvSpPr>
            <p:cNvPr id="1043" name="Google Shape;1043;p26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26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084" name="Google Shape;1084;p26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6" name="Google Shape;1086;p26"/>
          <p:cNvPicPr preferRelativeResize="0"/>
          <p:nvPr/>
        </p:nvPicPr>
        <p:blipFill rotWithShape="1">
          <a:blip r:embed="rId2">
            <a:alphaModFix/>
          </a:blip>
          <a:srcRect l="5452" r="64690" b="21396"/>
          <a:stretch/>
        </p:blipFill>
        <p:spPr>
          <a:xfrm flipH="1">
            <a:off x="0" y="1768350"/>
            <a:ext cx="1104849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26"/>
          <p:cNvGrpSpPr/>
          <p:nvPr/>
        </p:nvGrpSpPr>
        <p:grpSpPr>
          <a:xfrm>
            <a:off x="38502" y="128831"/>
            <a:ext cx="323457" cy="821341"/>
            <a:chOff x="3506650" y="4144275"/>
            <a:chExt cx="163975" cy="416375"/>
          </a:xfrm>
        </p:grpSpPr>
        <p:sp>
          <p:nvSpPr>
            <p:cNvPr id="1088" name="Google Shape;1088;p26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6"/>
          <p:cNvSpPr/>
          <p:nvPr/>
        </p:nvSpPr>
        <p:spPr>
          <a:xfrm>
            <a:off x="8681535" y="17350"/>
            <a:ext cx="488925" cy="3400425"/>
          </a:xfrm>
          <a:custGeom>
            <a:avLst/>
            <a:gdLst/>
            <a:ahLst/>
            <a:cxnLst/>
            <a:rect l="l" t="t" r="r" b="b"/>
            <a:pathLst>
              <a:path w="19557" h="136017" extrusionOk="0">
                <a:moveTo>
                  <a:pt x="19557" y="0"/>
                </a:moveTo>
                <a:cubicBezTo>
                  <a:pt x="13387" y="2468"/>
                  <a:pt x="6400" y="7518"/>
                  <a:pt x="5460" y="14097"/>
                </a:cubicBezTo>
                <a:cubicBezTo>
                  <a:pt x="4269" y="22431"/>
                  <a:pt x="12064" y="30607"/>
                  <a:pt x="10413" y="38862"/>
                </a:cubicBezTo>
                <a:cubicBezTo>
                  <a:pt x="9020" y="45829"/>
                  <a:pt x="-879" y="50497"/>
                  <a:pt x="126" y="57531"/>
                </a:cubicBezTo>
                <a:cubicBezTo>
                  <a:pt x="1010" y="63722"/>
                  <a:pt x="6519" y="68543"/>
                  <a:pt x="7746" y="74676"/>
                </a:cubicBezTo>
                <a:cubicBezTo>
                  <a:pt x="9702" y="84454"/>
                  <a:pt x="8776" y="95475"/>
                  <a:pt x="4317" y="104394"/>
                </a:cubicBezTo>
                <a:cubicBezTo>
                  <a:pt x="-735" y="114499"/>
                  <a:pt x="5212" y="136017"/>
                  <a:pt x="16509" y="136017"/>
                </a:cubicBezTo>
                <a:cubicBezTo>
                  <a:pt x="17501" y="136017"/>
                  <a:pt x="18795" y="135104"/>
                  <a:pt x="18795" y="13411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091" name="Google Shape;1091;p26"/>
          <p:cNvGrpSpPr/>
          <p:nvPr/>
        </p:nvGrpSpPr>
        <p:grpSpPr>
          <a:xfrm rot="-605039">
            <a:off x="8678916" y="1819257"/>
            <a:ext cx="323466" cy="774238"/>
            <a:chOff x="3293575" y="2432875"/>
            <a:chExt cx="323450" cy="774200"/>
          </a:xfrm>
        </p:grpSpPr>
        <p:sp>
          <p:nvSpPr>
            <p:cNvPr id="1092" name="Google Shape;1092;p26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1_1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7"/>
          <p:cNvSpPr txBox="1">
            <a:spLocks noGrp="1"/>
          </p:cNvSpPr>
          <p:nvPr>
            <p:ph type="subTitle" idx="1"/>
          </p:nvPr>
        </p:nvSpPr>
        <p:spPr>
          <a:xfrm>
            <a:off x="4527400" y="2157984"/>
            <a:ext cx="3566100" cy="14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8" name="Google Shape;1098;p27"/>
          <p:cNvSpPr txBox="1">
            <a:spLocks noGrp="1"/>
          </p:cNvSpPr>
          <p:nvPr>
            <p:ph type="title"/>
          </p:nvPr>
        </p:nvSpPr>
        <p:spPr>
          <a:xfrm>
            <a:off x="4527392" y="1568386"/>
            <a:ext cx="38862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9" name="Google Shape;1099;p27"/>
          <p:cNvGrpSpPr/>
          <p:nvPr/>
        </p:nvGrpSpPr>
        <p:grpSpPr>
          <a:xfrm flipH="1">
            <a:off x="3795065" y="4685125"/>
            <a:ext cx="1557750" cy="350700"/>
            <a:chOff x="4739775" y="4183625"/>
            <a:chExt cx="1557750" cy="350700"/>
          </a:xfrm>
        </p:grpSpPr>
        <p:sp>
          <p:nvSpPr>
            <p:cNvPr id="1100" name="Google Shape;1100;p27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27"/>
          <p:cNvGrpSpPr/>
          <p:nvPr/>
        </p:nvGrpSpPr>
        <p:grpSpPr>
          <a:xfrm flipH="1">
            <a:off x="-644" y="4309510"/>
            <a:ext cx="490206" cy="833986"/>
            <a:chOff x="4216950" y="2235875"/>
            <a:chExt cx="227400" cy="386875"/>
          </a:xfrm>
        </p:grpSpPr>
        <p:sp>
          <p:nvSpPr>
            <p:cNvPr id="1103" name="Google Shape;1103;p27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27"/>
          <p:cNvSpPr/>
          <p:nvPr/>
        </p:nvSpPr>
        <p:spPr>
          <a:xfrm rot="10800000">
            <a:off x="5467350" y="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57150" dir="75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4" name="Google Shape;1144;p27"/>
          <p:cNvPicPr preferRelativeResize="0"/>
          <p:nvPr/>
        </p:nvPicPr>
        <p:blipFill rotWithShape="1">
          <a:blip r:embed="rId2">
            <a:alphaModFix/>
          </a:blip>
          <a:srcRect l="5451" r="76212" b="21396"/>
          <a:stretch/>
        </p:blipFill>
        <p:spPr>
          <a:xfrm>
            <a:off x="8461225" y="1765650"/>
            <a:ext cx="678500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Google Shape;1145;p27"/>
          <p:cNvGrpSpPr/>
          <p:nvPr/>
        </p:nvGrpSpPr>
        <p:grpSpPr>
          <a:xfrm>
            <a:off x="8745552" y="73956"/>
            <a:ext cx="323457" cy="821341"/>
            <a:chOff x="3506650" y="4144275"/>
            <a:chExt cx="163975" cy="416375"/>
          </a:xfrm>
        </p:grpSpPr>
        <p:sp>
          <p:nvSpPr>
            <p:cNvPr id="1146" name="Google Shape;1146;p27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27"/>
          <p:cNvSpPr/>
          <p:nvPr/>
        </p:nvSpPr>
        <p:spPr>
          <a:xfrm flipH="1">
            <a:off x="8" y="15813"/>
            <a:ext cx="488925" cy="3400425"/>
          </a:xfrm>
          <a:custGeom>
            <a:avLst/>
            <a:gdLst/>
            <a:ahLst/>
            <a:cxnLst/>
            <a:rect l="l" t="t" r="r" b="b"/>
            <a:pathLst>
              <a:path w="19557" h="136017" extrusionOk="0">
                <a:moveTo>
                  <a:pt x="19557" y="0"/>
                </a:moveTo>
                <a:cubicBezTo>
                  <a:pt x="13387" y="2468"/>
                  <a:pt x="6400" y="7518"/>
                  <a:pt x="5460" y="14097"/>
                </a:cubicBezTo>
                <a:cubicBezTo>
                  <a:pt x="4269" y="22431"/>
                  <a:pt x="12064" y="30607"/>
                  <a:pt x="10413" y="38862"/>
                </a:cubicBezTo>
                <a:cubicBezTo>
                  <a:pt x="9020" y="45829"/>
                  <a:pt x="-879" y="50497"/>
                  <a:pt x="126" y="57531"/>
                </a:cubicBezTo>
                <a:cubicBezTo>
                  <a:pt x="1010" y="63722"/>
                  <a:pt x="6519" y="68543"/>
                  <a:pt x="7746" y="74676"/>
                </a:cubicBezTo>
                <a:cubicBezTo>
                  <a:pt x="9702" y="84454"/>
                  <a:pt x="8776" y="95475"/>
                  <a:pt x="4317" y="104394"/>
                </a:cubicBezTo>
                <a:cubicBezTo>
                  <a:pt x="-735" y="114499"/>
                  <a:pt x="5212" y="136017"/>
                  <a:pt x="16509" y="136017"/>
                </a:cubicBezTo>
                <a:cubicBezTo>
                  <a:pt x="17501" y="136017"/>
                  <a:pt x="18795" y="135104"/>
                  <a:pt x="18795" y="13411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49" name="Google Shape;1149;p27"/>
          <p:cNvGrpSpPr/>
          <p:nvPr/>
        </p:nvGrpSpPr>
        <p:grpSpPr>
          <a:xfrm rot="605039" flipH="1">
            <a:off x="168086" y="1817720"/>
            <a:ext cx="323466" cy="774238"/>
            <a:chOff x="3293575" y="2432875"/>
            <a:chExt cx="323450" cy="774200"/>
          </a:xfrm>
        </p:grpSpPr>
        <p:sp>
          <p:nvSpPr>
            <p:cNvPr id="1150" name="Google Shape;1150;p27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9"/>
          <p:cNvSpPr/>
          <p:nvPr/>
        </p:nvSpPr>
        <p:spPr>
          <a:xfrm rot="10800000" flipH="1">
            <a:off x="0" y="1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9"/>
          <p:cNvSpPr/>
          <p:nvPr/>
        </p:nvSpPr>
        <p:spPr>
          <a:xfrm flipH="1">
            <a:off x="7641600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4775" dir="780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9"/>
          <p:cNvSpPr txBox="1">
            <a:spLocks noGrp="1"/>
          </p:cNvSpPr>
          <p:nvPr>
            <p:ph type="subTitle" idx="1"/>
          </p:nvPr>
        </p:nvSpPr>
        <p:spPr>
          <a:xfrm>
            <a:off x="2833050" y="1579297"/>
            <a:ext cx="34779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29"/>
          <p:cNvSpPr txBox="1">
            <a:spLocks noGrp="1"/>
          </p:cNvSpPr>
          <p:nvPr>
            <p:ph type="title"/>
          </p:nvPr>
        </p:nvSpPr>
        <p:spPr>
          <a:xfrm>
            <a:off x="713225" y="509897"/>
            <a:ext cx="77175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06" name="Google Shape;1206;p29"/>
          <p:cNvGrpSpPr/>
          <p:nvPr/>
        </p:nvGrpSpPr>
        <p:grpSpPr>
          <a:xfrm>
            <a:off x="3793125" y="4704166"/>
            <a:ext cx="1557750" cy="350700"/>
            <a:chOff x="4739775" y="4183625"/>
            <a:chExt cx="1557750" cy="350700"/>
          </a:xfrm>
        </p:grpSpPr>
        <p:sp>
          <p:nvSpPr>
            <p:cNvPr id="1207" name="Google Shape;1207;p29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0800000" flipH="1">
            <a:off x="839802" y="133419"/>
            <a:ext cx="323457" cy="821341"/>
            <a:chOff x="3506650" y="4144275"/>
            <a:chExt cx="163975" cy="4163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29"/>
          <p:cNvSpPr txBox="1"/>
          <p:nvPr/>
        </p:nvSpPr>
        <p:spPr>
          <a:xfrm>
            <a:off x="1670100" y="3505978"/>
            <a:ext cx="58038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3" name="Google Shape;1213;p29"/>
          <p:cNvPicPr preferRelativeResize="0"/>
          <p:nvPr/>
        </p:nvPicPr>
        <p:blipFill rotWithShape="1">
          <a:blip r:embed="rId5">
            <a:alphaModFix/>
          </a:blip>
          <a:srcRect l="50732" r="8022" b="21396"/>
          <a:stretch/>
        </p:blipFill>
        <p:spPr>
          <a:xfrm>
            <a:off x="0" y="1765650"/>
            <a:ext cx="1526225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9"/>
          <p:cNvSpPr/>
          <p:nvPr/>
        </p:nvSpPr>
        <p:spPr>
          <a:xfrm>
            <a:off x="7341625" y="-1700"/>
            <a:ext cx="1809750" cy="3657600"/>
          </a:xfrm>
          <a:custGeom>
            <a:avLst/>
            <a:gdLst/>
            <a:ahLst/>
            <a:cxnLst/>
            <a:rect l="l" t="t" r="r" b="b"/>
            <a:pathLst>
              <a:path w="72390" h="146304" extrusionOk="0">
                <a:moveTo>
                  <a:pt x="72390" y="146304"/>
                </a:moveTo>
                <a:cubicBezTo>
                  <a:pt x="72038" y="143138"/>
                  <a:pt x="71128" y="139452"/>
                  <a:pt x="68580" y="137541"/>
                </a:cubicBezTo>
                <a:cubicBezTo>
                  <a:pt x="64711" y="134639"/>
                  <a:pt x="58665" y="135246"/>
                  <a:pt x="55245" y="131826"/>
                </a:cubicBezTo>
                <a:cubicBezTo>
                  <a:pt x="51922" y="128503"/>
                  <a:pt x="51338" y="123143"/>
                  <a:pt x="50673" y="118491"/>
                </a:cubicBezTo>
                <a:cubicBezTo>
                  <a:pt x="48887" y="105986"/>
                  <a:pt x="58086" y="94129"/>
                  <a:pt x="59055" y="81534"/>
                </a:cubicBezTo>
                <a:cubicBezTo>
                  <a:pt x="60157" y="67214"/>
                  <a:pt x="50764" y="53646"/>
                  <a:pt x="43053" y="41529"/>
                </a:cubicBezTo>
                <a:cubicBezTo>
                  <a:pt x="37343" y="32557"/>
                  <a:pt x="30987" y="23526"/>
                  <a:pt x="22479" y="17145"/>
                </a:cubicBezTo>
                <a:cubicBezTo>
                  <a:pt x="14940" y="11491"/>
                  <a:pt x="4214" y="8429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215" name="Google Shape;1215;p29"/>
          <p:cNvGrpSpPr/>
          <p:nvPr/>
        </p:nvGrpSpPr>
        <p:grpSpPr>
          <a:xfrm rot="-605039">
            <a:off x="8602841" y="3294007"/>
            <a:ext cx="323466" cy="774238"/>
            <a:chOff x="3293575" y="2432875"/>
            <a:chExt cx="323450" cy="774200"/>
          </a:xfrm>
        </p:grpSpPr>
        <p:sp>
          <p:nvSpPr>
            <p:cNvPr id="1216" name="Google Shape;1216;p29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0"/>
          <p:cNvSpPr/>
          <p:nvPr/>
        </p:nvSpPr>
        <p:spPr>
          <a:xfrm rot="10800000">
            <a:off x="4665918" y="1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0"/>
          <p:cNvSpPr/>
          <p:nvPr/>
        </p:nvSpPr>
        <p:spPr>
          <a:xfrm>
            <a:off x="0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4775" dir="780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1"/>
          <p:cNvSpPr/>
          <p:nvPr/>
        </p:nvSpPr>
        <p:spPr>
          <a:xfrm>
            <a:off x="4550" y="368910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1"/>
          <p:cNvSpPr/>
          <p:nvPr/>
        </p:nvSpPr>
        <p:spPr>
          <a:xfrm rot="10800000">
            <a:off x="7646150" y="41635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4775" dir="780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"/>
          <p:cNvPicPr preferRelativeResize="0"/>
          <p:nvPr/>
        </p:nvPicPr>
        <p:blipFill rotWithShape="1">
          <a:blip r:embed="rId2">
            <a:alphaModFix/>
          </a:blip>
          <a:srcRect l="8344" r="61799" b="556"/>
          <a:stretch/>
        </p:blipFill>
        <p:spPr>
          <a:xfrm>
            <a:off x="8039225" y="834100"/>
            <a:ext cx="1104775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713225" y="908900"/>
            <a:ext cx="77175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4"/>
          <p:cNvSpPr/>
          <p:nvPr/>
        </p:nvSpPr>
        <p:spPr>
          <a:xfrm rot="10800000">
            <a:off x="5246525" y="-233413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56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-11675" y="7825"/>
            <a:ext cx="1400175" cy="1924050"/>
          </a:xfrm>
          <a:custGeom>
            <a:avLst/>
            <a:gdLst/>
            <a:ahLst/>
            <a:cxnLst/>
            <a:rect l="l" t="t" r="r" b="b"/>
            <a:pathLst>
              <a:path w="56007" h="76962" extrusionOk="0">
                <a:moveTo>
                  <a:pt x="0" y="76962"/>
                </a:moveTo>
                <a:cubicBezTo>
                  <a:pt x="2733" y="69673"/>
                  <a:pt x="8910" y="63873"/>
                  <a:pt x="11049" y="56388"/>
                </a:cubicBezTo>
                <a:cubicBezTo>
                  <a:pt x="13609" y="47428"/>
                  <a:pt x="13840" y="37173"/>
                  <a:pt x="19431" y="29718"/>
                </a:cubicBezTo>
                <a:cubicBezTo>
                  <a:pt x="21208" y="27348"/>
                  <a:pt x="24586" y="26789"/>
                  <a:pt x="27051" y="25146"/>
                </a:cubicBezTo>
                <a:cubicBezTo>
                  <a:pt x="37688" y="18055"/>
                  <a:pt x="50290" y="11434"/>
                  <a:pt x="56007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36" name="Google Shape;136;p4"/>
          <p:cNvGrpSpPr/>
          <p:nvPr/>
        </p:nvGrpSpPr>
        <p:grpSpPr>
          <a:xfrm rot="-605039">
            <a:off x="277991" y="693682"/>
            <a:ext cx="323466" cy="774238"/>
            <a:chOff x="3293575" y="2432875"/>
            <a:chExt cx="323450" cy="774200"/>
          </a:xfrm>
        </p:grpSpPr>
        <p:sp>
          <p:nvSpPr>
            <p:cNvPr id="137" name="Google Shape;137;p4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-10" y="4265335"/>
            <a:ext cx="490206" cy="833986"/>
            <a:chOff x="4216950" y="2235875"/>
            <a:chExt cx="227400" cy="386875"/>
          </a:xfrm>
        </p:grpSpPr>
        <p:sp>
          <p:nvSpPr>
            <p:cNvPr id="142" name="Google Shape;142;p4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/>
          </a:blip>
          <a:srcRect t="25300" r="69044"/>
          <a:stretch/>
        </p:blipFill>
        <p:spPr>
          <a:xfrm>
            <a:off x="8034425" y="-13550"/>
            <a:ext cx="1145474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1"/>
          </p:nvPr>
        </p:nvSpPr>
        <p:spPr>
          <a:xfrm>
            <a:off x="1354925" y="2828275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2"/>
          </p:nvPr>
        </p:nvSpPr>
        <p:spPr>
          <a:xfrm>
            <a:off x="5213675" y="2828275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3"/>
          </p:nvPr>
        </p:nvSpPr>
        <p:spPr>
          <a:xfrm>
            <a:off x="1354925" y="3043913"/>
            <a:ext cx="25755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4"/>
          </p:nvPr>
        </p:nvSpPr>
        <p:spPr>
          <a:xfrm>
            <a:off x="5320325" y="3043906"/>
            <a:ext cx="23622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7855925" y="1951000"/>
            <a:ext cx="1323975" cy="3209925"/>
          </a:xfrm>
          <a:custGeom>
            <a:avLst/>
            <a:gdLst/>
            <a:ahLst/>
            <a:cxnLst/>
            <a:rect l="l" t="t" r="r" b="b"/>
            <a:pathLst>
              <a:path w="52959" h="128397" extrusionOk="0">
                <a:moveTo>
                  <a:pt x="0" y="128397"/>
                </a:moveTo>
                <a:cubicBezTo>
                  <a:pt x="1777" y="125435"/>
                  <a:pt x="2819" y="121107"/>
                  <a:pt x="6096" y="120015"/>
                </a:cubicBezTo>
                <a:cubicBezTo>
                  <a:pt x="15513" y="116876"/>
                  <a:pt x="33039" y="121424"/>
                  <a:pt x="34671" y="111633"/>
                </a:cubicBezTo>
                <a:cubicBezTo>
                  <a:pt x="35618" y="105951"/>
                  <a:pt x="33533" y="99753"/>
                  <a:pt x="30480" y="94869"/>
                </a:cubicBezTo>
                <a:cubicBezTo>
                  <a:pt x="27257" y="89712"/>
                  <a:pt x="20524" y="84830"/>
                  <a:pt x="21717" y="78867"/>
                </a:cubicBezTo>
                <a:cubicBezTo>
                  <a:pt x="23041" y="72248"/>
                  <a:pt x="31002" y="69027"/>
                  <a:pt x="35052" y="63627"/>
                </a:cubicBezTo>
                <a:cubicBezTo>
                  <a:pt x="37533" y="60319"/>
                  <a:pt x="37851" y="55538"/>
                  <a:pt x="37338" y="51435"/>
                </a:cubicBezTo>
                <a:cubicBezTo>
                  <a:pt x="35572" y="37307"/>
                  <a:pt x="30930" y="22271"/>
                  <a:pt x="35433" y="8763"/>
                </a:cubicBezTo>
                <a:cubicBezTo>
                  <a:pt x="37498" y="2567"/>
                  <a:pt x="46427" y="0"/>
                  <a:pt x="52959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0" name="Google Shape;190;p5"/>
          <p:cNvSpPr/>
          <p:nvPr/>
        </p:nvSpPr>
        <p:spPr>
          <a:xfrm>
            <a:off x="16850" y="3023"/>
            <a:ext cx="1809750" cy="2843325"/>
          </a:xfrm>
          <a:custGeom>
            <a:avLst/>
            <a:gdLst/>
            <a:ahLst/>
            <a:cxnLst/>
            <a:rect l="l" t="t" r="r" b="b"/>
            <a:pathLst>
              <a:path w="72390" h="113733" extrusionOk="0">
                <a:moveTo>
                  <a:pt x="72390" y="195"/>
                </a:moveTo>
                <a:cubicBezTo>
                  <a:pt x="66437" y="195"/>
                  <a:pt x="59073" y="-585"/>
                  <a:pt x="54864" y="3624"/>
                </a:cubicBezTo>
                <a:cubicBezTo>
                  <a:pt x="50494" y="7994"/>
                  <a:pt x="55524" y="16968"/>
                  <a:pt x="51816" y="21912"/>
                </a:cubicBezTo>
                <a:cubicBezTo>
                  <a:pt x="47351" y="27865"/>
                  <a:pt x="34357" y="25140"/>
                  <a:pt x="32004" y="32199"/>
                </a:cubicBezTo>
                <a:cubicBezTo>
                  <a:pt x="29551" y="39557"/>
                  <a:pt x="34422" y="47789"/>
                  <a:pt x="33147" y="55440"/>
                </a:cubicBezTo>
                <a:cubicBezTo>
                  <a:pt x="32294" y="60558"/>
                  <a:pt x="21782" y="57004"/>
                  <a:pt x="18669" y="61155"/>
                </a:cubicBezTo>
                <a:cubicBezTo>
                  <a:pt x="15916" y="64825"/>
                  <a:pt x="19163" y="70329"/>
                  <a:pt x="19812" y="74871"/>
                </a:cubicBezTo>
                <a:cubicBezTo>
                  <a:pt x="20548" y="80026"/>
                  <a:pt x="20942" y="85409"/>
                  <a:pt x="19812" y="90492"/>
                </a:cubicBezTo>
                <a:cubicBezTo>
                  <a:pt x="18567" y="96093"/>
                  <a:pt x="16401" y="102289"/>
                  <a:pt x="11811" y="105732"/>
                </a:cubicBezTo>
                <a:cubicBezTo>
                  <a:pt x="8007" y="108585"/>
                  <a:pt x="2127" y="109480"/>
                  <a:pt x="0" y="113733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91" name="Google Shape;191;p5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92" name="Google Shape;192;p5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5"/>
          <p:cNvSpPr/>
          <p:nvPr/>
        </p:nvSpPr>
        <p:spPr>
          <a:xfrm rot="-5400000">
            <a:off x="974911" y="3280105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5"/>
          <p:cNvSpPr/>
          <p:nvPr/>
        </p:nvSpPr>
        <p:spPr>
          <a:xfrm rot="5400000" flipH="1">
            <a:off x="7275386" y="3299667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84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5"/>
          <p:cNvGrpSpPr/>
          <p:nvPr/>
        </p:nvGrpSpPr>
        <p:grpSpPr>
          <a:xfrm rot="-978445">
            <a:off x="205814" y="2550546"/>
            <a:ext cx="323460" cy="774225"/>
            <a:chOff x="3293575" y="2432875"/>
            <a:chExt cx="323450" cy="774200"/>
          </a:xfrm>
        </p:grpSpPr>
        <p:sp>
          <p:nvSpPr>
            <p:cNvPr id="197" name="Google Shape;197;p5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7646375" y="-6592"/>
            <a:ext cx="1514475" cy="3257925"/>
          </a:xfrm>
          <a:custGeom>
            <a:avLst/>
            <a:gdLst/>
            <a:ahLst/>
            <a:cxnLst/>
            <a:rect l="l" t="t" r="r" b="b"/>
            <a:pathLst>
              <a:path w="60579" h="130317" extrusionOk="0">
                <a:moveTo>
                  <a:pt x="0" y="577"/>
                </a:moveTo>
                <a:cubicBezTo>
                  <a:pt x="8790" y="-400"/>
                  <a:pt x="20602" y="-783"/>
                  <a:pt x="25908" y="6292"/>
                </a:cubicBezTo>
                <a:cubicBezTo>
                  <a:pt x="31050" y="13148"/>
                  <a:pt x="24547" y="24471"/>
                  <a:pt x="28956" y="31819"/>
                </a:cubicBezTo>
                <a:cubicBezTo>
                  <a:pt x="34649" y="41308"/>
                  <a:pt x="45109" y="49033"/>
                  <a:pt x="46482" y="60013"/>
                </a:cubicBezTo>
                <a:cubicBezTo>
                  <a:pt x="47637" y="69255"/>
                  <a:pt x="46998" y="79073"/>
                  <a:pt x="43815" y="87826"/>
                </a:cubicBezTo>
                <a:cubicBezTo>
                  <a:pt x="41397" y="94476"/>
                  <a:pt x="34807" y="100700"/>
                  <a:pt x="36195" y="107638"/>
                </a:cubicBezTo>
                <a:cubicBezTo>
                  <a:pt x="37643" y="114878"/>
                  <a:pt x="40880" y="122229"/>
                  <a:pt x="46101" y="127450"/>
                </a:cubicBezTo>
                <a:cubicBezTo>
                  <a:pt x="49571" y="130920"/>
                  <a:pt x="55672" y="130117"/>
                  <a:pt x="60579" y="130117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3" name="Google Shape;203;p6"/>
          <p:cNvSpPr/>
          <p:nvPr/>
        </p:nvSpPr>
        <p:spPr>
          <a:xfrm rot="5400000">
            <a:off x="8501936" y="-1196220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105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2">
            <a:alphaModFix/>
          </a:blip>
          <a:srcRect l="78381"/>
          <a:stretch/>
        </p:blipFill>
        <p:spPr>
          <a:xfrm>
            <a:off x="1" y="-11075"/>
            <a:ext cx="799974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-2124075" y="370165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85725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6"/>
          <p:cNvGrpSpPr/>
          <p:nvPr/>
        </p:nvGrpSpPr>
        <p:grpSpPr>
          <a:xfrm>
            <a:off x="8653790" y="4309510"/>
            <a:ext cx="490206" cy="833986"/>
            <a:chOff x="4216950" y="2235875"/>
            <a:chExt cx="227400" cy="386875"/>
          </a:xfrm>
        </p:grpSpPr>
        <p:sp>
          <p:nvSpPr>
            <p:cNvPr id="208" name="Google Shape;208;p6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-302889">
            <a:off x="8566098" y="1247368"/>
            <a:ext cx="323476" cy="774261"/>
            <a:chOff x="3293575" y="2432875"/>
            <a:chExt cx="323450" cy="774200"/>
          </a:xfrm>
        </p:grpSpPr>
        <p:sp>
          <p:nvSpPr>
            <p:cNvPr id="249" name="Google Shape;249;p6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713550" y="1369050"/>
            <a:ext cx="7716900" cy="24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7"/>
          <p:cNvSpPr/>
          <p:nvPr/>
        </p:nvSpPr>
        <p:spPr>
          <a:xfrm flipH="1">
            <a:off x="21239" y="-6592"/>
            <a:ext cx="1514475" cy="3257925"/>
          </a:xfrm>
          <a:custGeom>
            <a:avLst/>
            <a:gdLst/>
            <a:ahLst/>
            <a:cxnLst/>
            <a:rect l="l" t="t" r="r" b="b"/>
            <a:pathLst>
              <a:path w="60579" h="130317" extrusionOk="0">
                <a:moveTo>
                  <a:pt x="0" y="577"/>
                </a:moveTo>
                <a:cubicBezTo>
                  <a:pt x="8790" y="-400"/>
                  <a:pt x="20602" y="-783"/>
                  <a:pt x="25908" y="6292"/>
                </a:cubicBezTo>
                <a:cubicBezTo>
                  <a:pt x="31050" y="13148"/>
                  <a:pt x="24547" y="24471"/>
                  <a:pt x="28956" y="31819"/>
                </a:cubicBezTo>
                <a:cubicBezTo>
                  <a:pt x="34649" y="41308"/>
                  <a:pt x="45109" y="49033"/>
                  <a:pt x="46482" y="60013"/>
                </a:cubicBezTo>
                <a:cubicBezTo>
                  <a:pt x="47637" y="69255"/>
                  <a:pt x="46998" y="79073"/>
                  <a:pt x="43815" y="87826"/>
                </a:cubicBezTo>
                <a:cubicBezTo>
                  <a:pt x="41397" y="94476"/>
                  <a:pt x="34807" y="100700"/>
                  <a:pt x="36195" y="107638"/>
                </a:cubicBezTo>
                <a:cubicBezTo>
                  <a:pt x="37643" y="114878"/>
                  <a:pt x="40880" y="122229"/>
                  <a:pt x="46101" y="127450"/>
                </a:cubicBezTo>
                <a:cubicBezTo>
                  <a:pt x="49571" y="130920"/>
                  <a:pt x="55672" y="130117"/>
                  <a:pt x="60579" y="130117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57" name="Google Shape;257;p7"/>
          <p:cNvSpPr/>
          <p:nvPr/>
        </p:nvSpPr>
        <p:spPr>
          <a:xfrm rot="-5400000" flipH="1">
            <a:off x="-518283" y="-1196220"/>
            <a:ext cx="893636" cy="2828870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105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2">
            <a:alphaModFix/>
          </a:blip>
          <a:srcRect l="63966"/>
          <a:stretch/>
        </p:blipFill>
        <p:spPr>
          <a:xfrm flipH="1">
            <a:off x="7848713" y="-11075"/>
            <a:ext cx="1333376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/>
          <p:nvPr/>
        </p:nvSpPr>
        <p:spPr>
          <a:xfrm flipH="1">
            <a:off x="6608585" y="370165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85725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7"/>
          <p:cNvGrpSpPr/>
          <p:nvPr/>
        </p:nvGrpSpPr>
        <p:grpSpPr>
          <a:xfrm>
            <a:off x="154002" y="4188756"/>
            <a:ext cx="323457" cy="821341"/>
            <a:chOff x="3506650" y="4144275"/>
            <a:chExt cx="163975" cy="416375"/>
          </a:xfrm>
        </p:grpSpPr>
        <p:sp>
          <p:nvSpPr>
            <p:cNvPr id="261" name="Google Shape;261;p7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3793125" y="4659400"/>
            <a:ext cx="1557750" cy="350700"/>
            <a:chOff x="4739775" y="4183625"/>
            <a:chExt cx="1557750" cy="350700"/>
          </a:xfrm>
        </p:grpSpPr>
        <p:sp>
          <p:nvSpPr>
            <p:cNvPr id="264" name="Google Shape;264;p7"/>
            <p:cNvSpPr/>
            <p:nvPr/>
          </p:nvSpPr>
          <p:spPr>
            <a:xfrm>
              <a:off x="4739775" y="4183625"/>
              <a:ext cx="1147675" cy="146100"/>
            </a:xfrm>
            <a:custGeom>
              <a:avLst/>
              <a:gdLst/>
              <a:ahLst/>
              <a:cxnLst/>
              <a:rect l="l" t="t" r="r" b="b"/>
              <a:pathLst>
                <a:path w="45907" h="5844" extrusionOk="0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149425" y="4388650"/>
              <a:ext cx="1148100" cy="145675"/>
            </a:xfrm>
            <a:custGeom>
              <a:avLst/>
              <a:gdLst/>
              <a:ahLst/>
              <a:cxnLst/>
              <a:rect l="l" t="t" r="r" b="b"/>
              <a:pathLst>
                <a:path w="45924" h="5827" extrusionOk="0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7"/>
          <p:cNvSpPr/>
          <p:nvPr/>
        </p:nvSpPr>
        <p:spPr>
          <a:xfrm>
            <a:off x="-1600200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 rot="302889" flipH="1">
            <a:off x="292516" y="1247368"/>
            <a:ext cx="323476" cy="774261"/>
            <a:chOff x="3293575" y="2432875"/>
            <a:chExt cx="323450" cy="774200"/>
          </a:xfrm>
        </p:grpSpPr>
        <p:sp>
          <p:nvSpPr>
            <p:cNvPr id="268" name="Google Shape;268;p7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>
            <a:spLocks noGrp="1"/>
          </p:cNvSpPr>
          <p:nvPr>
            <p:ph type="title"/>
          </p:nvPr>
        </p:nvSpPr>
        <p:spPr>
          <a:xfrm>
            <a:off x="1047000" y="1237350"/>
            <a:ext cx="70500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274" name="Google Shape;274;p8"/>
          <p:cNvPicPr preferRelativeResize="0"/>
          <p:nvPr/>
        </p:nvPicPr>
        <p:blipFill rotWithShape="1">
          <a:blip r:embed="rId2">
            <a:alphaModFix/>
          </a:blip>
          <a:srcRect l="74263" t="3549" r="6177" b="32950"/>
          <a:stretch/>
        </p:blipFill>
        <p:spPr>
          <a:xfrm>
            <a:off x="0" y="0"/>
            <a:ext cx="723775" cy="2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8"/>
          <p:cNvSpPr/>
          <p:nvPr/>
        </p:nvSpPr>
        <p:spPr>
          <a:xfrm flipH="1">
            <a:off x="4521200" y="0"/>
            <a:ext cx="4622795" cy="3400387"/>
          </a:xfrm>
          <a:custGeom>
            <a:avLst/>
            <a:gdLst/>
            <a:ahLst/>
            <a:cxnLst/>
            <a:rect l="l" t="t" r="r" b="b"/>
            <a:pathLst>
              <a:path w="34822" h="25614" extrusionOk="0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04775" dir="72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8"/>
          <p:cNvPicPr preferRelativeResize="0"/>
          <p:nvPr/>
        </p:nvPicPr>
        <p:blipFill rotWithShape="1">
          <a:blip r:embed="rId2">
            <a:alphaModFix/>
          </a:blip>
          <a:srcRect l="61906" t="3549" r="5355" b="32950"/>
          <a:stretch/>
        </p:blipFill>
        <p:spPr>
          <a:xfrm rot="-5400000">
            <a:off x="7173950" y="3173457"/>
            <a:ext cx="1211376" cy="27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/>
          <p:nvPr/>
        </p:nvSpPr>
        <p:spPr>
          <a:xfrm>
            <a:off x="-7025" y="-11225"/>
            <a:ext cx="3981450" cy="2619375"/>
          </a:xfrm>
          <a:custGeom>
            <a:avLst/>
            <a:gdLst/>
            <a:ahLst/>
            <a:cxnLst/>
            <a:rect l="l" t="t" r="r" b="b"/>
            <a:pathLst>
              <a:path w="159258" h="104775" extrusionOk="0">
                <a:moveTo>
                  <a:pt x="0" y="104775"/>
                </a:moveTo>
                <a:cubicBezTo>
                  <a:pt x="0" y="95979"/>
                  <a:pt x="1132" y="85124"/>
                  <a:pt x="8001" y="79629"/>
                </a:cubicBezTo>
                <a:cubicBezTo>
                  <a:pt x="18246" y="71433"/>
                  <a:pt x="34336" y="71528"/>
                  <a:pt x="43053" y="61722"/>
                </a:cubicBezTo>
                <a:cubicBezTo>
                  <a:pt x="50461" y="53388"/>
                  <a:pt x="54325" y="41742"/>
                  <a:pt x="63246" y="35052"/>
                </a:cubicBezTo>
                <a:cubicBezTo>
                  <a:pt x="76360" y="25217"/>
                  <a:pt x="95279" y="28070"/>
                  <a:pt x="111252" y="24384"/>
                </a:cubicBezTo>
                <a:cubicBezTo>
                  <a:pt x="120567" y="22234"/>
                  <a:pt x="129753" y="19134"/>
                  <a:pt x="138303" y="14859"/>
                </a:cubicBezTo>
                <a:cubicBezTo>
                  <a:pt x="145962" y="11030"/>
                  <a:pt x="151599" y="3829"/>
                  <a:pt x="159258" y="0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8" name="Google Shape;278;p8"/>
          <p:cNvSpPr/>
          <p:nvPr/>
        </p:nvSpPr>
        <p:spPr>
          <a:xfrm>
            <a:off x="0" y="3692925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85725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839802" y="4188756"/>
            <a:ext cx="323457" cy="821341"/>
            <a:chOff x="3506650" y="4144275"/>
            <a:chExt cx="163975" cy="416375"/>
          </a:xfrm>
        </p:grpSpPr>
        <p:sp>
          <p:nvSpPr>
            <p:cNvPr id="280" name="Google Shape;280;p8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8"/>
          <p:cNvGrpSpPr/>
          <p:nvPr/>
        </p:nvGrpSpPr>
        <p:grpSpPr>
          <a:xfrm>
            <a:off x="6067415" y="10"/>
            <a:ext cx="490206" cy="833986"/>
            <a:chOff x="4216950" y="2235875"/>
            <a:chExt cx="227400" cy="386875"/>
          </a:xfrm>
        </p:grpSpPr>
        <p:sp>
          <p:nvSpPr>
            <p:cNvPr id="283" name="Google Shape;283;p8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8"/>
          <p:cNvGrpSpPr/>
          <p:nvPr/>
        </p:nvGrpSpPr>
        <p:grpSpPr>
          <a:xfrm rot="-605039">
            <a:off x="315966" y="1733532"/>
            <a:ext cx="323466" cy="774238"/>
            <a:chOff x="3293575" y="2432875"/>
            <a:chExt cx="323450" cy="774200"/>
          </a:xfrm>
        </p:grpSpPr>
        <p:sp>
          <p:nvSpPr>
            <p:cNvPr id="324" name="Google Shape;324;p8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>
            <a:spLocks noGrp="1"/>
          </p:cNvSpPr>
          <p:nvPr>
            <p:ph type="title"/>
          </p:nvPr>
        </p:nvSpPr>
        <p:spPr>
          <a:xfrm>
            <a:off x="713100" y="2462460"/>
            <a:ext cx="7717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0" name="Google Shape;330;p9"/>
          <p:cNvSpPr txBox="1">
            <a:spLocks noGrp="1"/>
          </p:cNvSpPr>
          <p:nvPr>
            <p:ph type="subTitle" idx="1"/>
          </p:nvPr>
        </p:nvSpPr>
        <p:spPr>
          <a:xfrm>
            <a:off x="2153100" y="3072381"/>
            <a:ext cx="48378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7641600" y="-3800"/>
            <a:ext cx="1493297" cy="4727141"/>
          </a:xfrm>
          <a:custGeom>
            <a:avLst/>
            <a:gdLst/>
            <a:ahLst/>
            <a:cxnLst/>
            <a:rect l="l" t="t" r="r" b="b"/>
            <a:pathLst>
              <a:path w="20728" h="65616" extrusionOk="0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5725" dir="93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8572490" y="3571885"/>
            <a:ext cx="490206" cy="833986"/>
            <a:chOff x="4216950" y="2235875"/>
            <a:chExt cx="227400" cy="386875"/>
          </a:xfrm>
        </p:grpSpPr>
        <p:sp>
          <p:nvSpPr>
            <p:cNvPr id="333" name="Google Shape;333;p9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9"/>
          <p:cNvSpPr/>
          <p:nvPr/>
        </p:nvSpPr>
        <p:spPr>
          <a:xfrm>
            <a:off x="4595925" y="-30175"/>
            <a:ext cx="4591050" cy="584975"/>
          </a:xfrm>
          <a:custGeom>
            <a:avLst/>
            <a:gdLst/>
            <a:ahLst/>
            <a:cxnLst/>
            <a:rect l="l" t="t" r="r" b="b"/>
            <a:pathLst>
              <a:path w="183642" h="23399" extrusionOk="0">
                <a:moveTo>
                  <a:pt x="0" y="0"/>
                </a:moveTo>
                <a:cubicBezTo>
                  <a:pt x="2924" y="5848"/>
                  <a:pt x="11435" y="7076"/>
                  <a:pt x="17907" y="8001"/>
                </a:cubicBezTo>
                <a:cubicBezTo>
                  <a:pt x="27376" y="9354"/>
                  <a:pt x="36722" y="11459"/>
                  <a:pt x="46101" y="13335"/>
                </a:cubicBezTo>
                <a:cubicBezTo>
                  <a:pt x="58836" y="15882"/>
                  <a:pt x="71772" y="17296"/>
                  <a:pt x="84582" y="19431"/>
                </a:cubicBezTo>
                <a:cubicBezTo>
                  <a:pt x="94916" y="21153"/>
                  <a:pt x="105490" y="24582"/>
                  <a:pt x="115824" y="22860"/>
                </a:cubicBezTo>
                <a:cubicBezTo>
                  <a:pt x="124122" y="21477"/>
                  <a:pt x="129941" y="13328"/>
                  <a:pt x="137922" y="10668"/>
                </a:cubicBezTo>
                <a:cubicBezTo>
                  <a:pt x="146360" y="7855"/>
                  <a:pt x="155489" y="7840"/>
                  <a:pt x="164211" y="6096"/>
                </a:cubicBezTo>
                <a:cubicBezTo>
                  <a:pt x="170708" y="4797"/>
                  <a:pt x="177016" y="1905"/>
                  <a:pt x="183642" y="1905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4" name="Google Shape;374;p9"/>
          <p:cNvSpPr/>
          <p:nvPr/>
        </p:nvSpPr>
        <p:spPr>
          <a:xfrm rot="10800000" flipH="1">
            <a:off x="0" y="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95250" dir="215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rot="10800000" flipH="1">
            <a:off x="839802" y="133409"/>
            <a:ext cx="323457" cy="821341"/>
            <a:chOff x="3506650" y="4144275"/>
            <a:chExt cx="163975" cy="416375"/>
          </a:xfrm>
        </p:grpSpPr>
        <p:sp>
          <p:nvSpPr>
            <p:cNvPr id="376" name="Google Shape;376;p9"/>
            <p:cNvSpPr/>
            <p:nvPr/>
          </p:nvSpPr>
          <p:spPr>
            <a:xfrm>
              <a:off x="3506650" y="414427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538825" y="4478425"/>
              <a:ext cx="82225" cy="82225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8" name="Google Shape;378;p9"/>
          <p:cNvPicPr preferRelativeResize="0"/>
          <p:nvPr/>
        </p:nvPicPr>
        <p:blipFill rotWithShape="1">
          <a:blip r:embed="rId2">
            <a:alphaModFix/>
          </a:blip>
          <a:srcRect l="59851" t="-29409" r="6230" b="29410"/>
          <a:stretch/>
        </p:blipFill>
        <p:spPr>
          <a:xfrm>
            <a:off x="0" y="855900"/>
            <a:ext cx="1255075" cy="429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9"/>
          <p:cNvGrpSpPr/>
          <p:nvPr/>
        </p:nvGrpSpPr>
        <p:grpSpPr>
          <a:xfrm rot="-978445">
            <a:off x="6589339" y="391796"/>
            <a:ext cx="323460" cy="774225"/>
            <a:chOff x="3293575" y="2432875"/>
            <a:chExt cx="323450" cy="774200"/>
          </a:xfrm>
        </p:grpSpPr>
        <p:sp>
          <p:nvSpPr>
            <p:cNvPr id="380" name="Google Shape;380;p9"/>
            <p:cNvSpPr/>
            <p:nvPr/>
          </p:nvSpPr>
          <p:spPr>
            <a:xfrm>
              <a:off x="3293575" y="2432875"/>
              <a:ext cx="323450" cy="774200"/>
            </a:xfrm>
            <a:custGeom>
              <a:avLst/>
              <a:gdLst/>
              <a:ahLst/>
              <a:cxnLst/>
              <a:rect l="l" t="t" r="r" b="b"/>
              <a:pathLst>
                <a:path w="12938" h="30968" extrusionOk="0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343150" y="2442250"/>
              <a:ext cx="263150" cy="542350"/>
            </a:xfrm>
            <a:custGeom>
              <a:avLst/>
              <a:gdLst/>
              <a:ahLst/>
              <a:cxnLst/>
              <a:rect l="l" t="t" r="r" b="b"/>
              <a:pathLst>
                <a:path w="10526" h="21694" extrusionOk="0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484325" y="2551700"/>
              <a:ext cx="118850" cy="463275"/>
            </a:xfrm>
            <a:custGeom>
              <a:avLst/>
              <a:gdLst/>
              <a:ahLst/>
              <a:cxnLst/>
              <a:rect l="l" t="t" r="r" b="b"/>
              <a:pathLst>
                <a:path w="4754" h="18531" extrusionOk="0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303850" y="2983700"/>
              <a:ext cx="204625" cy="213550"/>
            </a:xfrm>
            <a:custGeom>
              <a:avLst/>
              <a:gdLst/>
              <a:ahLst/>
              <a:cxnLst/>
              <a:rect l="l" t="t" r="r" b="b"/>
              <a:pathLst>
                <a:path w="8185" h="8542" extrusionOk="0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/>
          <p:nvPr/>
        </p:nvSpPr>
        <p:spPr>
          <a:xfrm>
            <a:off x="0" y="-12075"/>
            <a:ext cx="9144000" cy="5143500"/>
          </a:xfrm>
          <a:prstGeom prst="flowChartProcess">
            <a:avLst/>
          </a:prstGeom>
          <a:solidFill>
            <a:srgbClr val="4FABEE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0"/>
          <p:cNvSpPr txBox="1">
            <a:spLocks noGrp="1"/>
          </p:cNvSpPr>
          <p:nvPr>
            <p:ph type="body" idx="1"/>
          </p:nvPr>
        </p:nvSpPr>
        <p:spPr>
          <a:xfrm>
            <a:off x="712250" y="549025"/>
            <a:ext cx="4019400" cy="8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 b="1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</a:lstStyle>
          <a:p>
            <a:endParaRPr/>
          </a:p>
        </p:txBody>
      </p:sp>
      <p:sp>
        <p:nvSpPr>
          <p:cNvPr id="387" name="Google Shape;387;p10"/>
          <p:cNvSpPr/>
          <p:nvPr/>
        </p:nvSpPr>
        <p:spPr>
          <a:xfrm>
            <a:off x="0" y="3680850"/>
            <a:ext cx="4468979" cy="1450581"/>
          </a:xfrm>
          <a:custGeom>
            <a:avLst/>
            <a:gdLst/>
            <a:ahLst/>
            <a:cxnLst/>
            <a:rect l="l" t="t" r="r" b="b"/>
            <a:pathLst>
              <a:path w="84396" h="27394" extrusionOk="0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90500" dir="114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10"/>
          <p:cNvGrpSpPr/>
          <p:nvPr/>
        </p:nvGrpSpPr>
        <p:grpSpPr>
          <a:xfrm flipH="1">
            <a:off x="712258" y="4309510"/>
            <a:ext cx="490206" cy="833986"/>
            <a:chOff x="4216950" y="2235875"/>
            <a:chExt cx="227400" cy="386875"/>
          </a:xfrm>
        </p:grpSpPr>
        <p:sp>
          <p:nvSpPr>
            <p:cNvPr id="389" name="Google Shape;389;p10"/>
            <p:cNvSpPr/>
            <p:nvPr/>
          </p:nvSpPr>
          <p:spPr>
            <a:xfrm>
              <a:off x="4430500" y="2235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37687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323725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2705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216950" y="2235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430500" y="22890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37687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323725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2705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216950" y="22890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430500" y="23426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37687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323725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2705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216950" y="23426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30500" y="239580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37687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323725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2705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216950" y="2395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430500" y="2448950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437687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323725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2705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216950" y="244895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430500" y="25021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437687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4323725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42705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4216950" y="25021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4430500" y="255572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437687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4323725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42705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4216950" y="255572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430500" y="2608875"/>
              <a:ext cx="13850" cy="13875"/>
            </a:xfrm>
            <a:custGeom>
              <a:avLst/>
              <a:gdLst/>
              <a:ahLst/>
              <a:cxnLst/>
              <a:rect l="l" t="t" r="r" b="b"/>
              <a:pathLst>
                <a:path w="554" h="555" extrusionOk="0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437687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4323725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42705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216950" y="2608875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arela Round"/>
              <a:buNone/>
              <a:defRPr sz="2800" b="1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5" r:id="rId25"/>
    <p:sldLayoutId id="2147483676" r:id="rId26"/>
    <p:sldLayoutId id="214748367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>
            <a:spLocks noGrp="1"/>
          </p:cNvSpPr>
          <p:nvPr>
            <p:ph type="ctrTitle"/>
          </p:nvPr>
        </p:nvSpPr>
        <p:spPr>
          <a:xfrm>
            <a:off x="-673566" y="918981"/>
            <a:ext cx="7250400" cy="12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ShopConnect</a:t>
            </a:r>
            <a:r>
              <a:rPr lang="en-US" sz="2600" dirty="0"/>
              <a:t> : Shopping Behaviors</a:t>
            </a:r>
            <a:endParaRPr sz="2600" dirty="0"/>
          </a:p>
        </p:txBody>
      </p:sp>
      <p:sp>
        <p:nvSpPr>
          <p:cNvPr id="1231" name="Google Shape;1231;p32"/>
          <p:cNvSpPr txBox="1">
            <a:spLocks noGrp="1"/>
          </p:cNvSpPr>
          <p:nvPr>
            <p:ph type="subTitle" idx="1"/>
          </p:nvPr>
        </p:nvSpPr>
        <p:spPr>
          <a:xfrm>
            <a:off x="402213" y="2164105"/>
            <a:ext cx="4905900" cy="1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What they prefer to shop for &amp; what it means for businesses?</a:t>
            </a:r>
            <a:endParaRPr sz="1600" dirty="0"/>
          </a:p>
        </p:txBody>
      </p:sp>
      <p:sp>
        <p:nvSpPr>
          <p:cNvPr id="1232" name="Google Shape;1232;p32"/>
          <p:cNvSpPr/>
          <p:nvPr/>
        </p:nvSpPr>
        <p:spPr>
          <a:xfrm>
            <a:off x="12588078" y="6143214"/>
            <a:ext cx="23317" cy="23299"/>
          </a:xfrm>
          <a:custGeom>
            <a:avLst/>
            <a:gdLst/>
            <a:ahLst/>
            <a:cxnLst/>
            <a:rect l="l" t="t" r="r" b="b"/>
            <a:pathLst>
              <a:path w="1281" h="1280" extrusionOk="0">
                <a:moveTo>
                  <a:pt x="640" y="0"/>
                </a:move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2"/>
          <p:cNvSpPr/>
          <p:nvPr/>
        </p:nvSpPr>
        <p:spPr>
          <a:xfrm>
            <a:off x="12588078" y="6143214"/>
            <a:ext cx="23317" cy="23299"/>
          </a:xfrm>
          <a:custGeom>
            <a:avLst/>
            <a:gdLst/>
            <a:ahLst/>
            <a:cxnLst/>
            <a:rect l="l" t="t" r="r" b="b"/>
            <a:pathLst>
              <a:path w="1281" h="1280" fill="none" extrusionOk="0">
                <a:moveTo>
                  <a:pt x="640" y="0"/>
                </a:moveTo>
                <a:lnTo>
                  <a:pt x="640" y="0"/>
                </a:ln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2"/>
          <p:cNvSpPr/>
          <p:nvPr/>
        </p:nvSpPr>
        <p:spPr>
          <a:xfrm>
            <a:off x="12655059" y="6218914"/>
            <a:ext cx="23317" cy="20405"/>
          </a:xfrm>
          <a:custGeom>
            <a:avLst/>
            <a:gdLst/>
            <a:ahLst/>
            <a:cxnLst/>
            <a:rect l="l" t="t" r="r" b="b"/>
            <a:pathLst>
              <a:path w="1281" h="1121" extrusionOk="0">
                <a:moveTo>
                  <a:pt x="640" y="1"/>
                </a:move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2"/>
          <p:cNvSpPr/>
          <p:nvPr/>
        </p:nvSpPr>
        <p:spPr>
          <a:xfrm>
            <a:off x="12655059" y="6218914"/>
            <a:ext cx="23317" cy="20405"/>
          </a:xfrm>
          <a:custGeom>
            <a:avLst/>
            <a:gdLst/>
            <a:ahLst/>
            <a:cxnLst/>
            <a:rect l="l" t="t" r="r" b="b"/>
            <a:pathLst>
              <a:path w="1281" h="1121" fill="none" extrusionOk="0">
                <a:moveTo>
                  <a:pt x="640" y="1"/>
                </a:moveTo>
                <a:lnTo>
                  <a:pt x="640" y="1"/>
                </a:ln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2"/>
          <p:cNvSpPr/>
          <p:nvPr/>
        </p:nvSpPr>
        <p:spPr>
          <a:xfrm>
            <a:off x="12719110" y="6297544"/>
            <a:ext cx="20405" cy="23317"/>
          </a:xfrm>
          <a:custGeom>
            <a:avLst/>
            <a:gdLst/>
            <a:ahLst/>
            <a:cxnLst/>
            <a:rect l="l" t="t" r="r" b="b"/>
            <a:pathLst>
              <a:path w="1121" h="1281" extrusionOk="0">
                <a:moveTo>
                  <a:pt x="481" y="1"/>
                </a:move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2"/>
          <p:cNvSpPr/>
          <p:nvPr/>
        </p:nvSpPr>
        <p:spPr>
          <a:xfrm>
            <a:off x="12719110" y="6297544"/>
            <a:ext cx="20405" cy="23317"/>
          </a:xfrm>
          <a:custGeom>
            <a:avLst/>
            <a:gdLst/>
            <a:ahLst/>
            <a:cxnLst/>
            <a:rect l="l" t="t" r="r" b="b"/>
            <a:pathLst>
              <a:path w="1121" h="1281" fill="none" extrusionOk="0">
                <a:moveTo>
                  <a:pt x="481" y="1"/>
                </a:moveTo>
                <a:lnTo>
                  <a:pt x="481" y="1"/>
                </a:ln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2"/>
          <p:cNvSpPr/>
          <p:nvPr/>
        </p:nvSpPr>
        <p:spPr>
          <a:xfrm>
            <a:off x="12774443" y="6379087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extrusionOk="0">
                <a:moveTo>
                  <a:pt x="641" y="1"/>
                </a:move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2"/>
          <p:cNvSpPr/>
          <p:nvPr/>
        </p:nvSpPr>
        <p:spPr>
          <a:xfrm>
            <a:off x="12774443" y="6379087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fill="none" extrusionOk="0">
                <a:moveTo>
                  <a:pt x="641" y="1"/>
                </a:moveTo>
                <a:lnTo>
                  <a:pt x="641" y="1"/>
                </a:ln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12823951" y="6466454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extrusionOk="0">
                <a:moveTo>
                  <a:pt x="641" y="0"/>
                </a:move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2"/>
          <p:cNvSpPr/>
          <p:nvPr/>
        </p:nvSpPr>
        <p:spPr>
          <a:xfrm>
            <a:off x="12823951" y="6466454"/>
            <a:ext cx="23317" cy="23317"/>
          </a:xfrm>
          <a:custGeom>
            <a:avLst/>
            <a:gdLst/>
            <a:ahLst/>
            <a:cxnLst/>
            <a:rect l="l" t="t" r="r" b="b"/>
            <a:pathLst>
              <a:path w="1281" h="1281" fill="none" extrusionOk="0">
                <a:moveTo>
                  <a:pt x="641" y="0"/>
                </a:moveTo>
                <a:lnTo>
                  <a:pt x="641" y="0"/>
                </a:ln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11807616" y="8566105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2"/>
          <p:cNvSpPr/>
          <p:nvPr/>
        </p:nvSpPr>
        <p:spPr>
          <a:xfrm>
            <a:off x="11807616" y="8566105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fill="none" extrusionOk="0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2"/>
          <p:cNvSpPr/>
          <p:nvPr/>
        </p:nvSpPr>
        <p:spPr>
          <a:xfrm>
            <a:off x="11705688" y="8580666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481" y="0"/>
                </a:move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  <a:close/>
                <a:moveTo>
                  <a:pt x="161" y="480"/>
                </a:moveTo>
                <a:lnTo>
                  <a:pt x="214" y="587"/>
                </a:lnTo>
                <a:lnTo>
                  <a:pt x="268" y="693"/>
                </a:lnTo>
                <a:lnTo>
                  <a:pt x="374" y="747"/>
                </a:lnTo>
                <a:lnTo>
                  <a:pt x="481" y="800"/>
                </a:lnTo>
                <a:lnTo>
                  <a:pt x="588" y="800"/>
                </a:lnTo>
                <a:lnTo>
                  <a:pt x="641" y="693"/>
                </a:lnTo>
                <a:lnTo>
                  <a:pt x="694" y="640"/>
                </a:lnTo>
                <a:lnTo>
                  <a:pt x="801" y="640"/>
                </a:lnTo>
                <a:lnTo>
                  <a:pt x="428" y="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11708600" y="8589403"/>
            <a:ext cx="11668" cy="5843"/>
          </a:xfrm>
          <a:custGeom>
            <a:avLst/>
            <a:gdLst/>
            <a:ahLst/>
            <a:cxnLst/>
            <a:rect l="l" t="t" r="r" b="b"/>
            <a:pathLst>
              <a:path w="641" h="321" fill="none" extrusionOk="0">
                <a:moveTo>
                  <a:pt x="1" y="0"/>
                </a:moveTo>
                <a:lnTo>
                  <a:pt x="1" y="0"/>
                </a:lnTo>
                <a:lnTo>
                  <a:pt x="54" y="107"/>
                </a:lnTo>
                <a:lnTo>
                  <a:pt x="108" y="213"/>
                </a:lnTo>
                <a:lnTo>
                  <a:pt x="214" y="267"/>
                </a:lnTo>
                <a:lnTo>
                  <a:pt x="321" y="320"/>
                </a:lnTo>
                <a:lnTo>
                  <a:pt x="321" y="320"/>
                </a:lnTo>
                <a:lnTo>
                  <a:pt x="428" y="320"/>
                </a:lnTo>
                <a:lnTo>
                  <a:pt x="481" y="213"/>
                </a:lnTo>
                <a:lnTo>
                  <a:pt x="534" y="160"/>
                </a:lnTo>
                <a:lnTo>
                  <a:pt x="641" y="160"/>
                </a:lnTo>
                <a:lnTo>
                  <a:pt x="641" y="160"/>
                </a:lnTo>
                <a:lnTo>
                  <a:pt x="26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11705688" y="8580666"/>
            <a:ext cx="14580" cy="8755"/>
          </a:xfrm>
          <a:custGeom>
            <a:avLst/>
            <a:gdLst/>
            <a:ahLst/>
            <a:cxnLst/>
            <a:rect l="l" t="t" r="r" b="b"/>
            <a:pathLst>
              <a:path w="801" h="481" fill="none" extrusionOk="0">
                <a:moveTo>
                  <a:pt x="481" y="0"/>
                </a:moveTo>
                <a:lnTo>
                  <a:pt x="481" y="0"/>
                </a:ln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480"/>
                </a:lnTo>
                <a:lnTo>
                  <a:pt x="801" y="32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11705688" y="8586491"/>
            <a:ext cx="14580" cy="5843"/>
          </a:xfrm>
          <a:custGeom>
            <a:avLst/>
            <a:gdLst/>
            <a:ahLst/>
            <a:cxnLst/>
            <a:rect l="l" t="t" r="r" b="b"/>
            <a:pathLst>
              <a:path w="801" h="321" extrusionOk="0">
                <a:moveTo>
                  <a:pt x="1" y="0"/>
                </a:moveTo>
                <a:lnTo>
                  <a:pt x="1" y="107"/>
                </a:lnTo>
                <a:lnTo>
                  <a:pt x="108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2"/>
          <p:cNvSpPr/>
          <p:nvPr/>
        </p:nvSpPr>
        <p:spPr>
          <a:xfrm>
            <a:off x="11705688" y="8586491"/>
            <a:ext cx="14580" cy="5843"/>
          </a:xfrm>
          <a:custGeom>
            <a:avLst/>
            <a:gdLst/>
            <a:ahLst/>
            <a:cxnLst/>
            <a:rect l="l" t="t" r="r" b="b"/>
            <a:pathLst>
              <a:path w="801" h="321" fill="none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107"/>
                </a:lnTo>
                <a:lnTo>
                  <a:pt x="108" y="160"/>
                </a:lnTo>
                <a:lnTo>
                  <a:pt x="161" y="160"/>
                </a:lnTo>
                <a:lnTo>
                  <a:pt x="161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320"/>
                </a:lnTo>
                <a:lnTo>
                  <a:pt x="801" y="16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11606690" y="8586491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320" y="0"/>
                </a:move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2"/>
          <p:cNvSpPr/>
          <p:nvPr/>
        </p:nvSpPr>
        <p:spPr>
          <a:xfrm>
            <a:off x="11606690" y="8586491"/>
            <a:ext cx="14580" cy="14580"/>
          </a:xfrm>
          <a:custGeom>
            <a:avLst/>
            <a:gdLst/>
            <a:ahLst/>
            <a:cxnLst/>
            <a:rect l="l" t="t" r="r" b="b"/>
            <a:pathLst>
              <a:path w="801" h="801" fill="none" extrusionOk="0">
                <a:moveTo>
                  <a:pt x="320" y="0"/>
                </a:moveTo>
                <a:lnTo>
                  <a:pt x="320" y="0"/>
                </a:ln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2"/>
          <p:cNvSpPr/>
          <p:nvPr/>
        </p:nvSpPr>
        <p:spPr>
          <a:xfrm>
            <a:off x="11507674" y="8589403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extrusionOk="0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2"/>
          <p:cNvSpPr/>
          <p:nvPr/>
        </p:nvSpPr>
        <p:spPr>
          <a:xfrm>
            <a:off x="11507674" y="8589403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fill="none" extrusionOk="0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2"/>
          <p:cNvSpPr/>
          <p:nvPr/>
        </p:nvSpPr>
        <p:spPr>
          <a:xfrm>
            <a:off x="11405745" y="8580666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extrusionOk="0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2"/>
          <p:cNvSpPr/>
          <p:nvPr/>
        </p:nvSpPr>
        <p:spPr>
          <a:xfrm>
            <a:off x="11405745" y="8580666"/>
            <a:ext cx="11668" cy="11668"/>
          </a:xfrm>
          <a:custGeom>
            <a:avLst/>
            <a:gdLst/>
            <a:ahLst/>
            <a:cxnLst/>
            <a:rect l="l" t="t" r="r" b="b"/>
            <a:pathLst>
              <a:path w="641" h="641" fill="none" extrusionOk="0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2"/>
          <p:cNvSpPr/>
          <p:nvPr/>
        </p:nvSpPr>
        <p:spPr>
          <a:xfrm>
            <a:off x="11306729" y="8569017"/>
            <a:ext cx="11668" cy="8755"/>
          </a:xfrm>
          <a:custGeom>
            <a:avLst/>
            <a:gdLst/>
            <a:ahLst/>
            <a:cxnLst/>
            <a:rect l="l" t="t" r="r" b="b"/>
            <a:pathLst>
              <a:path w="641" h="481" extrusionOk="0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2"/>
          <p:cNvSpPr/>
          <p:nvPr/>
        </p:nvSpPr>
        <p:spPr>
          <a:xfrm>
            <a:off x="11306729" y="8569017"/>
            <a:ext cx="11668" cy="8755"/>
          </a:xfrm>
          <a:custGeom>
            <a:avLst/>
            <a:gdLst/>
            <a:ahLst/>
            <a:cxnLst/>
            <a:rect l="l" t="t" r="r" b="b"/>
            <a:pathLst>
              <a:path w="641" h="481" fill="none" extrusionOk="0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321" y="480"/>
                </a:lnTo>
                <a:lnTo>
                  <a:pt x="321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2"/>
          <p:cNvSpPr/>
          <p:nvPr/>
        </p:nvSpPr>
        <p:spPr>
          <a:xfrm>
            <a:off x="12652147" y="6312105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extrusionOk="0">
                <a:moveTo>
                  <a:pt x="0" y="1"/>
                </a:move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12652147" y="6312105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61"/>
                </a:ln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lnTo>
                  <a:pt x="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12710373" y="6393648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extrusionOk="0">
                <a:moveTo>
                  <a:pt x="1" y="1"/>
                </a:move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12710373" y="6393648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61"/>
                </a:ln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lnTo>
                  <a:pt x="161" y="1"/>
                </a:lnTo>
                <a:lnTo>
                  <a:pt x="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12762794" y="6478103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extrusionOk="0">
                <a:moveTo>
                  <a:pt x="1" y="0"/>
                </a:moveTo>
                <a:lnTo>
                  <a:pt x="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12762794" y="6478103"/>
            <a:ext cx="2931" cy="2931"/>
          </a:xfrm>
          <a:custGeom>
            <a:avLst/>
            <a:gdLst/>
            <a:ahLst/>
            <a:cxnLst/>
            <a:rect l="l" t="t" r="r" b="b"/>
            <a:pathLst>
              <a:path w="161" h="161" fill="none" extrusionOk="0">
                <a:moveTo>
                  <a:pt x="1" y="0"/>
                </a:moveTo>
                <a:lnTo>
                  <a:pt x="1" y="160"/>
                </a:lnTo>
                <a:lnTo>
                  <a:pt x="1" y="160"/>
                </a:lnTo>
                <a:lnTo>
                  <a:pt x="1" y="160"/>
                </a:lnTo>
                <a:lnTo>
                  <a:pt x="16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12681269" y="6472278"/>
            <a:ext cx="23299" cy="23317"/>
          </a:xfrm>
          <a:custGeom>
            <a:avLst/>
            <a:gdLst/>
            <a:ahLst/>
            <a:cxnLst/>
            <a:rect l="l" t="t" r="r" b="b"/>
            <a:pathLst>
              <a:path w="1280" h="1281" extrusionOk="0">
                <a:moveTo>
                  <a:pt x="640" y="0"/>
                </a:move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2"/>
          <p:cNvSpPr/>
          <p:nvPr/>
        </p:nvSpPr>
        <p:spPr>
          <a:xfrm>
            <a:off x="12681269" y="6472278"/>
            <a:ext cx="23299" cy="23317"/>
          </a:xfrm>
          <a:custGeom>
            <a:avLst/>
            <a:gdLst/>
            <a:ahLst/>
            <a:cxnLst/>
            <a:rect l="l" t="t" r="r" b="b"/>
            <a:pathLst>
              <a:path w="1280" h="1281" fill="none" extrusionOk="0">
                <a:moveTo>
                  <a:pt x="640" y="0"/>
                </a:moveTo>
                <a:lnTo>
                  <a:pt x="640" y="0"/>
                </a:ln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32"/>
          <p:cNvGrpSpPr/>
          <p:nvPr/>
        </p:nvGrpSpPr>
        <p:grpSpPr>
          <a:xfrm>
            <a:off x="5749554" y="753972"/>
            <a:ext cx="2174539" cy="4297212"/>
            <a:chOff x="2644125" y="528450"/>
            <a:chExt cx="2504075" cy="4948425"/>
          </a:xfrm>
        </p:grpSpPr>
        <p:sp>
          <p:nvSpPr>
            <p:cNvPr id="1266" name="Google Shape;1266;p32"/>
            <p:cNvSpPr/>
            <p:nvPr/>
          </p:nvSpPr>
          <p:spPr>
            <a:xfrm>
              <a:off x="2876125" y="2389875"/>
              <a:ext cx="1913075" cy="1875375"/>
            </a:xfrm>
            <a:custGeom>
              <a:avLst/>
              <a:gdLst/>
              <a:ahLst/>
              <a:cxnLst/>
              <a:rect l="l" t="t" r="r" b="b"/>
              <a:pathLst>
                <a:path w="76523" h="75015" extrusionOk="0">
                  <a:moveTo>
                    <a:pt x="2693" y="1"/>
                  </a:moveTo>
                  <a:lnTo>
                    <a:pt x="2173" y="19"/>
                  </a:lnTo>
                  <a:lnTo>
                    <a:pt x="1670" y="37"/>
                  </a:lnTo>
                  <a:lnTo>
                    <a:pt x="1150" y="91"/>
                  </a:lnTo>
                  <a:lnTo>
                    <a:pt x="647" y="163"/>
                  </a:lnTo>
                  <a:lnTo>
                    <a:pt x="503" y="2873"/>
                  </a:lnTo>
                  <a:lnTo>
                    <a:pt x="378" y="5583"/>
                  </a:lnTo>
                  <a:lnTo>
                    <a:pt x="270" y="8312"/>
                  </a:lnTo>
                  <a:lnTo>
                    <a:pt x="180" y="11040"/>
                  </a:lnTo>
                  <a:lnTo>
                    <a:pt x="109" y="13787"/>
                  </a:lnTo>
                  <a:lnTo>
                    <a:pt x="55" y="16551"/>
                  </a:lnTo>
                  <a:lnTo>
                    <a:pt x="19" y="19297"/>
                  </a:lnTo>
                  <a:lnTo>
                    <a:pt x="1" y="22080"/>
                  </a:lnTo>
                  <a:lnTo>
                    <a:pt x="1" y="24844"/>
                  </a:lnTo>
                  <a:lnTo>
                    <a:pt x="1" y="27644"/>
                  </a:lnTo>
                  <a:lnTo>
                    <a:pt x="37" y="30426"/>
                  </a:lnTo>
                  <a:lnTo>
                    <a:pt x="73" y="33245"/>
                  </a:lnTo>
                  <a:lnTo>
                    <a:pt x="144" y="36045"/>
                  </a:lnTo>
                  <a:lnTo>
                    <a:pt x="216" y="38863"/>
                  </a:lnTo>
                  <a:lnTo>
                    <a:pt x="324" y="41699"/>
                  </a:lnTo>
                  <a:lnTo>
                    <a:pt x="432" y="44535"/>
                  </a:lnTo>
                  <a:lnTo>
                    <a:pt x="450" y="44697"/>
                  </a:lnTo>
                  <a:lnTo>
                    <a:pt x="485" y="45002"/>
                  </a:lnTo>
                  <a:lnTo>
                    <a:pt x="539" y="45307"/>
                  </a:lnTo>
                  <a:lnTo>
                    <a:pt x="629" y="45594"/>
                  </a:lnTo>
                  <a:lnTo>
                    <a:pt x="737" y="45846"/>
                  </a:lnTo>
                  <a:lnTo>
                    <a:pt x="862" y="46097"/>
                  </a:lnTo>
                  <a:lnTo>
                    <a:pt x="1006" y="46330"/>
                  </a:lnTo>
                  <a:lnTo>
                    <a:pt x="1186" y="46528"/>
                  </a:lnTo>
                  <a:lnTo>
                    <a:pt x="1401" y="46725"/>
                  </a:lnTo>
                  <a:lnTo>
                    <a:pt x="1616" y="46905"/>
                  </a:lnTo>
                  <a:lnTo>
                    <a:pt x="1868" y="47066"/>
                  </a:lnTo>
                  <a:lnTo>
                    <a:pt x="2155" y="47210"/>
                  </a:lnTo>
                  <a:lnTo>
                    <a:pt x="2442" y="47353"/>
                  </a:lnTo>
                  <a:lnTo>
                    <a:pt x="2765" y="47461"/>
                  </a:lnTo>
                  <a:lnTo>
                    <a:pt x="3124" y="47551"/>
                  </a:lnTo>
                  <a:lnTo>
                    <a:pt x="3501" y="47623"/>
                  </a:lnTo>
                  <a:lnTo>
                    <a:pt x="3896" y="47694"/>
                  </a:lnTo>
                  <a:lnTo>
                    <a:pt x="4345" y="47694"/>
                  </a:lnTo>
                  <a:lnTo>
                    <a:pt x="4542" y="47659"/>
                  </a:lnTo>
                  <a:lnTo>
                    <a:pt x="4740" y="47605"/>
                  </a:lnTo>
                  <a:lnTo>
                    <a:pt x="53097" y="47605"/>
                  </a:lnTo>
                  <a:lnTo>
                    <a:pt x="53187" y="48018"/>
                  </a:lnTo>
                  <a:lnTo>
                    <a:pt x="53295" y="48430"/>
                  </a:lnTo>
                  <a:lnTo>
                    <a:pt x="53402" y="48825"/>
                  </a:lnTo>
                  <a:lnTo>
                    <a:pt x="53528" y="49202"/>
                  </a:lnTo>
                  <a:lnTo>
                    <a:pt x="53654" y="49579"/>
                  </a:lnTo>
                  <a:lnTo>
                    <a:pt x="53797" y="49938"/>
                  </a:lnTo>
                  <a:lnTo>
                    <a:pt x="53941" y="50279"/>
                  </a:lnTo>
                  <a:lnTo>
                    <a:pt x="54085" y="50620"/>
                  </a:lnTo>
                  <a:lnTo>
                    <a:pt x="54246" y="50943"/>
                  </a:lnTo>
                  <a:lnTo>
                    <a:pt x="54426" y="51249"/>
                  </a:lnTo>
                  <a:lnTo>
                    <a:pt x="54605" y="51554"/>
                  </a:lnTo>
                  <a:lnTo>
                    <a:pt x="54803" y="51823"/>
                  </a:lnTo>
                  <a:lnTo>
                    <a:pt x="55000" y="52110"/>
                  </a:lnTo>
                  <a:lnTo>
                    <a:pt x="55197" y="52362"/>
                  </a:lnTo>
                  <a:lnTo>
                    <a:pt x="55413" y="52613"/>
                  </a:lnTo>
                  <a:lnTo>
                    <a:pt x="55646" y="52864"/>
                  </a:lnTo>
                  <a:lnTo>
                    <a:pt x="55897" y="53097"/>
                  </a:lnTo>
                  <a:lnTo>
                    <a:pt x="56149" y="53313"/>
                  </a:lnTo>
                  <a:lnTo>
                    <a:pt x="56418" y="53510"/>
                  </a:lnTo>
                  <a:lnTo>
                    <a:pt x="56687" y="53708"/>
                  </a:lnTo>
                  <a:lnTo>
                    <a:pt x="56957" y="53887"/>
                  </a:lnTo>
                  <a:lnTo>
                    <a:pt x="57244" y="54049"/>
                  </a:lnTo>
                  <a:lnTo>
                    <a:pt x="57549" y="54192"/>
                  </a:lnTo>
                  <a:lnTo>
                    <a:pt x="57836" y="54318"/>
                  </a:lnTo>
                  <a:lnTo>
                    <a:pt x="58159" y="54426"/>
                  </a:lnTo>
                  <a:lnTo>
                    <a:pt x="58482" y="54533"/>
                  </a:lnTo>
                  <a:lnTo>
                    <a:pt x="58805" y="54605"/>
                  </a:lnTo>
                  <a:lnTo>
                    <a:pt x="59128" y="54677"/>
                  </a:lnTo>
                  <a:lnTo>
                    <a:pt x="59470" y="54731"/>
                  </a:lnTo>
                  <a:lnTo>
                    <a:pt x="59829" y="54767"/>
                  </a:lnTo>
                  <a:lnTo>
                    <a:pt x="60188" y="54785"/>
                  </a:lnTo>
                  <a:lnTo>
                    <a:pt x="60547" y="54803"/>
                  </a:lnTo>
                  <a:lnTo>
                    <a:pt x="60816" y="54785"/>
                  </a:lnTo>
                  <a:lnTo>
                    <a:pt x="61103" y="54767"/>
                  </a:lnTo>
                  <a:lnTo>
                    <a:pt x="61426" y="54713"/>
                  </a:lnTo>
                  <a:lnTo>
                    <a:pt x="61785" y="54641"/>
                  </a:lnTo>
                  <a:lnTo>
                    <a:pt x="62162" y="54551"/>
                  </a:lnTo>
                  <a:lnTo>
                    <a:pt x="62575" y="54426"/>
                  </a:lnTo>
                  <a:lnTo>
                    <a:pt x="63490" y="54139"/>
                  </a:lnTo>
                  <a:lnTo>
                    <a:pt x="63957" y="53995"/>
                  </a:lnTo>
                  <a:lnTo>
                    <a:pt x="64406" y="53851"/>
                  </a:lnTo>
                  <a:lnTo>
                    <a:pt x="64837" y="53744"/>
                  </a:lnTo>
                  <a:lnTo>
                    <a:pt x="65232" y="53654"/>
                  </a:lnTo>
                  <a:lnTo>
                    <a:pt x="65626" y="53582"/>
                  </a:lnTo>
                  <a:lnTo>
                    <a:pt x="65985" y="53528"/>
                  </a:lnTo>
                  <a:lnTo>
                    <a:pt x="66326" y="53492"/>
                  </a:lnTo>
                  <a:lnTo>
                    <a:pt x="66829" y="53492"/>
                  </a:lnTo>
                  <a:lnTo>
                    <a:pt x="67009" y="53528"/>
                  </a:lnTo>
                  <a:lnTo>
                    <a:pt x="67170" y="53564"/>
                  </a:lnTo>
                  <a:lnTo>
                    <a:pt x="67350" y="53636"/>
                  </a:lnTo>
                  <a:lnTo>
                    <a:pt x="67511" y="53708"/>
                  </a:lnTo>
                  <a:lnTo>
                    <a:pt x="67655" y="53815"/>
                  </a:lnTo>
                  <a:lnTo>
                    <a:pt x="67816" y="53923"/>
                  </a:lnTo>
                  <a:lnTo>
                    <a:pt x="67960" y="54067"/>
                  </a:lnTo>
                  <a:lnTo>
                    <a:pt x="68086" y="54210"/>
                  </a:lnTo>
                  <a:lnTo>
                    <a:pt x="68229" y="54372"/>
                  </a:lnTo>
                  <a:lnTo>
                    <a:pt x="68355" y="54569"/>
                  </a:lnTo>
                  <a:lnTo>
                    <a:pt x="68480" y="54767"/>
                  </a:lnTo>
                  <a:lnTo>
                    <a:pt x="68588" y="55000"/>
                  </a:lnTo>
                  <a:lnTo>
                    <a:pt x="68696" y="55234"/>
                  </a:lnTo>
                  <a:lnTo>
                    <a:pt x="68804" y="55503"/>
                  </a:lnTo>
                  <a:lnTo>
                    <a:pt x="68893" y="55772"/>
                  </a:lnTo>
                  <a:lnTo>
                    <a:pt x="69001" y="56131"/>
                  </a:lnTo>
                  <a:lnTo>
                    <a:pt x="69073" y="56490"/>
                  </a:lnTo>
                  <a:lnTo>
                    <a:pt x="69127" y="56831"/>
                  </a:lnTo>
                  <a:lnTo>
                    <a:pt x="69127" y="57172"/>
                  </a:lnTo>
                  <a:lnTo>
                    <a:pt x="69109" y="57495"/>
                  </a:lnTo>
                  <a:lnTo>
                    <a:pt x="69055" y="57818"/>
                  </a:lnTo>
                  <a:lnTo>
                    <a:pt x="68983" y="58141"/>
                  </a:lnTo>
                  <a:lnTo>
                    <a:pt x="68875" y="58465"/>
                  </a:lnTo>
                  <a:lnTo>
                    <a:pt x="68732" y="58770"/>
                  </a:lnTo>
                  <a:lnTo>
                    <a:pt x="68570" y="59057"/>
                  </a:lnTo>
                  <a:lnTo>
                    <a:pt x="68355" y="59362"/>
                  </a:lnTo>
                  <a:lnTo>
                    <a:pt x="68121" y="59649"/>
                  </a:lnTo>
                  <a:lnTo>
                    <a:pt x="67870" y="59919"/>
                  </a:lnTo>
                  <a:lnTo>
                    <a:pt x="67565" y="60188"/>
                  </a:lnTo>
                  <a:lnTo>
                    <a:pt x="67242" y="60457"/>
                  </a:lnTo>
                  <a:lnTo>
                    <a:pt x="66901" y="60726"/>
                  </a:lnTo>
                  <a:lnTo>
                    <a:pt x="66506" y="60978"/>
                  </a:lnTo>
                  <a:lnTo>
                    <a:pt x="66093" y="61229"/>
                  </a:lnTo>
                  <a:lnTo>
                    <a:pt x="65644" y="61462"/>
                  </a:lnTo>
                  <a:lnTo>
                    <a:pt x="65178" y="61696"/>
                  </a:lnTo>
                  <a:lnTo>
                    <a:pt x="64675" y="61929"/>
                  </a:lnTo>
                  <a:lnTo>
                    <a:pt x="64137" y="62144"/>
                  </a:lnTo>
                  <a:lnTo>
                    <a:pt x="63562" y="62360"/>
                  </a:lnTo>
                  <a:lnTo>
                    <a:pt x="62970" y="62557"/>
                  </a:lnTo>
                  <a:lnTo>
                    <a:pt x="62342" y="62773"/>
                  </a:lnTo>
                  <a:lnTo>
                    <a:pt x="61677" y="62952"/>
                  </a:lnTo>
                  <a:lnTo>
                    <a:pt x="60995" y="63150"/>
                  </a:lnTo>
                  <a:lnTo>
                    <a:pt x="60277" y="63329"/>
                  </a:lnTo>
                  <a:lnTo>
                    <a:pt x="59523" y="63509"/>
                  </a:lnTo>
                  <a:lnTo>
                    <a:pt x="58734" y="63670"/>
                  </a:lnTo>
                  <a:lnTo>
                    <a:pt x="57926" y="63832"/>
                  </a:lnTo>
                  <a:lnTo>
                    <a:pt x="57082" y="63993"/>
                  </a:lnTo>
                  <a:lnTo>
                    <a:pt x="55377" y="64280"/>
                  </a:lnTo>
                  <a:lnTo>
                    <a:pt x="53690" y="64550"/>
                  </a:lnTo>
                  <a:lnTo>
                    <a:pt x="52020" y="64819"/>
                  </a:lnTo>
                  <a:lnTo>
                    <a:pt x="50351" y="65052"/>
                  </a:lnTo>
                  <a:lnTo>
                    <a:pt x="48699" y="65268"/>
                  </a:lnTo>
                  <a:lnTo>
                    <a:pt x="47066" y="65465"/>
                  </a:lnTo>
                  <a:lnTo>
                    <a:pt x="45451" y="65663"/>
                  </a:lnTo>
                  <a:lnTo>
                    <a:pt x="43835" y="65824"/>
                  </a:lnTo>
                  <a:lnTo>
                    <a:pt x="42255" y="65968"/>
                  </a:lnTo>
                  <a:lnTo>
                    <a:pt x="40676" y="66075"/>
                  </a:lnTo>
                  <a:lnTo>
                    <a:pt x="39114" y="66183"/>
                  </a:lnTo>
                  <a:lnTo>
                    <a:pt x="37552" y="66273"/>
                  </a:lnTo>
                  <a:lnTo>
                    <a:pt x="36027" y="66345"/>
                  </a:lnTo>
                  <a:lnTo>
                    <a:pt x="34501" y="66381"/>
                  </a:lnTo>
                  <a:lnTo>
                    <a:pt x="32993" y="66416"/>
                  </a:lnTo>
                  <a:lnTo>
                    <a:pt x="30085" y="66416"/>
                  </a:lnTo>
                  <a:lnTo>
                    <a:pt x="28667" y="66381"/>
                  </a:lnTo>
                  <a:lnTo>
                    <a:pt x="27231" y="66345"/>
                  </a:lnTo>
                  <a:lnTo>
                    <a:pt x="25795" y="66273"/>
                  </a:lnTo>
                  <a:lnTo>
                    <a:pt x="24359" y="66183"/>
                  </a:lnTo>
                  <a:lnTo>
                    <a:pt x="22905" y="66093"/>
                  </a:lnTo>
                  <a:lnTo>
                    <a:pt x="21451" y="65968"/>
                  </a:lnTo>
                  <a:lnTo>
                    <a:pt x="19979" y="65824"/>
                  </a:lnTo>
                  <a:lnTo>
                    <a:pt x="18256" y="65627"/>
                  </a:lnTo>
                  <a:lnTo>
                    <a:pt x="16551" y="65411"/>
                  </a:lnTo>
                  <a:lnTo>
                    <a:pt x="14864" y="65178"/>
                  </a:lnTo>
                  <a:lnTo>
                    <a:pt x="13212" y="64909"/>
                  </a:lnTo>
                  <a:lnTo>
                    <a:pt x="14522" y="65232"/>
                  </a:lnTo>
                  <a:lnTo>
                    <a:pt x="15887" y="65537"/>
                  </a:lnTo>
                  <a:lnTo>
                    <a:pt x="17287" y="65806"/>
                  </a:lnTo>
                  <a:lnTo>
                    <a:pt x="18723" y="66040"/>
                  </a:lnTo>
                  <a:lnTo>
                    <a:pt x="18902" y="70563"/>
                  </a:lnTo>
                  <a:lnTo>
                    <a:pt x="19064" y="75015"/>
                  </a:lnTo>
                  <a:lnTo>
                    <a:pt x="19369" y="74350"/>
                  </a:lnTo>
                  <a:lnTo>
                    <a:pt x="19692" y="73740"/>
                  </a:lnTo>
                  <a:lnTo>
                    <a:pt x="20051" y="73148"/>
                  </a:lnTo>
                  <a:lnTo>
                    <a:pt x="20428" y="72609"/>
                  </a:lnTo>
                  <a:lnTo>
                    <a:pt x="20823" y="72089"/>
                  </a:lnTo>
                  <a:lnTo>
                    <a:pt x="21254" y="71604"/>
                  </a:lnTo>
                  <a:lnTo>
                    <a:pt x="21703" y="71173"/>
                  </a:lnTo>
                  <a:lnTo>
                    <a:pt x="22187" y="70760"/>
                  </a:lnTo>
                  <a:lnTo>
                    <a:pt x="22510" y="70509"/>
                  </a:lnTo>
                  <a:lnTo>
                    <a:pt x="22833" y="70294"/>
                  </a:lnTo>
                  <a:lnTo>
                    <a:pt x="23174" y="70078"/>
                  </a:lnTo>
                  <a:lnTo>
                    <a:pt x="23515" y="69881"/>
                  </a:lnTo>
                  <a:lnTo>
                    <a:pt x="23857" y="69701"/>
                  </a:lnTo>
                  <a:lnTo>
                    <a:pt x="24216" y="69540"/>
                  </a:lnTo>
                  <a:lnTo>
                    <a:pt x="24575" y="69396"/>
                  </a:lnTo>
                  <a:lnTo>
                    <a:pt x="24951" y="69253"/>
                  </a:lnTo>
                  <a:lnTo>
                    <a:pt x="25328" y="69145"/>
                  </a:lnTo>
                  <a:lnTo>
                    <a:pt x="25723" y="69037"/>
                  </a:lnTo>
                  <a:lnTo>
                    <a:pt x="26118" y="68947"/>
                  </a:lnTo>
                  <a:lnTo>
                    <a:pt x="26531" y="68894"/>
                  </a:lnTo>
                  <a:lnTo>
                    <a:pt x="26944" y="68840"/>
                  </a:lnTo>
                  <a:lnTo>
                    <a:pt x="27357" y="68786"/>
                  </a:lnTo>
                  <a:lnTo>
                    <a:pt x="27788" y="68768"/>
                  </a:lnTo>
                  <a:lnTo>
                    <a:pt x="28218" y="68768"/>
                  </a:lnTo>
                  <a:lnTo>
                    <a:pt x="28667" y="68786"/>
                  </a:lnTo>
                  <a:lnTo>
                    <a:pt x="29547" y="68840"/>
                  </a:lnTo>
                  <a:lnTo>
                    <a:pt x="32544" y="69073"/>
                  </a:lnTo>
                  <a:lnTo>
                    <a:pt x="34286" y="69199"/>
                  </a:lnTo>
                  <a:lnTo>
                    <a:pt x="35668" y="69289"/>
                  </a:lnTo>
                  <a:lnTo>
                    <a:pt x="36691" y="69342"/>
                  </a:lnTo>
                  <a:lnTo>
                    <a:pt x="37355" y="69360"/>
                  </a:lnTo>
                  <a:lnTo>
                    <a:pt x="37894" y="69360"/>
                  </a:lnTo>
                  <a:lnTo>
                    <a:pt x="38540" y="69342"/>
                  </a:lnTo>
                  <a:lnTo>
                    <a:pt x="40263" y="69235"/>
                  </a:lnTo>
                  <a:lnTo>
                    <a:pt x="42489" y="69091"/>
                  </a:lnTo>
                  <a:lnTo>
                    <a:pt x="45253" y="68858"/>
                  </a:lnTo>
                  <a:lnTo>
                    <a:pt x="47999" y="68642"/>
                  </a:lnTo>
                  <a:lnTo>
                    <a:pt x="50225" y="68481"/>
                  </a:lnTo>
                  <a:lnTo>
                    <a:pt x="51895" y="68373"/>
                  </a:lnTo>
                  <a:lnTo>
                    <a:pt x="52541" y="68355"/>
                  </a:lnTo>
                  <a:lnTo>
                    <a:pt x="53043" y="68337"/>
                  </a:lnTo>
                  <a:lnTo>
                    <a:pt x="53420" y="68355"/>
                  </a:lnTo>
                  <a:lnTo>
                    <a:pt x="53779" y="68373"/>
                  </a:lnTo>
                  <a:lnTo>
                    <a:pt x="54138" y="68409"/>
                  </a:lnTo>
                  <a:lnTo>
                    <a:pt x="54479" y="68463"/>
                  </a:lnTo>
                  <a:lnTo>
                    <a:pt x="54820" y="68517"/>
                  </a:lnTo>
                  <a:lnTo>
                    <a:pt x="55162" y="68588"/>
                  </a:lnTo>
                  <a:lnTo>
                    <a:pt x="55485" y="68696"/>
                  </a:lnTo>
                  <a:lnTo>
                    <a:pt x="55808" y="68786"/>
                  </a:lnTo>
                  <a:lnTo>
                    <a:pt x="56131" y="68912"/>
                  </a:lnTo>
                  <a:lnTo>
                    <a:pt x="56436" y="69055"/>
                  </a:lnTo>
                  <a:lnTo>
                    <a:pt x="56741" y="69199"/>
                  </a:lnTo>
                  <a:lnTo>
                    <a:pt x="57046" y="69360"/>
                  </a:lnTo>
                  <a:lnTo>
                    <a:pt x="57333" y="69540"/>
                  </a:lnTo>
                  <a:lnTo>
                    <a:pt x="57621" y="69719"/>
                  </a:lnTo>
                  <a:lnTo>
                    <a:pt x="57890" y="69935"/>
                  </a:lnTo>
                  <a:lnTo>
                    <a:pt x="58159" y="70150"/>
                  </a:lnTo>
                  <a:lnTo>
                    <a:pt x="58554" y="70509"/>
                  </a:lnTo>
                  <a:lnTo>
                    <a:pt x="58913" y="70868"/>
                  </a:lnTo>
                  <a:lnTo>
                    <a:pt x="59254" y="71281"/>
                  </a:lnTo>
                  <a:lnTo>
                    <a:pt x="59559" y="71694"/>
                  </a:lnTo>
                  <a:lnTo>
                    <a:pt x="59757" y="68553"/>
                  </a:lnTo>
                  <a:lnTo>
                    <a:pt x="59972" y="65393"/>
                  </a:lnTo>
                  <a:lnTo>
                    <a:pt x="60690" y="65250"/>
                  </a:lnTo>
                  <a:lnTo>
                    <a:pt x="61372" y="65106"/>
                  </a:lnTo>
                  <a:lnTo>
                    <a:pt x="62072" y="64927"/>
                  </a:lnTo>
                  <a:lnTo>
                    <a:pt x="62736" y="64729"/>
                  </a:lnTo>
                  <a:lnTo>
                    <a:pt x="63401" y="64532"/>
                  </a:lnTo>
                  <a:lnTo>
                    <a:pt x="64047" y="64316"/>
                  </a:lnTo>
                  <a:lnTo>
                    <a:pt x="64675" y="64083"/>
                  </a:lnTo>
                  <a:lnTo>
                    <a:pt x="65285" y="63832"/>
                  </a:lnTo>
                  <a:lnTo>
                    <a:pt x="65896" y="63580"/>
                  </a:lnTo>
                  <a:lnTo>
                    <a:pt x="66488" y="63311"/>
                  </a:lnTo>
                  <a:lnTo>
                    <a:pt x="67080" y="63024"/>
                  </a:lnTo>
                  <a:lnTo>
                    <a:pt x="67637" y="62719"/>
                  </a:lnTo>
                  <a:lnTo>
                    <a:pt x="68193" y="62396"/>
                  </a:lnTo>
                  <a:lnTo>
                    <a:pt x="68750" y="62073"/>
                  </a:lnTo>
                  <a:lnTo>
                    <a:pt x="69270" y="61714"/>
                  </a:lnTo>
                  <a:lnTo>
                    <a:pt x="69791" y="61355"/>
                  </a:lnTo>
                  <a:lnTo>
                    <a:pt x="70347" y="60942"/>
                  </a:lnTo>
                  <a:lnTo>
                    <a:pt x="70886" y="60493"/>
                  </a:lnTo>
                  <a:lnTo>
                    <a:pt x="71335" y="60116"/>
                  </a:lnTo>
                  <a:lnTo>
                    <a:pt x="71765" y="59721"/>
                  </a:lnTo>
                  <a:lnTo>
                    <a:pt x="72178" y="59308"/>
                  </a:lnTo>
                  <a:lnTo>
                    <a:pt x="72573" y="58895"/>
                  </a:lnTo>
                  <a:lnTo>
                    <a:pt x="72932" y="58465"/>
                  </a:lnTo>
                  <a:lnTo>
                    <a:pt x="73291" y="58016"/>
                  </a:lnTo>
                  <a:lnTo>
                    <a:pt x="73614" y="57567"/>
                  </a:lnTo>
                  <a:lnTo>
                    <a:pt x="73937" y="57100"/>
                  </a:lnTo>
                  <a:lnTo>
                    <a:pt x="74278" y="56598"/>
                  </a:lnTo>
                  <a:lnTo>
                    <a:pt x="74566" y="56059"/>
                  </a:lnTo>
                  <a:lnTo>
                    <a:pt x="74871" y="55485"/>
                  </a:lnTo>
                  <a:lnTo>
                    <a:pt x="75140" y="54910"/>
                  </a:lnTo>
                  <a:lnTo>
                    <a:pt x="75373" y="54318"/>
                  </a:lnTo>
                  <a:lnTo>
                    <a:pt x="75607" y="53708"/>
                  </a:lnTo>
                  <a:lnTo>
                    <a:pt x="75804" y="53080"/>
                  </a:lnTo>
                  <a:lnTo>
                    <a:pt x="75966" y="52451"/>
                  </a:lnTo>
                  <a:lnTo>
                    <a:pt x="76127" y="51805"/>
                  </a:lnTo>
                  <a:lnTo>
                    <a:pt x="76253" y="51141"/>
                  </a:lnTo>
                  <a:lnTo>
                    <a:pt x="76361" y="50459"/>
                  </a:lnTo>
                  <a:lnTo>
                    <a:pt x="76432" y="49759"/>
                  </a:lnTo>
                  <a:lnTo>
                    <a:pt x="76486" y="49059"/>
                  </a:lnTo>
                  <a:lnTo>
                    <a:pt x="76522" y="48341"/>
                  </a:lnTo>
                  <a:lnTo>
                    <a:pt x="76522" y="47605"/>
                  </a:lnTo>
                  <a:lnTo>
                    <a:pt x="76504" y="46869"/>
                  </a:lnTo>
                  <a:lnTo>
                    <a:pt x="76468" y="46097"/>
                  </a:lnTo>
                  <a:lnTo>
                    <a:pt x="76396" y="45325"/>
                  </a:lnTo>
                  <a:lnTo>
                    <a:pt x="76325" y="44661"/>
                  </a:lnTo>
                  <a:lnTo>
                    <a:pt x="76235" y="43997"/>
                  </a:lnTo>
                  <a:lnTo>
                    <a:pt x="76127" y="43333"/>
                  </a:lnTo>
                  <a:lnTo>
                    <a:pt x="76002" y="42651"/>
                  </a:lnTo>
                  <a:lnTo>
                    <a:pt x="75858" y="41968"/>
                  </a:lnTo>
                  <a:lnTo>
                    <a:pt x="75696" y="41268"/>
                  </a:lnTo>
                  <a:lnTo>
                    <a:pt x="75499" y="40586"/>
                  </a:lnTo>
                  <a:lnTo>
                    <a:pt x="75302" y="39868"/>
                  </a:lnTo>
                  <a:lnTo>
                    <a:pt x="75086" y="39168"/>
                  </a:lnTo>
                  <a:lnTo>
                    <a:pt x="74835" y="38450"/>
                  </a:lnTo>
                  <a:lnTo>
                    <a:pt x="74584" y="37732"/>
                  </a:lnTo>
                  <a:lnTo>
                    <a:pt x="74296" y="37014"/>
                  </a:lnTo>
                  <a:lnTo>
                    <a:pt x="74009" y="36278"/>
                  </a:lnTo>
                  <a:lnTo>
                    <a:pt x="73686" y="35542"/>
                  </a:lnTo>
                  <a:lnTo>
                    <a:pt x="73363" y="34806"/>
                  </a:lnTo>
                  <a:lnTo>
                    <a:pt x="73004" y="34052"/>
                  </a:lnTo>
                  <a:lnTo>
                    <a:pt x="72627" y="33298"/>
                  </a:lnTo>
                  <a:lnTo>
                    <a:pt x="72232" y="32545"/>
                  </a:lnTo>
                  <a:lnTo>
                    <a:pt x="71837" y="31773"/>
                  </a:lnTo>
                  <a:lnTo>
                    <a:pt x="71406" y="31001"/>
                  </a:lnTo>
                  <a:lnTo>
                    <a:pt x="70958" y="30229"/>
                  </a:lnTo>
                  <a:lnTo>
                    <a:pt x="70491" y="29439"/>
                  </a:lnTo>
                  <a:lnTo>
                    <a:pt x="70006" y="28649"/>
                  </a:lnTo>
                  <a:lnTo>
                    <a:pt x="69504" y="27860"/>
                  </a:lnTo>
                  <a:lnTo>
                    <a:pt x="68983" y="27052"/>
                  </a:lnTo>
                  <a:lnTo>
                    <a:pt x="68445" y="26244"/>
                  </a:lnTo>
                  <a:lnTo>
                    <a:pt x="67888" y="25436"/>
                  </a:lnTo>
                  <a:lnTo>
                    <a:pt x="67296" y="24611"/>
                  </a:lnTo>
                  <a:lnTo>
                    <a:pt x="66703" y="23803"/>
                  </a:lnTo>
                  <a:lnTo>
                    <a:pt x="66093" y="22959"/>
                  </a:lnTo>
                  <a:lnTo>
                    <a:pt x="65465" y="22133"/>
                  </a:lnTo>
                  <a:lnTo>
                    <a:pt x="64801" y="21290"/>
                  </a:lnTo>
                  <a:lnTo>
                    <a:pt x="63885" y="21541"/>
                  </a:lnTo>
                  <a:lnTo>
                    <a:pt x="62970" y="21774"/>
                  </a:lnTo>
                  <a:lnTo>
                    <a:pt x="62054" y="21990"/>
                  </a:lnTo>
                  <a:lnTo>
                    <a:pt x="61139" y="22205"/>
                  </a:lnTo>
                  <a:lnTo>
                    <a:pt x="60223" y="22403"/>
                  </a:lnTo>
                  <a:lnTo>
                    <a:pt x="59308" y="22582"/>
                  </a:lnTo>
                  <a:lnTo>
                    <a:pt x="58410" y="22744"/>
                  </a:lnTo>
                  <a:lnTo>
                    <a:pt x="57513" y="22887"/>
                  </a:lnTo>
                  <a:lnTo>
                    <a:pt x="56598" y="23031"/>
                  </a:lnTo>
                  <a:lnTo>
                    <a:pt x="55700" y="23139"/>
                  </a:lnTo>
                  <a:lnTo>
                    <a:pt x="54820" y="23246"/>
                  </a:lnTo>
                  <a:lnTo>
                    <a:pt x="53923" y="23354"/>
                  </a:lnTo>
                  <a:lnTo>
                    <a:pt x="53025" y="23426"/>
                  </a:lnTo>
                  <a:lnTo>
                    <a:pt x="52146" y="23480"/>
                  </a:lnTo>
                  <a:lnTo>
                    <a:pt x="51248" y="23534"/>
                  </a:lnTo>
                  <a:lnTo>
                    <a:pt x="50369" y="23569"/>
                  </a:lnTo>
                  <a:lnTo>
                    <a:pt x="49489" y="23587"/>
                  </a:lnTo>
                  <a:lnTo>
                    <a:pt x="48610" y="23605"/>
                  </a:lnTo>
                  <a:lnTo>
                    <a:pt x="47748" y="23587"/>
                  </a:lnTo>
                  <a:lnTo>
                    <a:pt x="46869" y="23569"/>
                  </a:lnTo>
                  <a:lnTo>
                    <a:pt x="46007" y="23534"/>
                  </a:lnTo>
                  <a:lnTo>
                    <a:pt x="45127" y="23480"/>
                  </a:lnTo>
                  <a:lnTo>
                    <a:pt x="44266" y="23408"/>
                  </a:lnTo>
                  <a:lnTo>
                    <a:pt x="43404" y="23336"/>
                  </a:lnTo>
                  <a:lnTo>
                    <a:pt x="42543" y="23246"/>
                  </a:lnTo>
                  <a:lnTo>
                    <a:pt x="41681" y="23139"/>
                  </a:lnTo>
                  <a:lnTo>
                    <a:pt x="40837" y="23013"/>
                  </a:lnTo>
                  <a:lnTo>
                    <a:pt x="39976" y="22869"/>
                  </a:lnTo>
                  <a:lnTo>
                    <a:pt x="39132" y="22726"/>
                  </a:lnTo>
                  <a:lnTo>
                    <a:pt x="38288" y="22546"/>
                  </a:lnTo>
                  <a:lnTo>
                    <a:pt x="37445" y="22367"/>
                  </a:lnTo>
                  <a:lnTo>
                    <a:pt x="36601" y="22169"/>
                  </a:lnTo>
                  <a:lnTo>
                    <a:pt x="35757" y="21972"/>
                  </a:lnTo>
                  <a:lnTo>
                    <a:pt x="34932" y="21739"/>
                  </a:lnTo>
                  <a:lnTo>
                    <a:pt x="34088" y="21505"/>
                  </a:lnTo>
                  <a:lnTo>
                    <a:pt x="33262" y="21254"/>
                  </a:lnTo>
                  <a:lnTo>
                    <a:pt x="32437" y="20985"/>
                  </a:lnTo>
                  <a:lnTo>
                    <a:pt x="31611" y="20697"/>
                  </a:lnTo>
                  <a:lnTo>
                    <a:pt x="30785" y="20410"/>
                  </a:lnTo>
                  <a:lnTo>
                    <a:pt x="29960" y="20105"/>
                  </a:lnTo>
                  <a:lnTo>
                    <a:pt x="29152" y="19782"/>
                  </a:lnTo>
                  <a:lnTo>
                    <a:pt x="28326" y="19441"/>
                  </a:lnTo>
                  <a:lnTo>
                    <a:pt x="27518" y="19082"/>
                  </a:lnTo>
                  <a:lnTo>
                    <a:pt x="26711" y="18723"/>
                  </a:lnTo>
                  <a:lnTo>
                    <a:pt x="25903" y="18328"/>
                  </a:lnTo>
                  <a:lnTo>
                    <a:pt x="25095" y="17933"/>
                  </a:lnTo>
                  <a:lnTo>
                    <a:pt x="24287" y="17520"/>
                  </a:lnTo>
                  <a:lnTo>
                    <a:pt x="23480" y="17107"/>
                  </a:lnTo>
                  <a:lnTo>
                    <a:pt x="22690" y="16659"/>
                  </a:lnTo>
                  <a:lnTo>
                    <a:pt x="21900" y="16210"/>
                  </a:lnTo>
                  <a:lnTo>
                    <a:pt x="21110" y="15743"/>
                  </a:lnTo>
                  <a:lnTo>
                    <a:pt x="20320" y="15259"/>
                  </a:lnTo>
                  <a:lnTo>
                    <a:pt x="19531" y="14756"/>
                  </a:lnTo>
                  <a:lnTo>
                    <a:pt x="18741" y="14253"/>
                  </a:lnTo>
                  <a:lnTo>
                    <a:pt x="17951" y="13733"/>
                  </a:lnTo>
                  <a:lnTo>
                    <a:pt x="17179" y="13194"/>
                  </a:lnTo>
                  <a:lnTo>
                    <a:pt x="16407" y="12638"/>
                  </a:lnTo>
                  <a:lnTo>
                    <a:pt x="15617" y="12063"/>
                  </a:lnTo>
                  <a:lnTo>
                    <a:pt x="14846" y="11471"/>
                  </a:lnTo>
                  <a:lnTo>
                    <a:pt x="14092" y="10879"/>
                  </a:lnTo>
                  <a:lnTo>
                    <a:pt x="13320" y="10268"/>
                  </a:lnTo>
                  <a:lnTo>
                    <a:pt x="12548" y="9640"/>
                  </a:lnTo>
                  <a:lnTo>
                    <a:pt x="11794" y="9012"/>
                  </a:lnTo>
                  <a:lnTo>
                    <a:pt x="11040" y="8348"/>
                  </a:lnTo>
                  <a:lnTo>
                    <a:pt x="10394" y="7055"/>
                  </a:lnTo>
                  <a:lnTo>
                    <a:pt x="9766" y="5853"/>
                  </a:lnTo>
                  <a:lnTo>
                    <a:pt x="9137" y="4740"/>
                  </a:lnTo>
                  <a:lnTo>
                    <a:pt x="8509" y="3735"/>
                  </a:lnTo>
                  <a:lnTo>
                    <a:pt x="8204" y="3286"/>
                  </a:lnTo>
                  <a:lnTo>
                    <a:pt x="7899" y="2855"/>
                  </a:lnTo>
                  <a:lnTo>
                    <a:pt x="7576" y="2460"/>
                  </a:lnTo>
                  <a:lnTo>
                    <a:pt x="7253" y="2101"/>
                  </a:lnTo>
                  <a:lnTo>
                    <a:pt x="6912" y="1760"/>
                  </a:lnTo>
                  <a:lnTo>
                    <a:pt x="6571" y="1455"/>
                  </a:lnTo>
                  <a:lnTo>
                    <a:pt x="6230" y="1186"/>
                  </a:lnTo>
                  <a:lnTo>
                    <a:pt x="5871" y="934"/>
                  </a:lnTo>
                  <a:lnTo>
                    <a:pt x="5494" y="719"/>
                  </a:lnTo>
                  <a:lnTo>
                    <a:pt x="5117" y="522"/>
                  </a:lnTo>
                  <a:lnTo>
                    <a:pt x="4740" y="360"/>
                  </a:lnTo>
                  <a:lnTo>
                    <a:pt x="4345" y="234"/>
                  </a:lnTo>
                  <a:lnTo>
                    <a:pt x="3932" y="127"/>
                  </a:lnTo>
                  <a:lnTo>
                    <a:pt x="3537" y="55"/>
                  </a:lnTo>
                  <a:lnTo>
                    <a:pt x="3106" y="19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2652650" y="2393925"/>
              <a:ext cx="1951650" cy="3076225"/>
            </a:xfrm>
            <a:custGeom>
              <a:avLst/>
              <a:gdLst/>
              <a:ahLst/>
              <a:cxnLst/>
              <a:rect l="l" t="t" r="r" b="b"/>
              <a:pathLst>
                <a:path w="78066" h="123049" extrusionOk="0">
                  <a:moveTo>
                    <a:pt x="9586" y="1"/>
                  </a:move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close/>
                  <a:moveTo>
                    <a:pt x="61982" y="68175"/>
                  </a:moveTo>
                  <a:lnTo>
                    <a:pt x="61480" y="68193"/>
                  </a:lnTo>
                  <a:lnTo>
                    <a:pt x="60834" y="68211"/>
                  </a:lnTo>
                  <a:lnTo>
                    <a:pt x="59164" y="68319"/>
                  </a:lnTo>
                  <a:lnTo>
                    <a:pt x="56938" y="68480"/>
                  </a:lnTo>
                  <a:lnTo>
                    <a:pt x="54192" y="68696"/>
                  </a:lnTo>
                  <a:lnTo>
                    <a:pt x="51428" y="68929"/>
                  </a:lnTo>
                  <a:lnTo>
                    <a:pt x="49202" y="69073"/>
                  </a:lnTo>
                  <a:lnTo>
                    <a:pt x="47479" y="69180"/>
                  </a:lnTo>
                  <a:lnTo>
                    <a:pt x="46833" y="69198"/>
                  </a:lnTo>
                  <a:lnTo>
                    <a:pt x="46294" y="69198"/>
                  </a:lnTo>
                  <a:lnTo>
                    <a:pt x="45630" y="69180"/>
                  </a:lnTo>
                  <a:lnTo>
                    <a:pt x="44607" y="69127"/>
                  </a:lnTo>
                  <a:lnTo>
                    <a:pt x="43225" y="69037"/>
                  </a:lnTo>
                  <a:lnTo>
                    <a:pt x="41483" y="68911"/>
                  </a:lnTo>
                  <a:lnTo>
                    <a:pt x="38486" y="68678"/>
                  </a:lnTo>
                  <a:lnTo>
                    <a:pt x="37606" y="68624"/>
                  </a:lnTo>
                  <a:lnTo>
                    <a:pt x="37157" y="68606"/>
                  </a:lnTo>
                  <a:lnTo>
                    <a:pt x="36727" y="68606"/>
                  </a:lnTo>
                  <a:lnTo>
                    <a:pt x="36296" y="68624"/>
                  </a:lnTo>
                  <a:lnTo>
                    <a:pt x="35883" y="68678"/>
                  </a:lnTo>
                  <a:lnTo>
                    <a:pt x="35470" y="68732"/>
                  </a:lnTo>
                  <a:lnTo>
                    <a:pt x="35057" y="68785"/>
                  </a:lnTo>
                  <a:lnTo>
                    <a:pt x="34662" y="68875"/>
                  </a:lnTo>
                  <a:lnTo>
                    <a:pt x="34267" y="68983"/>
                  </a:lnTo>
                  <a:lnTo>
                    <a:pt x="33890" y="69091"/>
                  </a:lnTo>
                  <a:lnTo>
                    <a:pt x="33514" y="69234"/>
                  </a:lnTo>
                  <a:lnTo>
                    <a:pt x="33155" y="69378"/>
                  </a:lnTo>
                  <a:lnTo>
                    <a:pt x="32796" y="69539"/>
                  </a:lnTo>
                  <a:lnTo>
                    <a:pt x="32454" y="69719"/>
                  </a:lnTo>
                  <a:lnTo>
                    <a:pt x="32113" y="69916"/>
                  </a:lnTo>
                  <a:lnTo>
                    <a:pt x="31772" y="70132"/>
                  </a:lnTo>
                  <a:lnTo>
                    <a:pt x="31449" y="70347"/>
                  </a:lnTo>
                  <a:lnTo>
                    <a:pt x="31126" y="70598"/>
                  </a:lnTo>
                  <a:lnTo>
                    <a:pt x="30642" y="71011"/>
                  </a:lnTo>
                  <a:lnTo>
                    <a:pt x="30193" y="71442"/>
                  </a:lnTo>
                  <a:lnTo>
                    <a:pt x="29762" y="71927"/>
                  </a:lnTo>
                  <a:lnTo>
                    <a:pt x="29367" y="72447"/>
                  </a:lnTo>
                  <a:lnTo>
                    <a:pt x="28990" y="72986"/>
                  </a:lnTo>
                  <a:lnTo>
                    <a:pt x="28631" y="73578"/>
                  </a:lnTo>
                  <a:lnTo>
                    <a:pt x="28308" y="74188"/>
                  </a:lnTo>
                  <a:lnTo>
                    <a:pt x="28003" y="74853"/>
                  </a:lnTo>
                  <a:lnTo>
                    <a:pt x="28111" y="78299"/>
                  </a:lnTo>
                  <a:lnTo>
                    <a:pt x="28200" y="81710"/>
                  </a:lnTo>
                  <a:lnTo>
                    <a:pt x="28272" y="85048"/>
                  </a:lnTo>
                  <a:lnTo>
                    <a:pt x="28326" y="88333"/>
                  </a:lnTo>
                  <a:lnTo>
                    <a:pt x="28362" y="91546"/>
                  </a:lnTo>
                  <a:lnTo>
                    <a:pt x="28362" y="94705"/>
                  </a:lnTo>
                  <a:lnTo>
                    <a:pt x="28362" y="97811"/>
                  </a:lnTo>
                  <a:lnTo>
                    <a:pt x="28344" y="100862"/>
                  </a:lnTo>
                  <a:lnTo>
                    <a:pt x="28308" y="103842"/>
                  </a:lnTo>
                  <a:lnTo>
                    <a:pt x="28254" y="106768"/>
                  </a:lnTo>
                  <a:lnTo>
                    <a:pt x="28182" y="109622"/>
                  </a:lnTo>
                  <a:lnTo>
                    <a:pt x="28093" y="112440"/>
                  </a:lnTo>
                  <a:lnTo>
                    <a:pt x="27985" y="115169"/>
                  </a:lnTo>
                  <a:lnTo>
                    <a:pt x="27859" y="117861"/>
                  </a:lnTo>
                  <a:lnTo>
                    <a:pt x="27716" y="120482"/>
                  </a:lnTo>
                  <a:lnTo>
                    <a:pt x="27554" y="123049"/>
                  </a:lnTo>
                  <a:lnTo>
                    <a:pt x="68911" y="123049"/>
                  </a:lnTo>
                  <a:lnTo>
                    <a:pt x="68678" y="119961"/>
                  </a:lnTo>
                  <a:lnTo>
                    <a:pt x="68480" y="116856"/>
                  </a:lnTo>
                  <a:lnTo>
                    <a:pt x="68301" y="113733"/>
                  </a:lnTo>
                  <a:lnTo>
                    <a:pt x="68157" y="110591"/>
                  </a:lnTo>
                  <a:lnTo>
                    <a:pt x="68032" y="107432"/>
                  </a:lnTo>
                  <a:lnTo>
                    <a:pt x="67942" y="104255"/>
                  </a:lnTo>
                  <a:lnTo>
                    <a:pt x="67870" y="101060"/>
                  </a:lnTo>
                  <a:lnTo>
                    <a:pt x="67834" y="97847"/>
                  </a:lnTo>
                  <a:lnTo>
                    <a:pt x="67816" y="94616"/>
                  </a:lnTo>
                  <a:lnTo>
                    <a:pt x="67834" y="91367"/>
                  </a:lnTo>
                  <a:lnTo>
                    <a:pt x="67870" y="88118"/>
                  </a:lnTo>
                  <a:lnTo>
                    <a:pt x="67942" y="84833"/>
                  </a:lnTo>
                  <a:lnTo>
                    <a:pt x="68050" y="81530"/>
                  </a:lnTo>
                  <a:lnTo>
                    <a:pt x="68175" y="78227"/>
                  </a:lnTo>
                  <a:lnTo>
                    <a:pt x="68319" y="74889"/>
                  </a:lnTo>
                  <a:lnTo>
                    <a:pt x="68498" y="71532"/>
                  </a:lnTo>
                  <a:lnTo>
                    <a:pt x="68193" y="71119"/>
                  </a:lnTo>
                  <a:lnTo>
                    <a:pt x="67852" y="70706"/>
                  </a:lnTo>
                  <a:lnTo>
                    <a:pt x="67493" y="70347"/>
                  </a:lnTo>
                  <a:lnTo>
                    <a:pt x="67098" y="69988"/>
                  </a:lnTo>
                  <a:lnTo>
                    <a:pt x="66829" y="69773"/>
                  </a:lnTo>
                  <a:lnTo>
                    <a:pt x="66560" y="69557"/>
                  </a:lnTo>
                  <a:lnTo>
                    <a:pt x="66272" y="69378"/>
                  </a:lnTo>
                  <a:lnTo>
                    <a:pt x="65985" y="69198"/>
                  </a:lnTo>
                  <a:lnTo>
                    <a:pt x="65680" y="69037"/>
                  </a:lnTo>
                  <a:lnTo>
                    <a:pt x="65375" y="68893"/>
                  </a:lnTo>
                  <a:lnTo>
                    <a:pt x="65070" y="68750"/>
                  </a:lnTo>
                  <a:lnTo>
                    <a:pt x="64747" y="68624"/>
                  </a:lnTo>
                  <a:lnTo>
                    <a:pt x="64424" y="68534"/>
                  </a:lnTo>
                  <a:lnTo>
                    <a:pt x="64101" y="68426"/>
                  </a:lnTo>
                  <a:lnTo>
                    <a:pt x="63759" y="68355"/>
                  </a:lnTo>
                  <a:lnTo>
                    <a:pt x="63418" y="68301"/>
                  </a:lnTo>
                  <a:lnTo>
                    <a:pt x="63077" y="68247"/>
                  </a:lnTo>
                  <a:lnTo>
                    <a:pt x="62718" y="68211"/>
                  </a:lnTo>
                  <a:lnTo>
                    <a:pt x="62359" y="68193"/>
                  </a:lnTo>
                  <a:lnTo>
                    <a:pt x="61982" y="68175"/>
                  </a:lnTo>
                  <a:close/>
                </a:path>
              </a:pathLst>
            </a:custGeom>
            <a:solidFill>
              <a:srgbClr val="FFC8AD"/>
            </a:solidFill>
            <a:ln w="9525" cap="flat" cmpd="sng">
              <a:solidFill>
                <a:srgbClr val="FFC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2652650" y="2393925"/>
              <a:ext cx="1951650" cy="1656375"/>
            </a:xfrm>
            <a:custGeom>
              <a:avLst/>
              <a:gdLst/>
              <a:ahLst/>
              <a:cxnLst/>
              <a:rect l="l" t="t" r="r" b="b"/>
              <a:pathLst>
                <a:path w="78066" h="66255" fill="none" extrusionOk="0">
                  <a:moveTo>
                    <a:pt x="1365" y="34411"/>
                  </a:move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0442" y="66254"/>
                  </a:lnTo>
                  <a:lnTo>
                    <a:pt x="40442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589" y="53330"/>
                  </a:lnTo>
                  <a:lnTo>
                    <a:pt x="75589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3068" y="47532"/>
                  </a:lnTo>
                  <a:lnTo>
                    <a:pt x="12835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lnTo>
                    <a:pt x="9586" y="1"/>
                  </a:ln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3341500" y="4098300"/>
              <a:ext cx="1033950" cy="1371850"/>
            </a:xfrm>
            <a:custGeom>
              <a:avLst/>
              <a:gdLst/>
              <a:ahLst/>
              <a:cxnLst/>
              <a:rect l="l" t="t" r="r" b="b"/>
              <a:pathLst>
                <a:path w="41358" h="54874" fill="none" extrusionOk="0">
                  <a:moveTo>
                    <a:pt x="40944" y="3357"/>
                  </a:moveTo>
                  <a:lnTo>
                    <a:pt x="40944" y="3357"/>
                  </a:lnTo>
                  <a:lnTo>
                    <a:pt x="40639" y="2944"/>
                  </a:lnTo>
                  <a:lnTo>
                    <a:pt x="40298" y="2531"/>
                  </a:lnTo>
                  <a:lnTo>
                    <a:pt x="39939" y="2172"/>
                  </a:lnTo>
                  <a:lnTo>
                    <a:pt x="39544" y="1813"/>
                  </a:lnTo>
                  <a:lnTo>
                    <a:pt x="39544" y="1813"/>
                  </a:lnTo>
                  <a:lnTo>
                    <a:pt x="39275" y="1598"/>
                  </a:lnTo>
                  <a:lnTo>
                    <a:pt x="39006" y="1382"/>
                  </a:lnTo>
                  <a:lnTo>
                    <a:pt x="38718" y="1203"/>
                  </a:lnTo>
                  <a:lnTo>
                    <a:pt x="38431" y="1023"/>
                  </a:lnTo>
                  <a:lnTo>
                    <a:pt x="38126" y="862"/>
                  </a:lnTo>
                  <a:lnTo>
                    <a:pt x="37821" y="718"/>
                  </a:lnTo>
                  <a:lnTo>
                    <a:pt x="37516" y="575"/>
                  </a:lnTo>
                  <a:lnTo>
                    <a:pt x="37193" y="449"/>
                  </a:lnTo>
                  <a:lnTo>
                    <a:pt x="36870" y="359"/>
                  </a:lnTo>
                  <a:lnTo>
                    <a:pt x="36547" y="251"/>
                  </a:lnTo>
                  <a:lnTo>
                    <a:pt x="36205" y="180"/>
                  </a:lnTo>
                  <a:lnTo>
                    <a:pt x="35864" y="126"/>
                  </a:lnTo>
                  <a:lnTo>
                    <a:pt x="35523" y="72"/>
                  </a:lnTo>
                  <a:lnTo>
                    <a:pt x="35164" y="36"/>
                  </a:lnTo>
                  <a:lnTo>
                    <a:pt x="34805" y="18"/>
                  </a:lnTo>
                  <a:lnTo>
                    <a:pt x="34428" y="0"/>
                  </a:lnTo>
                  <a:lnTo>
                    <a:pt x="34428" y="0"/>
                  </a:lnTo>
                  <a:lnTo>
                    <a:pt x="33926" y="18"/>
                  </a:lnTo>
                  <a:lnTo>
                    <a:pt x="33280" y="36"/>
                  </a:lnTo>
                  <a:lnTo>
                    <a:pt x="31610" y="144"/>
                  </a:lnTo>
                  <a:lnTo>
                    <a:pt x="29384" y="305"/>
                  </a:lnTo>
                  <a:lnTo>
                    <a:pt x="26638" y="521"/>
                  </a:lnTo>
                  <a:lnTo>
                    <a:pt x="26638" y="521"/>
                  </a:lnTo>
                  <a:lnTo>
                    <a:pt x="23874" y="754"/>
                  </a:lnTo>
                  <a:lnTo>
                    <a:pt x="21648" y="898"/>
                  </a:lnTo>
                  <a:lnTo>
                    <a:pt x="19925" y="1005"/>
                  </a:lnTo>
                  <a:lnTo>
                    <a:pt x="19279" y="1023"/>
                  </a:lnTo>
                  <a:lnTo>
                    <a:pt x="18740" y="1023"/>
                  </a:lnTo>
                  <a:lnTo>
                    <a:pt x="18740" y="1023"/>
                  </a:lnTo>
                  <a:lnTo>
                    <a:pt x="18076" y="1005"/>
                  </a:lnTo>
                  <a:lnTo>
                    <a:pt x="17053" y="952"/>
                  </a:lnTo>
                  <a:lnTo>
                    <a:pt x="15671" y="862"/>
                  </a:lnTo>
                  <a:lnTo>
                    <a:pt x="13929" y="736"/>
                  </a:lnTo>
                  <a:lnTo>
                    <a:pt x="13929" y="736"/>
                  </a:lnTo>
                  <a:lnTo>
                    <a:pt x="10932" y="503"/>
                  </a:lnTo>
                  <a:lnTo>
                    <a:pt x="10052" y="449"/>
                  </a:lnTo>
                  <a:lnTo>
                    <a:pt x="9603" y="431"/>
                  </a:lnTo>
                  <a:lnTo>
                    <a:pt x="9603" y="431"/>
                  </a:lnTo>
                  <a:lnTo>
                    <a:pt x="9173" y="431"/>
                  </a:lnTo>
                  <a:lnTo>
                    <a:pt x="8742" y="449"/>
                  </a:lnTo>
                  <a:lnTo>
                    <a:pt x="8329" y="503"/>
                  </a:lnTo>
                  <a:lnTo>
                    <a:pt x="7916" y="557"/>
                  </a:lnTo>
                  <a:lnTo>
                    <a:pt x="7503" y="610"/>
                  </a:lnTo>
                  <a:lnTo>
                    <a:pt x="7108" y="700"/>
                  </a:lnTo>
                  <a:lnTo>
                    <a:pt x="6713" y="808"/>
                  </a:lnTo>
                  <a:lnTo>
                    <a:pt x="6336" y="916"/>
                  </a:lnTo>
                  <a:lnTo>
                    <a:pt x="5960" y="1059"/>
                  </a:lnTo>
                  <a:lnTo>
                    <a:pt x="5601" y="1203"/>
                  </a:lnTo>
                  <a:lnTo>
                    <a:pt x="5242" y="1364"/>
                  </a:lnTo>
                  <a:lnTo>
                    <a:pt x="4900" y="1544"/>
                  </a:lnTo>
                  <a:lnTo>
                    <a:pt x="4559" y="1741"/>
                  </a:lnTo>
                  <a:lnTo>
                    <a:pt x="4218" y="1957"/>
                  </a:lnTo>
                  <a:lnTo>
                    <a:pt x="3895" y="2172"/>
                  </a:lnTo>
                  <a:lnTo>
                    <a:pt x="3572" y="2423"/>
                  </a:lnTo>
                  <a:lnTo>
                    <a:pt x="3572" y="2423"/>
                  </a:lnTo>
                  <a:lnTo>
                    <a:pt x="3088" y="2836"/>
                  </a:lnTo>
                  <a:lnTo>
                    <a:pt x="2639" y="3267"/>
                  </a:lnTo>
                  <a:lnTo>
                    <a:pt x="2208" y="3752"/>
                  </a:lnTo>
                  <a:lnTo>
                    <a:pt x="1813" y="4272"/>
                  </a:lnTo>
                  <a:lnTo>
                    <a:pt x="1436" y="4811"/>
                  </a:lnTo>
                  <a:lnTo>
                    <a:pt x="1077" y="5403"/>
                  </a:lnTo>
                  <a:lnTo>
                    <a:pt x="754" y="6013"/>
                  </a:lnTo>
                  <a:lnTo>
                    <a:pt x="449" y="6678"/>
                  </a:lnTo>
                  <a:lnTo>
                    <a:pt x="449" y="6678"/>
                  </a:lnTo>
                  <a:lnTo>
                    <a:pt x="557" y="10124"/>
                  </a:lnTo>
                  <a:lnTo>
                    <a:pt x="646" y="13535"/>
                  </a:lnTo>
                  <a:lnTo>
                    <a:pt x="718" y="16873"/>
                  </a:lnTo>
                  <a:lnTo>
                    <a:pt x="772" y="20158"/>
                  </a:lnTo>
                  <a:lnTo>
                    <a:pt x="808" y="23371"/>
                  </a:lnTo>
                  <a:lnTo>
                    <a:pt x="808" y="26530"/>
                  </a:lnTo>
                  <a:lnTo>
                    <a:pt x="808" y="29636"/>
                  </a:lnTo>
                  <a:lnTo>
                    <a:pt x="790" y="32687"/>
                  </a:lnTo>
                  <a:lnTo>
                    <a:pt x="754" y="35667"/>
                  </a:lnTo>
                  <a:lnTo>
                    <a:pt x="700" y="38593"/>
                  </a:lnTo>
                  <a:lnTo>
                    <a:pt x="628" y="41447"/>
                  </a:lnTo>
                  <a:lnTo>
                    <a:pt x="539" y="44265"/>
                  </a:lnTo>
                  <a:lnTo>
                    <a:pt x="431" y="46994"/>
                  </a:lnTo>
                  <a:lnTo>
                    <a:pt x="305" y="49686"/>
                  </a:lnTo>
                  <a:lnTo>
                    <a:pt x="162" y="52307"/>
                  </a:lnTo>
                  <a:lnTo>
                    <a:pt x="0" y="54874"/>
                  </a:lnTo>
                  <a:lnTo>
                    <a:pt x="41357" y="54874"/>
                  </a:lnTo>
                  <a:lnTo>
                    <a:pt x="41357" y="54874"/>
                  </a:lnTo>
                  <a:lnTo>
                    <a:pt x="41124" y="51786"/>
                  </a:lnTo>
                  <a:lnTo>
                    <a:pt x="40926" y="48681"/>
                  </a:lnTo>
                  <a:lnTo>
                    <a:pt x="40747" y="45558"/>
                  </a:lnTo>
                  <a:lnTo>
                    <a:pt x="40603" y="42416"/>
                  </a:lnTo>
                  <a:lnTo>
                    <a:pt x="40478" y="39257"/>
                  </a:lnTo>
                  <a:lnTo>
                    <a:pt x="40388" y="36080"/>
                  </a:lnTo>
                  <a:lnTo>
                    <a:pt x="40316" y="32885"/>
                  </a:lnTo>
                  <a:lnTo>
                    <a:pt x="40280" y="29672"/>
                  </a:lnTo>
                  <a:lnTo>
                    <a:pt x="40262" y="26441"/>
                  </a:lnTo>
                  <a:lnTo>
                    <a:pt x="40280" y="23192"/>
                  </a:lnTo>
                  <a:lnTo>
                    <a:pt x="40316" y="19943"/>
                  </a:lnTo>
                  <a:lnTo>
                    <a:pt x="40388" y="16658"/>
                  </a:lnTo>
                  <a:lnTo>
                    <a:pt x="40496" y="13355"/>
                  </a:lnTo>
                  <a:lnTo>
                    <a:pt x="40621" y="10052"/>
                  </a:lnTo>
                  <a:lnTo>
                    <a:pt x="40765" y="6714"/>
                  </a:lnTo>
                  <a:lnTo>
                    <a:pt x="40944" y="3357"/>
                  </a:lnTo>
                  <a:lnTo>
                    <a:pt x="40944" y="33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2644125" y="2375075"/>
              <a:ext cx="2165700" cy="3101800"/>
            </a:xfrm>
            <a:custGeom>
              <a:avLst/>
              <a:gdLst/>
              <a:ahLst/>
              <a:cxnLst/>
              <a:rect l="l" t="t" r="r" b="b"/>
              <a:pathLst>
                <a:path w="86628" h="124072" extrusionOk="0">
                  <a:moveTo>
                    <a:pt x="12135" y="1185"/>
                  </a:moveTo>
                  <a:lnTo>
                    <a:pt x="12494" y="1203"/>
                  </a:lnTo>
                  <a:lnTo>
                    <a:pt x="12835" y="1239"/>
                  </a:lnTo>
                  <a:lnTo>
                    <a:pt x="13176" y="1293"/>
                  </a:lnTo>
                  <a:lnTo>
                    <a:pt x="13517" y="1383"/>
                  </a:lnTo>
                  <a:lnTo>
                    <a:pt x="13840" y="1490"/>
                  </a:lnTo>
                  <a:lnTo>
                    <a:pt x="14163" y="1616"/>
                  </a:lnTo>
                  <a:lnTo>
                    <a:pt x="14486" y="1760"/>
                  </a:lnTo>
                  <a:lnTo>
                    <a:pt x="14792" y="1939"/>
                  </a:lnTo>
                  <a:lnTo>
                    <a:pt x="15097" y="2119"/>
                  </a:lnTo>
                  <a:lnTo>
                    <a:pt x="15384" y="2334"/>
                  </a:lnTo>
                  <a:lnTo>
                    <a:pt x="15653" y="2550"/>
                  </a:lnTo>
                  <a:lnTo>
                    <a:pt x="15922" y="2783"/>
                  </a:lnTo>
                  <a:lnTo>
                    <a:pt x="16192" y="3034"/>
                  </a:lnTo>
                  <a:lnTo>
                    <a:pt x="16443" y="3303"/>
                  </a:lnTo>
                  <a:lnTo>
                    <a:pt x="16694" y="3573"/>
                  </a:lnTo>
                  <a:lnTo>
                    <a:pt x="16928" y="3860"/>
                  </a:lnTo>
                  <a:lnTo>
                    <a:pt x="17143" y="4165"/>
                  </a:lnTo>
                  <a:lnTo>
                    <a:pt x="17358" y="4470"/>
                  </a:lnTo>
                  <a:lnTo>
                    <a:pt x="17771" y="5098"/>
                  </a:lnTo>
                  <a:lnTo>
                    <a:pt x="18184" y="5727"/>
                  </a:lnTo>
                  <a:lnTo>
                    <a:pt x="18579" y="6391"/>
                  </a:lnTo>
                  <a:lnTo>
                    <a:pt x="19351" y="7701"/>
                  </a:lnTo>
                  <a:lnTo>
                    <a:pt x="20069" y="9047"/>
                  </a:lnTo>
                  <a:lnTo>
                    <a:pt x="20087" y="9065"/>
                  </a:lnTo>
                  <a:lnTo>
                    <a:pt x="20141" y="9137"/>
                  </a:lnTo>
                  <a:lnTo>
                    <a:pt x="21523" y="10322"/>
                  </a:lnTo>
                  <a:lnTo>
                    <a:pt x="22923" y="11471"/>
                  </a:lnTo>
                  <a:lnTo>
                    <a:pt x="23641" y="12027"/>
                  </a:lnTo>
                  <a:lnTo>
                    <a:pt x="24359" y="12566"/>
                  </a:lnTo>
                  <a:lnTo>
                    <a:pt x="25095" y="13122"/>
                  </a:lnTo>
                  <a:lnTo>
                    <a:pt x="25831" y="13643"/>
                  </a:lnTo>
                  <a:lnTo>
                    <a:pt x="26567" y="14181"/>
                  </a:lnTo>
                  <a:lnTo>
                    <a:pt x="27321" y="14684"/>
                  </a:lnTo>
                  <a:lnTo>
                    <a:pt x="28075" y="15186"/>
                  </a:lnTo>
                  <a:lnTo>
                    <a:pt x="28829" y="15689"/>
                  </a:lnTo>
                  <a:lnTo>
                    <a:pt x="29600" y="16174"/>
                  </a:lnTo>
                  <a:lnTo>
                    <a:pt x="30372" y="16640"/>
                  </a:lnTo>
                  <a:lnTo>
                    <a:pt x="31162" y="17089"/>
                  </a:lnTo>
                  <a:lnTo>
                    <a:pt x="31952" y="17538"/>
                  </a:lnTo>
                  <a:lnTo>
                    <a:pt x="32742" y="17987"/>
                  </a:lnTo>
                  <a:lnTo>
                    <a:pt x="33549" y="18399"/>
                  </a:lnTo>
                  <a:lnTo>
                    <a:pt x="34357" y="18812"/>
                  </a:lnTo>
                  <a:lnTo>
                    <a:pt x="35183" y="19225"/>
                  </a:lnTo>
                  <a:lnTo>
                    <a:pt x="36009" y="19602"/>
                  </a:lnTo>
                  <a:lnTo>
                    <a:pt x="36834" y="19979"/>
                  </a:lnTo>
                  <a:lnTo>
                    <a:pt x="37660" y="20338"/>
                  </a:lnTo>
                  <a:lnTo>
                    <a:pt x="38504" y="20679"/>
                  </a:lnTo>
                  <a:lnTo>
                    <a:pt x="39347" y="21020"/>
                  </a:lnTo>
                  <a:lnTo>
                    <a:pt x="40209" y="21325"/>
                  </a:lnTo>
                  <a:lnTo>
                    <a:pt x="41053" y="21631"/>
                  </a:lnTo>
                  <a:lnTo>
                    <a:pt x="41914" y="21918"/>
                  </a:lnTo>
                  <a:lnTo>
                    <a:pt x="42794" y="22205"/>
                  </a:lnTo>
                  <a:lnTo>
                    <a:pt x="43655" y="22456"/>
                  </a:lnTo>
                  <a:lnTo>
                    <a:pt x="44535" y="22690"/>
                  </a:lnTo>
                  <a:lnTo>
                    <a:pt x="45414" y="22923"/>
                  </a:lnTo>
                  <a:lnTo>
                    <a:pt x="46294" y="23138"/>
                  </a:lnTo>
                  <a:lnTo>
                    <a:pt x="47191" y="23336"/>
                  </a:lnTo>
                  <a:lnTo>
                    <a:pt x="48071" y="23515"/>
                  </a:lnTo>
                  <a:lnTo>
                    <a:pt x="48969" y="23677"/>
                  </a:lnTo>
                  <a:lnTo>
                    <a:pt x="49866" y="23820"/>
                  </a:lnTo>
                  <a:lnTo>
                    <a:pt x="50764" y="23964"/>
                  </a:lnTo>
                  <a:lnTo>
                    <a:pt x="51679" y="24072"/>
                  </a:lnTo>
                  <a:lnTo>
                    <a:pt x="52576" y="24179"/>
                  </a:lnTo>
                  <a:lnTo>
                    <a:pt x="53474" y="24269"/>
                  </a:lnTo>
                  <a:lnTo>
                    <a:pt x="54389" y="24341"/>
                  </a:lnTo>
                  <a:lnTo>
                    <a:pt x="55287" y="24395"/>
                  </a:lnTo>
                  <a:lnTo>
                    <a:pt x="56202" y="24431"/>
                  </a:lnTo>
                  <a:lnTo>
                    <a:pt x="57118" y="24449"/>
                  </a:lnTo>
                  <a:lnTo>
                    <a:pt x="58931" y="24449"/>
                  </a:lnTo>
                  <a:lnTo>
                    <a:pt x="59828" y="24413"/>
                  </a:lnTo>
                  <a:lnTo>
                    <a:pt x="60744" y="24377"/>
                  </a:lnTo>
                  <a:lnTo>
                    <a:pt x="61659" y="24323"/>
                  </a:lnTo>
                  <a:lnTo>
                    <a:pt x="62557" y="24251"/>
                  </a:lnTo>
                  <a:lnTo>
                    <a:pt x="63472" y="24179"/>
                  </a:lnTo>
                  <a:lnTo>
                    <a:pt x="64370" y="24072"/>
                  </a:lnTo>
                  <a:lnTo>
                    <a:pt x="65267" y="23964"/>
                  </a:lnTo>
                  <a:lnTo>
                    <a:pt x="66165" y="23838"/>
                  </a:lnTo>
                  <a:lnTo>
                    <a:pt x="67062" y="23695"/>
                  </a:lnTo>
                  <a:lnTo>
                    <a:pt x="67960" y="23551"/>
                  </a:lnTo>
                  <a:lnTo>
                    <a:pt x="68857" y="23390"/>
                  </a:lnTo>
                  <a:lnTo>
                    <a:pt x="69737" y="23210"/>
                  </a:lnTo>
                  <a:lnTo>
                    <a:pt x="70634" y="23013"/>
                  </a:lnTo>
                  <a:lnTo>
                    <a:pt x="71514" y="22815"/>
                  </a:lnTo>
                  <a:lnTo>
                    <a:pt x="72393" y="22600"/>
                  </a:lnTo>
                  <a:lnTo>
                    <a:pt x="73273" y="22366"/>
                  </a:lnTo>
                  <a:lnTo>
                    <a:pt x="73979" y="22179"/>
                  </a:lnTo>
                  <a:lnTo>
                    <a:pt x="73979" y="22179"/>
                  </a:lnTo>
                  <a:lnTo>
                    <a:pt x="74888" y="23461"/>
                  </a:lnTo>
                  <a:lnTo>
                    <a:pt x="75876" y="24897"/>
                  </a:lnTo>
                  <a:lnTo>
                    <a:pt x="76845" y="26351"/>
                  </a:lnTo>
                  <a:lnTo>
                    <a:pt x="77778" y="27823"/>
                  </a:lnTo>
                  <a:lnTo>
                    <a:pt x="78676" y="29295"/>
                  </a:lnTo>
                  <a:lnTo>
                    <a:pt x="79556" y="30803"/>
                  </a:lnTo>
                  <a:lnTo>
                    <a:pt x="79968" y="31557"/>
                  </a:lnTo>
                  <a:lnTo>
                    <a:pt x="80381" y="32329"/>
                  </a:lnTo>
                  <a:lnTo>
                    <a:pt x="80776" y="33101"/>
                  </a:lnTo>
                  <a:lnTo>
                    <a:pt x="81171" y="33873"/>
                  </a:lnTo>
                  <a:lnTo>
                    <a:pt x="81548" y="34644"/>
                  </a:lnTo>
                  <a:lnTo>
                    <a:pt x="81907" y="35434"/>
                  </a:lnTo>
                  <a:lnTo>
                    <a:pt x="82248" y="36224"/>
                  </a:lnTo>
                  <a:lnTo>
                    <a:pt x="82589" y="37014"/>
                  </a:lnTo>
                  <a:lnTo>
                    <a:pt x="82894" y="37822"/>
                  </a:lnTo>
                  <a:lnTo>
                    <a:pt x="83199" y="38611"/>
                  </a:lnTo>
                  <a:lnTo>
                    <a:pt x="83469" y="39437"/>
                  </a:lnTo>
                  <a:lnTo>
                    <a:pt x="83738" y="40245"/>
                  </a:lnTo>
                  <a:lnTo>
                    <a:pt x="83864" y="40658"/>
                  </a:lnTo>
                  <a:lnTo>
                    <a:pt x="83971" y="41071"/>
                  </a:lnTo>
                  <a:lnTo>
                    <a:pt x="84187" y="41896"/>
                  </a:lnTo>
                  <a:lnTo>
                    <a:pt x="84384" y="42722"/>
                  </a:lnTo>
                  <a:lnTo>
                    <a:pt x="84564" y="43548"/>
                  </a:lnTo>
                  <a:lnTo>
                    <a:pt x="84707" y="44391"/>
                  </a:lnTo>
                  <a:lnTo>
                    <a:pt x="84815" y="45235"/>
                  </a:lnTo>
                  <a:lnTo>
                    <a:pt x="84905" y="46079"/>
                  </a:lnTo>
                  <a:lnTo>
                    <a:pt x="84976" y="46922"/>
                  </a:lnTo>
                  <a:lnTo>
                    <a:pt x="85012" y="47766"/>
                  </a:lnTo>
                  <a:lnTo>
                    <a:pt x="85012" y="48610"/>
                  </a:lnTo>
                  <a:lnTo>
                    <a:pt x="84976" y="49453"/>
                  </a:lnTo>
                  <a:lnTo>
                    <a:pt x="84923" y="50297"/>
                  </a:lnTo>
                  <a:lnTo>
                    <a:pt x="84815" y="51123"/>
                  </a:lnTo>
                  <a:lnTo>
                    <a:pt x="84671" y="51948"/>
                  </a:lnTo>
                  <a:lnTo>
                    <a:pt x="84492" y="52756"/>
                  </a:lnTo>
                  <a:lnTo>
                    <a:pt x="84384" y="53169"/>
                  </a:lnTo>
                  <a:lnTo>
                    <a:pt x="84276" y="53564"/>
                  </a:lnTo>
                  <a:lnTo>
                    <a:pt x="84151" y="53959"/>
                  </a:lnTo>
                  <a:lnTo>
                    <a:pt x="84025" y="54354"/>
                  </a:lnTo>
                  <a:lnTo>
                    <a:pt x="83864" y="54749"/>
                  </a:lnTo>
                  <a:lnTo>
                    <a:pt x="83720" y="55125"/>
                  </a:lnTo>
                  <a:lnTo>
                    <a:pt x="83540" y="55502"/>
                  </a:lnTo>
                  <a:lnTo>
                    <a:pt x="83361" y="55879"/>
                  </a:lnTo>
                  <a:lnTo>
                    <a:pt x="83181" y="56238"/>
                  </a:lnTo>
                  <a:lnTo>
                    <a:pt x="82984" y="56615"/>
                  </a:lnTo>
                  <a:lnTo>
                    <a:pt x="82769" y="56956"/>
                  </a:lnTo>
                  <a:lnTo>
                    <a:pt x="82553" y="57315"/>
                  </a:lnTo>
                  <a:lnTo>
                    <a:pt x="82320" y="57656"/>
                  </a:lnTo>
                  <a:lnTo>
                    <a:pt x="82086" y="57998"/>
                  </a:lnTo>
                  <a:lnTo>
                    <a:pt x="81835" y="58321"/>
                  </a:lnTo>
                  <a:lnTo>
                    <a:pt x="81566" y="58644"/>
                  </a:lnTo>
                  <a:lnTo>
                    <a:pt x="81297" y="58967"/>
                  </a:lnTo>
                  <a:lnTo>
                    <a:pt x="81027" y="59272"/>
                  </a:lnTo>
                  <a:lnTo>
                    <a:pt x="80435" y="59882"/>
                  </a:lnTo>
                  <a:lnTo>
                    <a:pt x="79825" y="60457"/>
                  </a:lnTo>
                  <a:lnTo>
                    <a:pt x="79197" y="60995"/>
                  </a:lnTo>
                  <a:lnTo>
                    <a:pt x="78514" y="61516"/>
                  </a:lnTo>
                  <a:lnTo>
                    <a:pt x="78173" y="61767"/>
                  </a:lnTo>
                  <a:lnTo>
                    <a:pt x="77832" y="62000"/>
                  </a:lnTo>
                  <a:lnTo>
                    <a:pt x="77473" y="62234"/>
                  </a:lnTo>
                  <a:lnTo>
                    <a:pt x="77114" y="62467"/>
                  </a:lnTo>
                  <a:lnTo>
                    <a:pt x="76396" y="62898"/>
                  </a:lnTo>
                  <a:lnTo>
                    <a:pt x="75642" y="63311"/>
                  </a:lnTo>
                  <a:lnTo>
                    <a:pt x="74888" y="63706"/>
                  </a:lnTo>
                  <a:lnTo>
                    <a:pt x="74099" y="64065"/>
                  </a:lnTo>
                  <a:lnTo>
                    <a:pt x="73309" y="64388"/>
                  </a:lnTo>
                  <a:lnTo>
                    <a:pt x="72519" y="64711"/>
                  </a:lnTo>
                  <a:lnTo>
                    <a:pt x="71693" y="64998"/>
                  </a:lnTo>
                  <a:lnTo>
                    <a:pt x="70868" y="65267"/>
                  </a:lnTo>
                  <a:lnTo>
                    <a:pt x="70042" y="65501"/>
                  </a:lnTo>
                  <a:lnTo>
                    <a:pt x="69216" y="65734"/>
                  </a:lnTo>
                  <a:lnTo>
                    <a:pt x="69144" y="65734"/>
                  </a:lnTo>
                  <a:lnTo>
                    <a:pt x="69091" y="65770"/>
                  </a:lnTo>
                  <a:lnTo>
                    <a:pt x="69055" y="65806"/>
                  </a:lnTo>
                  <a:lnTo>
                    <a:pt x="69019" y="65860"/>
                  </a:lnTo>
                  <a:lnTo>
                    <a:pt x="69001" y="65967"/>
                  </a:lnTo>
                  <a:lnTo>
                    <a:pt x="68875" y="66416"/>
                  </a:lnTo>
                  <a:lnTo>
                    <a:pt x="68785" y="66865"/>
                  </a:lnTo>
                  <a:lnTo>
                    <a:pt x="68714" y="67314"/>
                  </a:lnTo>
                  <a:lnTo>
                    <a:pt x="68660" y="67762"/>
                  </a:lnTo>
                  <a:lnTo>
                    <a:pt x="68570" y="68660"/>
                  </a:lnTo>
                  <a:lnTo>
                    <a:pt x="68516" y="69575"/>
                  </a:lnTo>
                  <a:lnTo>
                    <a:pt x="68408" y="71370"/>
                  </a:lnTo>
                  <a:lnTo>
                    <a:pt x="68301" y="73183"/>
                  </a:lnTo>
                  <a:lnTo>
                    <a:pt x="68211" y="74996"/>
                  </a:lnTo>
                  <a:lnTo>
                    <a:pt x="68121" y="76809"/>
                  </a:lnTo>
                  <a:lnTo>
                    <a:pt x="68049" y="78604"/>
                  </a:lnTo>
                  <a:lnTo>
                    <a:pt x="67978" y="80417"/>
                  </a:lnTo>
                  <a:lnTo>
                    <a:pt x="67906" y="82230"/>
                  </a:lnTo>
                  <a:lnTo>
                    <a:pt x="67852" y="84043"/>
                  </a:lnTo>
                  <a:lnTo>
                    <a:pt x="67816" y="85856"/>
                  </a:lnTo>
                  <a:lnTo>
                    <a:pt x="67780" y="87651"/>
                  </a:lnTo>
                  <a:lnTo>
                    <a:pt x="67726" y="91277"/>
                  </a:lnTo>
                  <a:lnTo>
                    <a:pt x="67726" y="94903"/>
                  </a:lnTo>
                  <a:lnTo>
                    <a:pt x="67744" y="98529"/>
                  </a:lnTo>
                  <a:lnTo>
                    <a:pt x="67798" y="102137"/>
                  </a:lnTo>
                  <a:lnTo>
                    <a:pt x="67906" y="105763"/>
                  </a:lnTo>
                  <a:lnTo>
                    <a:pt x="67960" y="107576"/>
                  </a:lnTo>
                  <a:lnTo>
                    <a:pt x="68049" y="109371"/>
                  </a:lnTo>
                  <a:lnTo>
                    <a:pt x="68211" y="112997"/>
                  </a:lnTo>
                  <a:lnTo>
                    <a:pt x="68444" y="116605"/>
                  </a:lnTo>
                  <a:lnTo>
                    <a:pt x="68552" y="118418"/>
                  </a:lnTo>
                  <a:lnTo>
                    <a:pt x="68696" y="120213"/>
                  </a:lnTo>
                  <a:lnTo>
                    <a:pt x="68839" y="122026"/>
                  </a:lnTo>
                  <a:lnTo>
                    <a:pt x="68977" y="123551"/>
                  </a:lnTo>
                  <a:lnTo>
                    <a:pt x="28182" y="123551"/>
                  </a:lnTo>
                  <a:lnTo>
                    <a:pt x="28398" y="120249"/>
                  </a:lnTo>
                  <a:lnTo>
                    <a:pt x="28613" y="116677"/>
                  </a:lnTo>
                  <a:lnTo>
                    <a:pt x="28775" y="113104"/>
                  </a:lnTo>
                  <a:lnTo>
                    <a:pt x="28900" y="109532"/>
                  </a:lnTo>
                  <a:lnTo>
                    <a:pt x="28954" y="107737"/>
                  </a:lnTo>
                  <a:lnTo>
                    <a:pt x="29008" y="105960"/>
                  </a:lnTo>
                  <a:lnTo>
                    <a:pt x="29044" y="104165"/>
                  </a:lnTo>
                  <a:lnTo>
                    <a:pt x="29080" y="102388"/>
                  </a:lnTo>
                  <a:lnTo>
                    <a:pt x="29098" y="100593"/>
                  </a:lnTo>
                  <a:lnTo>
                    <a:pt x="29116" y="98798"/>
                  </a:lnTo>
                  <a:lnTo>
                    <a:pt x="29134" y="95226"/>
                  </a:lnTo>
                  <a:lnTo>
                    <a:pt x="29116" y="91654"/>
                  </a:lnTo>
                  <a:lnTo>
                    <a:pt x="29080" y="88064"/>
                  </a:lnTo>
                  <a:lnTo>
                    <a:pt x="29026" y="84492"/>
                  </a:lnTo>
                  <a:lnTo>
                    <a:pt x="28990" y="82697"/>
                  </a:lnTo>
                  <a:lnTo>
                    <a:pt x="28936" y="80920"/>
                  </a:lnTo>
                  <a:lnTo>
                    <a:pt x="28900" y="79125"/>
                  </a:lnTo>
                  <a:lnTo>
                    <a:pt x="28846" y="77348"/>
                  </a:lnTo>
                  <a:lnTo>
                    <a:pt x="28739" y="73758"/>
                  </a:lnTo>
                  <a:lnTo>
                    <a:pt x="28667" y="71981"/>
                  </a:lnTo>
                  <a:lnTo>
                    <a:pt x="28595" y="70186"/>
                  </a:lnTo>
                  <a:lnTo>
                    <a:pt x="28541" y="69306"/>
                  </a:lnTo>
                  <a:lnTo>
                    <a:pt x="28469" y="68409"/>
                  </a:lnTo>
                  <a:lnTo>
                    <a:pt x="28380" y="67511"/>
                  </a:lnTo>
                  <a:lnTo>
                    <a:pt x="28272" y="66632"/>
                  </a:lnTo>
                  <a:lnTo>
                    <a:pt x="28254" y="66596"/>
                  </a:lnTo>
                  <a:lnTo>
                    <a:pt x="28236" y="66506"/>
                  </a:lnTo>
                  <a:lnTo>
                    <a:pt x="28182" y="66452"/>
                  </a:lnTo>
                  <a:lnTo>
                    <a:pt x="28128" y="66398"/>
                  </a:lnTo>
                  <a:lnTo>
                    <a:pt x="28039" y="66380"/>
                  </a:lnTo>
                  <a:lnTo>
                    <a:pt x="27357" y="66273"/>
                  </a:lnTo>
                  <a:lnTo>
                    <a:pt x="26657" y="66147"/>
                  </a:lnTo>
                  <a:lnTo>
                    <a:pt x="25974" y="66021"/>
                  </a:lnTo>
                  <a:lnTo>
                    <a:pt x="25292" y="65896"/>
                  </a:lnTo>
                  <a:lnTo>
                    <a:pt x="24610" y="65734"/>
                  </a:lnTo>
                  <a:lnTo>
                    <a:pt x="23928" y="65572"/>
                  </a:lnTo>
                  <a:lnTo>
                    <a:pt x="23246" y="65411"/>
                  </a:lnTo>
                  <a:lnTo>
                    <a:pt x="22582" y="65231"/>
                  </a:lnTo>
                  <a:lnTo>
                    <a:pt x="21846" y="65016"/>
                  </a:lnTo>
                  <a:lnTo>
                    <a:pt x="21110" y="64783"/>
                  </a:lnTo>
                  <a:lnTo>
                    <a:pt x="20392" y="64549"/>
                  </a:lnTo>
                  <a:lnTo>
                    <a:pt x="19674" y="64280"/>
                  </a:lnTo>
                  <a:lnTo>
                    <a:pt x="18956" y="64011"/>
                  </a:lnTo>
                  <a:lnTo>
                    <a:pt x="18256" y="63724"/>
                  </a:lnTo>
                  <a:lnTo>
                    <a:pt x="17556" y="63418"/>
                  </a:lnTo>
                  <a:lnTo>
                    <a:pt x="16874" y="63095"/>
                  </a:lnTo>
                  <a:lnTo>
                    <a:pt x="16192" y="62754"/>
                  </a:lnTo>
                  <a:lnTo>
                    <a:pt x="15527" y="62395"/>
                  </a:lnTo>
                  <a:lnTo>
                    <a:pt x="14881" y="62018"/>
                  </a:lnTo>
                  <a:lnTo>
                    <a:pt x="14235" y="61623"/>
                  </a:lnTo>
                  <a:lnTo>
                    <a:pt x="13607" y="61211"/>
                  </a:lnTo>
                  <a:lnTo>
                    <a:pt x="12979" y="60780"/>
                  </a:lnTo>
                  <a:lnTo>
                    <a:pt x="12386" y="60331"/>
                  </a:lnTo>
                  <a:lnTo>
                    <a:pt x="11794" y="59864"/>
                  </a:lnTo>
                  <a:lnTo>
                    <a:pt x="11219" y="59380"/>
                  </a:lnTo>
                  <a:lnTo>
                    <a:pt x="10681" y="58859"/>
                  </a:lnTo>
                  <a:lnTo>
                    <a:pt x="10142" y="58339"/>
                  </a:lnTo>
                  <a:lnTo>
                    <a:pt x="9640" y="57782"/>
                  </a:lnTo>
                  <a:lnTo>
                    <a:pt x="9155" y="57226"/>
                  </a:lnTo>
                  <a:lnTo>
                    <a:pt x="8688" y="56633"/>
                  </a:lnTo>
                  <a:lnTo>
                    <a:pt x="8455" y="56346"/>
                  </a:lnTo>
                  <a:lnTo>
                    <a:pt x="8240" y="56041"/>
                  </a:lnTo>
                  <a:lnTo>
                    <a:pt x="7809" y="55413"/>
                  </a:lnTo>
                  <a:lnTo>
                    <a:pt x="6947" y="54138"/>
                  </a:lnTo>
                  <a:lnTo>
                    <a:pt x="6104" y="52864"/>
                  </a:lnTo>
                  <a:lnTo>
                    <a:pt x="5278" y="51571"/>
                  </a:lnTo>
                  <a:lnTo>
                    <a:pt x="4488" y="50279"/>
                  </a:lnTo>
                  <a:lnTo>
                    <a:pt x="3716" y="48951"/>
                  </a:lnTo>
                  <a:lnTo>
                    <a:pt x="3357" y="48286"/>
                  </a:lnTo>
                  <a:lnTo>
                    <a:pt x="2998" y="47622"/>
                  </a:lnTo>
                  <a:lnTo>
                    <a:pt x="2657" y="46940"/>
                  </a:lnTo>
                  <a:lnTo>
                    <a:pt x="2316" y="46258"/>
                  </a:lnTo>
                  <a:lnTo>
                    <a:pt x="2011" y="45558"/>
                  </a:lnTo>
                  <a:lnTo>
                    <a:pt x="1706" y="44858"/>
                  </a:lnTo>
                  <a:lnTo>
                    <a:pt x="1437" y="44158"/>
                  </a:lnTo>
                  <a:lnTo>
                    <a:pt x="1203" y="43440"/>
                  </a:lnTo>
                  <a:lnTo>
                    <a:pt x="1006" y="42722"/>
                  </a:lnTo>
                  <a:lnTo>
                    <a:pt x="916" y="42363"/>
                  </a:lnTo>
                  <a:lnTo>
                    <a:pt x="844" y="41986"/>
                  </a:lnTo>
                  <a:lnTo>
                    <a:pt x="772" y="41627"/>
                  </a:lnTo>
                  <a:lnTo>
                    <a:pt x="737" y="41250"/>
                  </a:lnTo>
                  <a:lnTo>
                    <a:pt x="701" y="40891"/>
                  </a:lnTo>
                  <a:lnTo>
                    <a:pt x="683" y="40532"/>
                  </a:lnTo>
                  <a:lnTo>
                    <a:pt x="683" y="40155"/>
                  </a:lnTo>
                  <a:lnTo>
                    <a:pt x="701" y="39778"/>
                  </a:lnTo>
                  <a:lnTo>
                    <a:pt x="737" y="39401"/>
                  </a:lnTo>
                  <a:lnTo>
                    <a:pt x="790" y="39042"/>
                  </a:lnTo>
                  <a:lnTo>
                    <a:pt x="844" y="38665"/>
                  </a:lnTo>
                  <a:lnTo>
                    <a:pt x="916" y="38306"/>
                  </a:lnTo>
                  <a:lnTo>
                    <a:pt x="988" y="37929"/>
                  </a:lnTo>
                  <a:lnTo>
                    <a:pt x="1096" y="37570"/>
                  </a:lnTo>
                  <a:lnTo>
                    <a:pt x="1203" y="37211"/>
                  </a:lnTo>
                  <a:lnTo>
                    <a:pt x="1311" y="36870"/>
                  </a:lnTo>
                  <a:lnTo>
                    <a:pt x="1455" y="36511"/>
                  </a:lnTo>
                  <a:lnTo>
                    <a:pt x="1598" y="36170"/>
                  </a:lnTo>
                  <a:lnTo>
                    <a:pt x="1742" y="35829"/>
                  </a:lnTo>
                  <a:lnTo>
                    <a:pt x="1921" y="35506"/>
                  </a:lnTo>
                  <a:lnTo>
                    <a:pt x="2101" y="35183"/>
                  </a:lnTo>
                  <a:lnTo>
                    <a:pt x="2280" y="34860"/>
                  </a:lnTo>
                  <a:lnTo>
                    <a:pt x="2478" y="34537"/>
                  </a:lnTo>
                  <a:lnTo>
                    <a:pt x="2693" y="34232"/>
                  </a:lnTo>
                  <a:lnTo>
                    <a:pt x="3142" y="33603"/>
                  </a:lnTo>
                  <a:lnTo>
                    <a:pt x="3591" y="32993"/>
                  </a:lnTo>
                  <a:lnTo>
                    <a:pt x="4057" y="32401"/>
                  </a:lnTo>
                  <a:lnTo>
                    <a:pt x="5045" y="31216"/>
                  </a:lnTo>
                  <a:lnTo>
                    <a:pt x="5529" y="30606"/>
                  </a:lnTo>
                  <a:lnTo>
                    <a:pt x="5996" y="29977"/>
                  </a:lnTo>
                  <a:lnTo>
                    <a:pt x="6445" y="29331"/>
                  </a:lnTo>
                  <a:lnTo>
                    <a:pt x="6660" y="28990"/>
                  </a:lnTo>
                  <a:lnTo>
                    <a:pt x="6858" y="28649"/>
                  </a:lnTo>
                  <a:lnTo>
                    <a:pt x="7055" y="28290"/>
                  </a:lnTo>
                  <a:lnTo>
                    <a:pt x="7235" y="27949"/>
                  </a:lnTo>
                  <a:lnTo>
                    <a:pt x="7396" y="27572"/>
                  </a:lnTo>
                  <a:lnTo>
                    <a:pt x="7558" y="27195"/>
                  </a:lnTo>
                  <a:lnTo>
                    <a:pt x="7683" y="26818"/>
                  </a:lnTo>
                  <a:lnTo>
                    <a:pt x="7809" y="26423"/>
                  </a:lnTo>
                  <a:lnTo>
                    <a:pt x="7988" y="25651"/>
                  </a:lnTo>
                  <a:lnTo>
                    <a:pt x="8150" y="24879"/>
                  </a:lnTo>
                  <a:lnTo>
                    <a:pt x="8294" y="24126"/>
                  </a:lnTo>
                  <a:lnTo>
                    <a:pt x="8545" y="22600"/>
                  </a:lnTo>
                  <a:lnTo>
                    <a:pt x="8778" y="21074"/>
                  </a:lnTo>
                  <a:lnTo>
                    <a:pt x="8886" y="20302"/>
                  </a:lnTo>
                  <a:lnTo>
                    <a:pt x="8940" y="19925"/>
                  </a:lnTo>
                  <a:lnTo>
                    <a:pt x="8994" y="19512"/>
                  </a:lnTo>
                  <a:lnTo>
                    <a:pt x="9030" y="19118"/>
                  </a:lnTo>
                  <a:lnTo>
                    <a:pt x="9047" y="18705"/>
                  </a:lnTo>
                  <a:lnTo>
                    <a:pt x="9047" y="18292"/>
                  </a:lnTo>
                  <a:lnTo>
                    <a:pt x="9030" y="17879"/>
                  </a:lnTo>
                  <a:lnTo>
                    <a:pt x="8994" y="17466"/>
                  </a:lnTo>
                  <a:lnTo>
                    <a:pt x="8940" y="17053"/>
                  </a:lnTo>
                  <a:lnTo>
                    <a:pt x="8868" y="16658"/>
                  </a:lnTo>
                  <a:lnTo>
                    <a:pt x="8778" y="16245"/>
                  </a:lnTo>
                  <a:lnTo>
                    <a:pt x="8653" y="15833"/>
                  </a:lnTo>
                  <a:lnTo>
                    <a:pt x="8509" y="15438"/>
                  </a:lnTo>
                  <a:lnTo>
                    <a:pt x="8347" y="15043"/>
                  </a:lnTo>
                  <a:lnTo>
                    <a:pt x="8168" y="14666"/>
                  </a:lnTo>
                  <a:lnTo>
                    <a:pt x="7953" y="14307"/>
                  </a:lnTo>
                  <a:lnTo>
                    <a:pt x="7719" y="13948"/>
                  </a:lnTo>
                  <a:lnTo>
                    <a:pt x="7468" y="13607"/>
                  </a:lnTo>
                  <a:lnTo>
                    <a:pt x="7199" y="13284"/>
                  </a:lnTo>
                  <a:lnTo>
                    <a:pt x="6911" y="12961"/>
                  </a:lnTo>
                  <a:lnTo>
                    <a:pt x="6624" y="12691"/>
                  </a:lnTo>
                  <a:lnTo>
                    <a:pt x="6068" y="12153"/>
                  </a:lnTo>
                  <a:lnTo>
                    <a:pt x="4973" y="11094"/>
                  </a:lnTo>
                  <a:lnTo>
                    <a:pt x="4416" y="10555"/>
                  </a:lnTo>
                  <a:lnTo>
                    <a:pt x="3914" y="10035"/>
                  </a:lnTo>
                  <a:lnTo>
                    <a:pt x="3860" y="9981"/>
                  </a:lnTo>
                  <a:lnTo>
                    <a:pt x="3842" y="9945"/>
                  </a:lnTo>
                  <a:lnTo>
                    <a:pt x="3824" y="9927"/>
                  </a:lnTo>
                  <a:lnTo>
                    <a:pt x="3734" y="9801"/>
                  </a:lnTo>
                  <a:lnTo>
                    <a:pt x="3555" y="9514"/>
                  </a:lnTo>
                  <a:lnTo>
                    <a:pt x="3393" y="9227"/>
                  </a:lnTo>
                  <a:lnTo>
                    <a:pt x="3250" y="8940"/>
                  </a:lnTo>
                  <a:lnTo>
                    <a:pt x="3142" y="8617"/>
                  </a:lnTo>
                  <a:lnTo>
                    <a:pt x="3052" y="8294"/>
                  </a:lnTo>
                  <a:lnTo>
                    <a:pt x="2980" y="7970"/>
                  </a:lnTo>
                  <a:lnTo>
                    <a:pt x="2926" y="7629"/>
                  </a:lnTo>
                  <a:lnTo>
                    <a:pt x="2909" y="7288"/>
                  </a:lnTo>
                  <a:lnTo>
                    <a:pt x="2891" y="6947"/>
                  </a:lnTo>
                  <a:lnTo>
                    <a:pt x="2891" y="6606"/>
                  </a:lnTo>
                  <a:lnTo>
                    <a:pt x="2926" y="6283"/>
                  </a:lnTo>
                  <a:lnTo>
                    <a:pt x="2980" y="5960"/>
                  </a:lnTo>
                  <a:lnTo>
                    <a:pt x="3070" y="5637"/>
                  </a:lnTo>
                  <a:lnTo>
                    <a:pt x="3178" y="5332"/>
                  </a:lnTo>
                  <a:lnTo>
                    <a:pt x="3321" y="5045"/>
                  </a:lnTo>
                  <a:lnTo>
                    <a:pt x="3465" y="4757"/>
                  </a:lnTo>
                  <a:lnTo>
                    <a:pt x="3662" y="4488"/>
                  </a:lnTo>
                  <a:lnTo>
                    <a:pt x="3860" y="4219"/>
                  </a:lnTo>
                  <a:lnTo>
                    <a:pt x="4093" y="3986"/>
                  </a:lnTo>
                  <a:lnTo>
                    <a:pt x="4345" y="3752"/>
                  </a:lnTo>
                  <a:lnTo>
                    <a:pt x="4596" y="3519"/>
                  </a:lnTo>
                  <a:lnTo>
                    <a:pt x="4883" y="3321"/>
                  </a:lnTo>
                  <a:lnTo>
                    <a:pt x="5170" y="3124"/>
                  </a:lnTo>
                  <a:lnTo>
                    <a:pt x="5475" y="2944"/>
                  </a:lnTo>
                  <a:lnTo>
                    <a:pt x="5799" y="2765"/>
                  </a:lnTo>
                  <a:lnTo>
                    <a:pt x="6122" y="2603"/>
                  </a:lnTo>
                  <a:lnTo>
                    <a:pt x="6445" y="2460"/>
                  </a:lnTo>
                  <a:lnTo>
                    <a:pt x="7127" y="2173"/>
                  </a:lnTo>
                  <a:lnTo>
                    <a:pt x="7827" y="1921"/>
                  </a:lnTo>
                  <a:lnTo>
                    <a:pt x="8527" y="1706"/>
                  </a:lnTo>
                  <a:lnTo>
                    <a:pt x="9245" y="1526"/>
                  </a:lnTo>
                  <a:lnTo>
                    <a:pt x="9963" y="1383"/>
                  </a:lnTo>
                  <a:lnTo>
                    <a:pt x="10681" y="1275"/>
                  </a:lnTo>
                  <a:lnTo>
                    <a:pt x="11058" y="1239"/>
                  </a:lnTo>
                  <a:lnTo>
                    <a:pt x="11417" y="1203"/>
                  </a:lnTo>
                  <a:lnTo>
                    <a:pt x="11776" y="1185"/>
                  </a:lnTo>
                  <a:close/>
                  <a:moveTo>
                    <a:pt x="11363" y="1"/>
                  </a:moveTo>
                  <a:lnTo>
                    <a:pt x="10968" y="19"/>
                  </a:lnTo>
                  <a:lnTo>
                    <a:pt x="10555" y="54"/>
                  </a:lnTo>
                  <a:lnTo>
                    <a:pt x="10160" y="90"/>
                  </a:lnTo>
                  <a:lnTo>
                    <a:pt x="9765" y="144"/>
                  </a:lnTo>
                  <a:lnTo>
                    <a:pt x="9371" y="216"/>
                  </a:lnTo>
                  <a:lnTo>
                    <a:pt x="8976" y="288"/>
                  </a:lnTo>
                  <a:lnTo>
                    <a:pt x="8186" y="467"/>
                  </a:lnTo>
                  <a:lnTo>
                    <a:pt x="7432" y="683"/>
                  </a:lnTo>
                  <a:lnTo>
                    <a:pt x="6660" y="934"/>
                  </a:lnTo>
                  <a:lnTo>
                    <a:pt x="5924" y="1221"/>
                  </a:lnTo>
                  <a:lnTo>
                    <a:pt x="5547" y="1383"/>
                  </a:lnTo>
                  <a:lnTo>
                    <a:pt x="5170" y="1562"/>
                  </a:lnTo>
                  <a:lnTo>
                    <a:pt x="4811" y="1760"/>
                  </a:lnTo>
                  <a:lnTo>
                    <a:pt x="4452" y="1975"/>
                  </a:lnTo>
                  <a:lnTo>
                    <a:pt x="4111" y="2191"/>
                  </a:lnTo>
                  <a:lnTo>
                    <a:pt x="3770" y="2442"/>
                  </a:lnTo>
                  <a:lnTo>
                    <a:pt x="3429" y="2711"/>
                  </a:lnTo>
                  <a:lnTo>
                    <a:pt x="3124" y="2998"/>
                  </a:lnTo>
                  <a:lnTo>
                    <a:pt x="2819" y="3321"/>
                  </a:lnTo>
                  <a:lnTo>
                    <a:pt x="2550" y="3644"/>
                  </a:lnTo>
                  <a:lnTo>
                    <a:pt x="2298" y="4021"/>
                  </a:lnTo>
                  <a:lnTo>
                    <a:pt x="2065" y="4398"/>
                  </a:lnTo>
                  <a:lnTo>
                    <a:pt x="1885" y="4793"/>
                  </a:lnTo>
                  <a:lnTo>
                    <a:pt x="1724" y="5224"/>
                  </a:lnTo>
                  <a:lnTo>
                    <a:pt x="1616" y="5655"/>
                  </a:lnTo>
                  <a:lnTo>
                    <a:pt x="1526" y="6086"/>
                  </a:lnTo>
                  <a:lnTo>
                    <a:pt x="1490" y="6517"/>
                  </a:lnTo>
                  <a:lnTo>
                    <a:pt x="1473" y="6947"/>
                  </a:lnTo>
                  <a:lnTo>
                    <a:pt x="1473" y="7378"/>
                  </a:lnTo>
                  <a:lnTo>
                    <a:pt x="1508" y="7791"/>
                  </a:lnTo>
                  <a:lnTo>
                    <a:pt x="1580" y="8222"/>
                  </a:lnTo>
                  <a:lnTo>
                    <a:pt x="1670" y="8635"/>
                  </a:lnTo>
                  <a:lnTo>
                    <a:pt x="1778" y="9065"/>
                  </a:lnTo>
                  <a:lnTo>
                    <a:pt x="1939" y="9478"/>
                  </a:lnTo>
                  <a:lnTo>
                    <a:pt x="2119" y="9873"/>
                  </a:lnTo>
                  <a:lnTo>
                    <a:pt x="2334" y="10250"/>
                  </a:lnTo>
                  <a:lnTo>
                    <a:pt x="2567" y="10627"/>
                  </a:lnTo>
                  <a:lnTo>
                    <a:pt x="2693" y="10807"/>
                  </a:lnTo>
                  <a:lnTo>
                    <a:pt x="2747" y="10860"/>
                  </a:lnTo>
                  <a:lnTo>
                    <a:pt x="2783" y="10914"/>
                  </a:lnTo>
                  <a:lnTo>
                    <a:pt x="2855" y="10986"/>
                  </a:lnTo>
                  <a:lnTo>
                    <a:pt x="3142" y="11291"/>
                  </a:lnTo>
                  <a:lnTo>
                    <a:pt x="3411" y="11578"/>
                  </a:lnTo>
                  <a:lnTo>
                    <a:pt x="3986" y="12117"/>
                  </a:lnTo>
                  <a:lnTo>
                    <a:pt x="5098" y="13176"/>
                  </a:lnTo>
                  <a:lnTo>
                    <a:pt x="5673" y="13697"/>
                  </a:lnTo>
                  <a:lnTo>
                    <a:pt x="5924" y="13948"/>
                  </a:lnTo>
                  <a:lnTo>
                    <a:pt x="6050" y="14074"/>
                  </a:lnTo>
                  <a:lnTo>
                    <a:pt x="6175" y="14199"/>
                  </a:lnTo>
                  <a:lnTo>
                    <a:pt x="6391" y="14450"/>
                  </a:lnTo>
                  <a:lnTo>
                    <a:pt x="6606" y="14738"/>
                  </a:lnTo>
                  <a:lnTo>
                    <a:pt x="6804" y="15025"/>
                  </a:lnTo>
                  <a:lnTo>
                    <a:pt x="6983" y="15312"/>
                  </a:lnTo>
                  <a:lnTo>
                    <a:pt x="7145" y="15617"/>
                  </a:lnTo>
                  <a:lnTo>
                    <a:pt x="7288" y="15940"/>
                  </a:lnTo>
                  <a:lnTo>
                    <a:pt x="7414" y="16263"/>
                  </a:lnTo>
                  <a:lnTo>
                    <a:pt x="7522" y="16587"/>
                  </a:lnTo>
                  <a:lnTo>
                    <a:pt x="7611" y="16928"/>
                  </a:lnTo>
                  <a:lnTo>
                    <a:pt x="7683" y="17269"/>
                  </a:lnTo>
                  <a:lnTo>
                    <a:pt x="7737" y="17628"/>
                  </a:lnTo>
                  <a:lnTo>
                    <a:pt x="7773" y="17969"/>
                  </a:lnTo>
                  <a:lnTo>
                    <a:pt x="7791" y="18328"/>
                  </a:lnTo>
                  <a:lnTo>
                    <a:pt x="7809" y="18687"/>
                  </a:lnTo>
                  <a:lnTo>
                    <a:pt x="7809" y="19046"/>
                  </a:lnTo>
                  <a:lnTo>
                    <a:pt x="7791" y="19423"/>
                  </a:lnTo>
                  <a:lnTo>
                    <a:pt x="7755" y="19782"/>
                  </a:lnTo>
                  <a:lnTo>
                    <a:pt x="7719" y="20159"/>
                  </a:lnTo>
                  <a:lnTo>
                    <a:pt x="7647" y="20930"/>
                  </a:lnTo>
                  <a:lnTo>
                    <a:pt x="7468" y="22438"/>
                  </a:lnTo>
                  <a:lnTo>
                    <a:pt x="7270" y="23964"/>
                  </a:lnTo>
                  <a:lnTo>
                    <a:pt x="7145" y="24718"/>
                  </a:lnTo>
                  <a:lnTo>
                    <a:pt x="7019" y="25454"/>
                  </a:lnTo>
                  <a:lnTo>
                    <a:pt x="6876" y="26190"/>
                  </a:lnTo>
                  <a:lnTo>
                    <a:pt x="6786" y="26531"/>
                  </a:lnTo>
                  <a:lnTo>
                    <a:pt x="6678" y="26890"/>
                  </a:lnTo>
                  <a:lnTo>
                    <a:pt x="6552" y="27231"/>
                  </a:lnTo>
                  <a:lnTo>
                    <a:pt x="6409" y="27572"/>
                  </a:lnTo>
                  <a:lnTo>
                    <a:pt x="6265" y="27895"/>
                  </a:lnTo>
                  <a:lnTo>
                    <a:pt x="6086" y="28236"/>
                  </a:lnTo>
                  <a:lnTo>
                    <a:pt x="5906" y="28559"/>
                  </a:lnTo>
                  <a:lnTo>
                    <a:pt x="5727" y="28882"/>
                  </a:lnTo>
                  <a:lnTo>
                    <a:pt x="5314" y="29511"/>
                  </a:lnTo>
                  <a:lnTo>
                    <a:pt x="4883" y="30121"/>
                  </a:lnTo>
                  <a:lnTo>
                    <a:pt x="4434" y="30713"/>
                  </a:lnTo>
                  <a:lnTo>
                    <a:pt x="3483" y="31934"/>
                  </a:lnTo>
                  <a:lnTo>
                    <a:pt x="3016" y="32562"/>
                  </a:lnTo>
                  <a:lnTo>
                    <a:pt x="2550" y="33190"/>
                  </a:lnTo>
                  <a:lnTo>
                    <a:pt x="2101" y="33819"/>
                  </a:lnTo>
                  <a:lnTo>
                    <a:pt x="1688" y="34483"/>
                  </a:lnTo>
                  <a:lnTo>
                    <a:pt x="1490" y="34842"/>
                  </a:lnTo>
                  <a:lnTo>
                    <a:pt x="1293" y="35183"/>
                  </a:lnTo>
                  <a:lnTo>
                    <a:pt x="1131" y="35542"/>
                  </a:lnTo>
                  <a:lnTo>
                    <a:pt x="970" y="35901"/>
                  </a:lnTo>
                  <a:lnTo>
                    <a:pt x="808" y="36260"/>
                  </a:lnTo>
                  <a:lnTo>
                    <a:pt x="683" y="36637"/>
                  </a:lnTo>
                  <a:lnTo>
                    <a:pt x="557" y="37014"/>
                  </a:lnTo>
                  <a:lnTo>
                    <a:pt x="431" y="37391"/>
                  </a:lnTo>
                  <a:lnTo>
                    <a:pt x="342" y="37768"/>
                  </a:lnTo>
                  <a:lnTo>
                    <a:pt x="252" y="38163"/>
                  </a:lnTo>
                  <a:lnTo>
                    <a:pt x="180" y="38558"/>
                  </a:lnTo>
                  <a:lnTo>
                    <a:pt x="108" y="38952"/>
                  </a:lnTo>
                  <a:lnTo>
                    <a:pt x="54" y="39329"/>
                  </a:lnTo>
                  <a:lnTo>
                    <a:pt x="37" y="39724"/>
                  </a:lnTo>
                  <a:lnTo>
                    <a:pt x="1" y="40119"/>
                  </a:lnTo>
                  <a:lnTo>
                    <a:pt x="1" y="40514"/>
                  </a:lnTo>
                  <a:lnTo>
                    <a:pt x="1" y="40927"/>
                  </a:lnTo>
                  <a:lnTo>
                    <a:pt x="37" y="41322"/>
                  </a:lnTo>
                  <a:lnTo>
                    <a:pt x="72" y="41717"/>
                  </a:lnTo>
                  <a:lnTo>
                    <a:pt x="144" y="42112"/>
                  </a:lnTo>
                  <a:lnTo>
                    <a:pt x="216" y="42507"/>
                  </a:lnTo>
                  <a:lnTo>
                    <a:pt x="306" y="42883"/>
                  </a:lnTo>
                  <a:lnTo>
                    <a:pt x="503" y="43655"/>
                  </a:lnTo>
                  <a:lnTo>
                    <a:pt x="737" y="44409"/>
                  </a:lnTo>
                  <a:lnTo>
                    <a:pt x="988" y="45145"/>
                  </a:lnTo>
                  <a:lnTo>
                    <a:pt x="1275" y="45863"/>
                  </a:lnTo>
                  <a:lnTo>
                    <a:pt x="1562" y="46581"/>
                  </a:lnTo>
                  <a:lnTo>
                    <a:pt x="1885" y="47299"/>
                  </a:lnTo>
                  <a:lnTo>
                    <a:pt x="2208" y="47999"/>
                  </a:lnTo>
                  <a:lnTo>
                    <a:pt x="2567" y="48699"/>
                  </a:lnTo>
                  <a:lnTo>
                    <a:pt x="2909" y="49399"/>
                  </a:lnTo>
                  <a:lnTo>
                    <a:pt x="3285" y="50082"/>
                  </a:lnTo>
                  <a:lnTo>
                    <a:pt x="3662" y="50746"/>
                  </a:lnTo>
                  <a:lnTo>
                    <a:pt x="4434" y="52092"/>
                  </a:lnTo>
                  <a:lnTo>
                    <a:pt x="5242" y="53420"/>
                  </a:lnTo>
                  <a:lnTo>
                    <a:pt x="6068" y="54731"/>
                  </a:lnTo>
                  <a:lnTo>
                    <a:pt x="6929" y="56005"/>
                  </a:lnTo>
                  <a:lnTo>
                    <a:pt x="7360" y="56651"/>
                  </a:lnTo>
                  <a:lnTo>
                    <a:pt x="7594" y="56974"/>
                  </a:lnTo>
                  <a:lnTo>
                    <a:pt x="7827" y="57297"/>
                  </a:lnTo>
                  <a:lnTo>
                    <a:pt x="8329" y="57908"/>
                  </a:lnTo>
                  <a:lnTo>
                    <a:pt x="8850" y="58500"/>
                  </a:lnTo>
                  <a:lnTo>
                    <a:pt x="9389" y="59075"/>
                  </a:lnTo>
                  <a:lnTo>
                    <a:pt x="9945" y="59631"/>
                  </a:lnTo>
                  <a:lnTo>
                    <a:pt x="10537" y="60152"/>
                  </a:lnTo>
                  <a:lnTo>
                    <a:pt x="11148" y="60654"/>
                  </a:lnTo>
                  <a:lnTo>
                    <a:pt x="11776" y="61139"/>
                  </a:lnTo>
                  <a:lnTo>
                    <a:pt x="12422" y="61588"/>
                  </a:lnTo>
                  <a:lnTo>
                    <a:pt x="13086" y="62018"/>
                  </a:lnTo>
                  <a:lnTo>
                    <a:pt x="13750" y="62413"/>
                  </a:lnTo>
                  <a:lnTo>
                    <a:pt x="14433" y="62790"/>
                  </a:lnTo>
                  <a:lnTo>
                    <a:pt x="15133" y="63167"/>
                  </a:lnTo>
                  <a:lnTo>
                    <a:pt x="15833" y="63490"/>
                  </a:lnTo>
                  <a:lnTo>
                    <a:pt x="16551" y="63813"/>
                  </a:lnTo>
                  <a:lnTo>
                    <a:pt x="17269" y="64119"/>
                  </a:lnTo>
                  <a:lnTo>
                    <a:pt x="17987" y="64406"/>
                  </a:lnTo>
                  <a:lnTo>
                    <a:pt x="18723" y="64675"/>
                  </a:lnTo>
                  <a:lnTo>
                    <a:pt x="19459" y="64926"/>
                  </a:lnTo>
                  <a:lnTo>
                    <a:pt x="20194" y="65160"/>
                  </a:lnTo>
                  <a:lnTo>
                    <a:pt x="20930" y="65375"/>
                  </a:lnTo>
                  <a:lnTo>
                    <a:pt x="21684" y="65590"/>
                  </a:lnTo>
                  <a:lnTo>
                    <a:pt x="22438" y="65788"/>
                  </a:lnTo>
                  <a:lnTo>
                    <a:pt x="23802" y="66111"/>
                  </a:lnTo>
                  <a:lnTo>
                    <a:pt x="25185" y="66398"/>
                  </a:lnTo>
                  <a:lnTo>
                    <a:pt x="26567" y="66667"/>
                  </a:lnTo>
                  <a:lnTo>
                    <a:pt x="27725" y="66860"/>
                  </a:lnTo>
                  <a:lnTo>
                    <a:pt x="27725" y="66860"/>
                  </a:lnTo>
                  <a:lnTo>
                    <a:pt x="27698" y="67547"/>
                  </a:lnTo>
                  <a:lnTo>
                    <a:pt x="27680" y="68445"/>
                  </a:lnTo>
                  <a:lnTo>
                    <a:pt x="27680" y="69342"/>
                  </a:lnTo>
                  <a:lnTo>
                    <a:pt x="27698" y="70222"/>
                  </a:lnTo>
                  <a:lnTo>
                    <a:pt x="27841" y="73794"/>
                  </a:lnTo>
                  <a:lnTo>
                    <a:pt x="27949" y="77366"/>
                  </a:lnTo>
                  <a:lnTo>
                    <a:pt x="28003" y="79161"/>
                  </a:lnTo>
                  <a:lnTo>
                    <a:pt x="28057" y="80938"/>
                  </a:lnTo>
                  <a:lnTo>
                    <a:pt x="28146" y="84510"/>
                  </a:lnTo>
                  <a:lnTo>
                    <a:pt x="28218" y="88082"/>
                  </a:lnTo>
                  <a:lnTo>
                    <a:pt x="28236" y="89877"/>
                  </a:lnTo>
                  <a:lnTo>
                    <a:pt x="28254" y="91654"/>
                  </a:lnTo>
                  <a:lnTo>
                    <a:pt x="28290" y="95226"/>
                  </a:lnTo>
                  <a:lnTo>
                    <a:pt x="28308" y="98798"/>
                  </a:lnTo>
                  <a:lnTo>
                    <a:pt x="28290" y="100593"/>
                  </a:lnTo>
                  <a:lnTo>
                    <a:pt x="28290" y="102370"/>
                  </a:lnTo>
                  <a:lnTo>
                    <a:pt x="28272" y="104165"/>
                  </a:lnTo>
                  <a:lnTo>
                    <a:pt x="28254" y="105942"/>
                  </a:lnTo>
                  <a:lnTo>
                    <a:pt x="28218" y="107737"/>
                  </a:lnTo>
                  <a:lnTo>
                    <a:pt x="28182" y="109514"/>
                  </a:lnTo>
                  <a:lnTo>
                    <a:pt x="28164" y="110412"/>
                  </a:lnTo>
                  <a:lnTo>
                    <a:pt x="28146" y="111292"/>
                  </a:lnTo>
                  <a:lnTo>
                    <a:pt x="28093" y="113087"/>
                  </a:lnTo>
                  <a:lnTo>
                    <a:pt x="28039" y="114864"/>
                  </a:lnTo>
                  <a:lnTo>
                    <a:pt x="27967" y="116659"/>
                  </a:lnTo>
                  <a:lnTo>
                    <a:pt x="27913" y="118436"/>
                  </a:lnTo>
                  <a:lnTo>
                    <a:pt x="27823" y="120231"/>
                  </a:lnTo>
                  <a:lnTo>
                    <a:pt x="27787" y="121110"/>
                  </a:lnTo>
                  <a:lnTo>
                    <a:pt x="27734" y="122008"/>
                  </a:lnTo>
                  <a:lnTo>
                    <a:pt x="27644" y="123785"/>
                  </a:lnTo>
                  <a:lnTo>
                    <a:pt x="27626" y="123803"/>
                  </a:lnTo>
                  <a:lnTo>
                    <a:pt x="27662" y="123910"/>
                  </a:lnTo>
                  <a:lnTo>
                    <a:pt x="27716" y="124000"/>
                  </a:lnTo>
                  <a:lnTo>
                    <a:pt x="27787" y="124054"/>
                  </a:lnTo>
                  <a:lnTo>
                    <a:pt x="27895" y="124072"/>
                  </a:lnTo>
                  <a:lnTo>
                    <a:pt x="69270" y="124072"/>
                  </a:lnTo>
                  <a:lnTo>
                    <a:pt x="69378" y="124036"/>
                  </a:lnTo>
                  <a:lnTo>
                    <a:pt x="69450" y="123982"/>
                  </a:lnTo>
                  <a:lnTo>
                    <a:pt x="69503" y="123893"/>
                  </a:lnTo>
                  <a:lnTo>
                    <a:pt x="69521" y="123785"/>
                  </a:lnTo>
                  <a:lnTo>
                    <a:pt x="69288" y="120177"/>
                  </a:lnTo>
                  <a:lnTo>
                    <a:pt x="69091" y="116569"/>
                  </a:lnTo>
                  <a:lnTo>
                    <a:pt x="68929" y="112961"/>
                  </a:lnTo>
                  <a:lnTo>
                    <a:pt x="68803" y="109353"/>
                  </a:lnTo>
                  <a:lnTo>
                    <a:pt x="68750" y="107540"/>
                  </a:lnTo>
                  <a:lnTo>
                    <a:pt x="68714" y="105745"/>
                  </a:lnTo>
                  <a:lnTo>
                    <a:pt x="68642" y="102119"/>
                  </a:lnTo>
                  <a:lnTo>
                    <a:pt x="68624" y="98511"/>
                  </a:lnTo>
                  <a:lnTo>
                    <a:pt x="68624" y="94903"/>
                  </a:lnTo>
                  <a:lnTo>
                    <a:pt x="68660" y="91295"/>
                  </a:lnTo>
                  <a:lnTo>
                    <a:pt x="68732" y="87687"/>
                  </a:lnTo>
                  <a:lnTo>
                    <a:pt x="68767" y="85874"/>
                  </a:lnTo>
                  <a:lnTo>
                    <a:pt x="68821" y="84061"/>
                  </a:lnTo>
                  <a:lnTo>
                    <a:pt x="68875" y="82266"/>
                  </a:lnTo>
                  <a:lnTo>
                    <a:pt x="68947" y="80453"/>
                  </a:lnTo>
                  <a:lnTo>
                    <a:pt x="69019" y="78658"/>
                  </a:lnTo>
                  <a:lnTo>
                    <a:pt x="69109" y="76845"/>
                  </a:lnTo>
                  <a:lnTo>
                    <a:pt x="69198" y="75050"/>
                  </a:lnTo>
                  <a:lnTo>
                    <a:pt x="69288" y="73237"/>
                  </a:lnTo>
                  <a:lnTo>
                    <a:pt x="69396" y="71442"/>
                  </a:lnTo>
                  <a:lnTo>
                    <a:pt x="69503" y="69629"/>
                  </a:lnTo>
                  <a:lnTo>
                    <a:pt x="69575" y="68732"/>
                  </a:lnTo>
                  <a:lnTo>
                    <a:pt x="69611" y="67834"/>
                  </a:lnTo>
                  <a:lnTo>
                    <a:pt x="69611" y="67385"/>
                  </a:lnTo>
                  <a:lnTo>
                    <a:pt x="69593" y="66919"/>
                  </a:lnTo>
                  <a:lnTo>
                    <a:pt x="69575" y="66470"/>
                  </a:lnTo>
                  <a:lnTo>
                    <a:pt x="69545" y="66220"/>
                  </a:lnTo>
                  <a:lnTo>
                    <a:pt x="70186" y="66129"/>
                  </a:lnTo>
                  <a:lnTo>
                    <a:pt x="71047" y="65967"/>
                  </a:lnTo>
                  <a:lnTo>
                    <a:pt x="71927" y="65770"/>
                  </a:lnTo>
                  <a:lnTo>
                    <a:pt x="72788" y="65555"/>
                  </a:lnTo>
                  <a:lnTo>
                    <a:pt x="73632" y="65303"/>
                  </a:lnTo>
                  <a:lnTo>
                    <a:pt x="74063" y="65178"/>
                  </a:lnTo>
                  <a:lnTo>
                    <a:pt x="74494" y="65016"/>
                  </a:lnTo>
                  <a:lnTo>
                    <a:pt x="74906" y="64872"/>
                  </a:lnTo>
                  <a:lnTo>
                    <a:pt x="75319" y="64711"/>
                  </a:lnTo>
                  <a:lnTo>
                    <a:pt x="75732" y="64531"/>
                  </a:lnTo>
                  <a:lnTo>
                    <a:pt x="76145" y="64352"/>
                  </a:lnTo>
                  <a:lnTo>
                    <a:pt x="76558" y="64172"/>
                  </a:lnTo>
                  <a:lnTo>
                    <a:pt x="76953" y="63975"/>
                  </a:lnTo>
                  <a:lnTo>
                    <a:pt x="77366" y="63777"/>
                  </a:lnTo>
                  <a:lnTo>
                    <a:pt x="77760" y="63562"/>
                  </a:lnTo>
                  <a:lnTo>
                    <a:pt x="78155" y="63329"/>
                  </a:lnTo>
                  <a:lnTo>
                    <a:pt x="78532" y="63095"/>
                  </a:lnTo>
                  <a:lnTo>
                    <a:pt x="78927" y="62862"/>
                  </a:lnTo>
                  <a:lnTo>
                    <a:pt x="79304" y="62611"/>
                  </a:lnTo>
                  <a:lnTo>
                    <a:pt x="79663" y="62359"/>
                  </a:lnTo>
                  <a:lnTo>
                    <a:pt x="80040" y="62090"/>
                  </a:lnTo>
                  <a:lnTo>
                    <a:pt x="80399" y="61821"/>
                  </a:lnTo>
                  <a:lnTo>
                    <a:pt x="80758" y="61534"/>
                  </a:lnTo>
                  <a:lnTo>
                    <a:pt x="81099" y="61246"/>
                  </a:lnTo>
                  <a:lnTo>
                    <a:pt x="81440" y="60941"/>
                  </a:lnTo>
                  <a:lnTo>
                    <a:pt x="81781" y="60636"/>
                  </a:lnTo>
                  <a:lnTo>
                    <a:pt x="82104" y="60313"/>
                  </a:lnTo>
                  <a:lnTo>
                    <a:pt x="82428" y="59972"/>
                  </a:lnTo>
                  <a:lnTo>
                    <a:pt x="82733" y="59631"/>
                  </a:lnTo>
                  <a:lnTo>
                    <a:pt x="83020" y="59290"/>
                  </a:lnTo>
                  <a:lnTo>
                    <a:pt x="83307" y="58931"/>
                  </a:lnTo>
                  <a:lnTo>
                    <a:pt x="83576" y="58554"/>
                  </a:lnTo>
                  <a:lnTo>
                    <a:pt x="83846" y="58177"/>
                  </a:lnTo>
                  <a:lnTo>
                    <a:pt x="84097" y="57800"/>
                  </a:lnTo>
                  <a:lnTo>
                    <a:pt x="84348" y="57405"/>
                  </a:lnTo>
                  <a:lnTo>
                    <a:pt x="84582" y="56992"/>
                  </a:lnTo>
                  <a:lnTo>
                    <a:pt x="84797" y="56597"/>
                  </a:lnTo>
                  <a:lnTo>
                    <a:pt x="84994" y="56185"/>
                  </a:lnTo>
                  <a:lnTo>
                    <a:pt x="85192" y="55754"/>
                  </a:lnTo>
                  <a:lnTo>
                    <a:pt x="85371" y="55341"/>
                  </a:lnTo>
                  <a:lnTo>
                    <a:pt x="85533" y="54910"/>
                  </a:lnTo>
                  <a:lnTo>
                    <a:pt x="85676" y="54479"/>
                  </a:lnTo>
                  <a:lnTo>
                    <a:pt x="85820" y="54031"/>
                  </a:lnTo>
                  <a:lnTo>
                    <a:pt x="85946" y="53600"/>
                  </a:lnTo>
                  <a:lnTo>
                    <a:pt x="86071" y="53151"/>
                  </a:lnTo>
                  <a:lnTo>
                    <a:pt x="86179" y="52702"/>
                  </a:lnTo>
                  <a:lnTo>
                    <a:pt x="86269" y="52253"/>
                  </a:lnTo>
                  <a:lnTo>
                    <a:pt x="86341" y="51805"/>
                  </a:lnTo>
                  <a:lnTo>
                    <a:pt x="86412" y="51356"/>
                  </a:lnTo>
                  <a:lnTo>
                    <a:pt x="86520" y="50441"/>
                  </a:lnTo>
                  <a:lnTo>
                    <a:pt x="86592" y="49543"/>
                  </a:lnTo>
                  <a:lnTo>
                    <a:pt x="86628" y="48628"/>
                  </a:lnTo>
                  <a:lnTo>
                    <a:pt x="86610" y="47730"/>
                  </a:lnTo>
                  <a:lnTo>
                    <a:pt x="86574" y="46833"/>
                  </a:lnTo>
                  <a:lnTo>
                    <a:pt x="86502" y="45935"/>
                  </a:lnTo>
                  <a:lnTo>
                    <a:pt x="86394" y="45038"/>
                  </a:lnTo>
                  <a:lnTo>
                    <a:pt x="86251" y="44140"/>
                  </a:lnTo>
                  <a:lnTo>
                    <a:pt x="86089" y="43260"/>
                  </a:lnTo>
                  <a:lnTo>
                    <a:pt x="85892" y="42381"/>
                  </a:lnTo>
                  <a:lnTo>
                    <a:pt x="85676" y="41501"/>
                  </a:lnTo>
                  <a:lnTo>
                    <a:pt x="85425" y="40640"/>
                  </a:lnTo>
                  <a:lnTo>
                    <a:pt x="85156" y="39796"/>
                  </a:lnTo>
                  <a:lnTo>
                    <a:pt x="84869" y="38952"/>
                  </a:lnTo>
                  <a:lnTo>
                    <a:pt x="84564" y="38109"/>
                  </a:lnTo>
                  <a:lnTo>
                    <a:pt x="84223" y="37283"/>
                  </a:lnTo>
                  <a:lnTo>
                    <a:pt x="83881" y="36457"/>
                  </a:lnTo>
                  <a:lnTo>
                    <a:pt x="83522" y="35650"/>
                  </a:lnTo>
                  <a:lnTo>
                    <a:pt x="83128" y="34860"/>
                  </a:lnTo>
                  <a:lnTo>
                    <a:pt x="82733" y="34052"/>
                  </a:lnTo>
                  <a:lnTo>
                    <a:pt x="82320" y="33280"/>
                  </a:lnTo>
                  <a:lnTo>
                    <a:pt x="81907" y="32490"/>
                  </a:lnTo>
                  <a:lnTo>
                    <a:pt x="81458" y="31736"/>
                  </a:lnTo>
                  <a:lnTo>
                    <a:pt x="81009" y="30965"/>
                  </a:lnTo>
                  <a:lnTo>
                    <a:pt x="80561" y="30211"/>
                  </a:lnTo>
                  <a:lnTo>
                    <a:pt x="80076" y="29475"/>
                  </a:lnTo>
                  <a:lnTo>
                    <a:pt x="79591" y="28721"/>
                  </a:lnTo>
                  <a:lnTo>
                    <a:pt x="79107" y="28003"/>
                  </a:lnTo>
                  <a:lnTo>
                    <a:pt x="78604" y="27267"/>
                  </a:lnTo>
                  <a:lnTo>
                    <a:pt x="78102" y="26549"/>
                  </a:lnTo>
                  <a:lnTo>
                    <a:pt x="77581" y="25849"/>
                  </a:lnTo>
                  <a:lnTo>
                    <a:pt x="76504" y="24449"/>
                  </a:lnTo>
                  <a:lnTo>
                    <a:pt x="75409" y="23067"/>
                  </a:lnTo>
                  <a:lnTo>
                    <a:pt x="74296" y="21720"/>
                  </a:lnTo>
                  <a:lnTo>
                    <a:pt x="74278" y="21702"/>
                  </a:lnTo>
                  <a:lnTo>
                    <a:pt x="74224" y="21666"/>
                  </a:lnTo>
                  <a:lnTo>
                    <a:pt x="74170" y="21631"/>
                  </a:lnTo>
                  <a:lnTo>
                    <a:pt x="74099" y="21613"/>
                  </a:lnTo>
                  <a:lnTo>
                    <a:pt x="74009" y="21631"/>
                  </a:lnTo>
                  <a:lnTo>
                    <a:pt x="73147" y="21864"/>
                  </a:lnTo>
                  <a:lnTo>
                    <a:pt x="72268" y="22079"/>
                  </a:lnTo>
                  <a:lnTo>
                    <a:pt x="71406" y="22295"/>
                  </a:lnTo>
                  <a:lnTo>
                    <a:pt x="70527" y="22510"/>
                  </a:lnTo>
                  <a:lnTo>
                    <a:pt x="69647" y="22690"/>
                  </a:lnTo>
                  <a:lnTo>
                    <a:pt x="68750" y="22869"/>
                  </a:lnTo>
                  <a:lnTo>
                    <a:pt x="67870" y="23031"/>
                  </a:lnTo>
                  <a:lnTo>
                    <a:pt x="66972" y="23174"/>
                  </a:lnTo>
                  <a:lnTo>
                    <a:pt x="66093" y="23318"/>
                  </a:lnTo>
                  <a:lnTo>
                    <a:pt x="65195" y="23443"/>
                  </a:lnTo>
                  <a:lnTo>
                    <a:pt x="64298" y="23551"/>
                  </a:lnTo>
                  <a:lnTo>
                    <a:pt x="63418" y="23659"/>
                  </a:lnTo>
                  <a:lnTo>
                    <a:pt x="62521" y="23731"/>
                  </a:lnTo>
                  <a:lnTo>
                    <a:pt x="61623" y="23802"/>
                  </a:lnTo>
                  <a:lnTo>
                    <a:pt x="60726" y="23856"/>
                  </a:lnTo>
                  <a:lnTo>
                    <a:pt x="59810" y="23892"/>
                  </a:lnTo>
                  <a:lnTo>
                    <a:pt x="58913" y="23910"/>
                  </a:lnTo>
                  <a:lnTo>
                    <a:pt x="58015" y="23928"/>
                  </a:lnTo>
                  <a:lnTo>
                    <a:pt x="57118" y="23928"/>
                  </a:lnTo>
                  <a:lnTo>
                    <a:pt x="56220" y="23892"/>
                  </a:lnTo>
                  <a:lnTo>
                    <a:pt x="55323" y="23856"/>
                  </a:lnTo>
                  <a:lnTo>
                    <a:pt x="54425" y="23802"/>
                  </a:lnTo>
                  <a:lnTo>
                    <a:pt x="53528" y="23749"/>
                  </a:lnTo>
                  <a:lnTo>
                    <a:pt x="52630" y="23659"/>
                  </a:lnTo>
                  <a:lnTo>
                    <a:pt x="51733" y="23551"/>
                  </a:lnTo>
                  <a:lnTo>
                    <a:pt x="50835" y="23443"/>
                  </a:lnTo>
                  <a:lnTo>
                    <a:pt x="49956" y="23300"/>
                  </a:lnTo>
                  <a:lnTo>
                    <a:pt x="49058" y="23156"/>
                  </a:lnTo>
                  <a:lnTo>
                    <a:pt x="48179" y="22995"/>
                  </a:lnTo>
                  <a:lnTo>
                    <a:pt x="47299" y="22815"/>
                  </a:lnTo>
                  <a:lnTo>
                    <a:pt x="46420" y="22618"/>
                  </a:lnTo>
                  <a:lnTo>
                    <a:pt x="45540" y="22420"/>
                  </a:lnTo>
                  <a:lnTo>
                    <a:pt x="44678" y="22187"/>
                  </a:lnTo>
                  <a:lnTo>
                    <a:pt x="43799" y="21954"/>
                  </a:lnTo>
                  <a:lnTo>
                    <a:pt x="42937" y="21702"/>
                  </a:lnTo>
                  <a:lnTo>
                    <a:pt x="42076" y="21415"/>
                  </a:lnTo>
                  <a:lnTo>
                    <a:pt x="41232" y="21146"/>
                  </a:lnTo>
                  <a:lnTo>
                    <a:pt x="40388" y="20841"/>
                  </a:lnTo>
                  <a:lnTo>
                    <a:pt x="39545" y="20518"/>
                  </a:lnTo>
                  <a:lnTo>
                    <a:pt x="38701" y="20195"/>
                  </a:lnTo>
                  <a:lnTo>
                    <a:pt x="37875" y="19853"/>
                  </a:lnTo>
                  <a:lnTo>
                    <a:pt x="37050" y="19494"/>
                  </a:lnTo>
                  <a:lnTo>
                    <a:pt x="36224" y="19135"/>
                  </a:lnTo>
                  <a:lnTo>
                    <a:pt x="35398" y="18741"/>
                  </a:lnTo>
                  <a:lnTo>
                    <a:pt x="34590" y="18346"/>
                  </a:lnTo>
                  <a:lnTo>
                    <a:pt x="33801" y="17951"/>
                  </a:lnTo>
                  <a:lnTo>
                    <a:pt x="32993" y="17520"/>
                  </a:lnTo>
                  <a:lnTo>
                    <a:pt x="32203" y="17089"/>
                  </a:lnTo>
                  <a:lnTo>
                    <a:pt x="31431" y="16640"/>
                  </a:lnTo>
                  <a:lnTo>
                    <a:pt x="30641" y="16192"/>
                  </a:lnTo>
                  <a:lnTo>
                    <a:pt x="29888" y="15725"/>
                  </a:lnTo>
                  <a:lnTo>
                    <a:pt x="29116" y="15240"/>
                  </a:lnTo>
                  <a:lnTo>
                    <a:pt x="28362" y="14756"/>
                  </a:lnTo>
                  <a:lnTo>
                    <a:pt x="27608" y="14253"/>
                  </a:lnTo>
                  <a:lnTo>
                    <a:pt x="26872" y="13750"/>
                  </a:lnTo>
                  <a:lnTo>
                    <a:pt x="26136" y="13230"/>
                  </a:lnTo>
                  <a:lnTo>
                    <a:pt x="25400" y="12691"/>
                  </a:lnTo>
                  <a:lnTo>
                    <a:pt x="24682" y="12153"/>
                  </a:lnTo>
                  <a:lnTo>
                    <a:pt x="23964" y="11614"/>
                  </a:lnTo>
                  <a:lnTo>
                    <a:pt x="23246" y="11058"/>
                  </a:lnTo>
                  <a:lnTo>
                    <a:pt x="21864" y="9909"/>
                  </a:lnTo>
                  <a:lnTo>
                    <a:pt x="20532" y="8785"/>
                  </a:lnTo>
                  <a:lnTo>
                    <a:pt x="20532" y="8785"/>
                  </a:lnTo>
                  <a:lnTo>
                    <a:pt x="20230" y="8114"/>
                  </a:lnTo>
                  <a:lnTo>
                    <a:pt x="19907" y="7414"/>
                  </a:lnTo>
                  <a:lnTo>
                    <a:pt x="19584" y="6714"/>
                  </a:lnTo>
                  <a:lnTo>
                    <a:pt x="19225" y="6032"/>
                  </a:lnTo>
                  <a:lnTo>
                    <a:pt x="18866" y="5332"/>
                  </a:lnTo>
                  <a:lnTo>
                    <a:pt x="18489" y="4650"/>
                  </a:lnTo>
                  <a:lnTo>
                    <a:pt x="18094" y="3986"/>
                  </a:lnTo>
                  <a:lnTo>
                    <a:pt x="17879" y="3644"/>
                  </a:lnTo>
                  <a:lnTo>
                    <a:pt x="17646" y="3321"/>
                  </a:lnTo>
                  <a:lnTo>
                    <a:pt x="17412" y="2998"/>
                  </a:lnTo>
                  <a:lnTo>
                    <a:pt x="17161" y="2675"/>
                  </a:lnTo>
                  <a:lnTo>
                    <a:pt x="16910" y="2370"/>
                  </a:lnTo>
                  <a:lnTo>
                    <a:pt x="16622" y="2083"/>
                  </a:lnTo>
                  <a:lnTo>
                    <a:pt x="16335" y="1796"/>
                  </a:lnTo>
                  <a:lnTo>
                    <a:pt x="16012" y="1526"/>
                  </a:lnTo>
                  <a:lnTo>
                    <a:pt x="15689" y="1275"/>
                  </a:lnTo>
                  <a:lnTo>
                    <a:pt x="15348" y="1024"/>
                  </a:lnTo>
                  <a:lnTo>
                    <a:pt x="14989" y="808"/>
                  </a:lnTo>
                  <a:lnTo>
                    <a:pt x="14612" y="629"/>
                  </a:lnTo>
                  <a:lnTo>
                    <a:pt x="14235" y="449"/>
                  </a:lnTo>
                  <a:lnTo>
                    <a:pt x="13840" y="306"/>
                  </a:lnTo>
                  <a:lnTo>
                    <a:pt x="13427" y="198"/>
                  </a:lnTo>
                  <a:lnTo>
                    <a:pt x="13014" y="108"/>
                  </a:lnTo>
                  <a:lnTo>
                    <a:pt x="12602" y="36"/>
                  </a:lnTo>
                  <a:lnTo>
                    <a:pt x="12171" y="19"/>
                  </a:lnTo>
                  <a:lnTo>
                    <a:pt x="11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3338350" y="4034575"/>
              <a:ext cx="142275" cy="28300"/>
            </a:xfrm>
            <a:custGeom>
              <a:avLst/>
              <a:gdLst/>
              <a:ahLst/>
              <a:cxnLst/>
              <a:rect l="l" t="t" r="r" b="b"/>
              <a:pathLst>
                <a:path w="5691" h="1132" extrusionOk="0">
                  <a:moveTo>
                    <a:pt x="270" y="0"/>
                  </a:moveTo>
                  <a:lnTo>
                    <a:pt x="180" y="18"/>
                  </a:lnTo>
                  <a:lnTo>
                    <a:pt x="108" y="54"/>
                  </a:lnTo>
                  <a:lnTo>
                    <a:pt x="54" y="108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287"/>
                  </a:lnTo>
                  <a:lnTo>
                    <a:pt x="36" y="395"/>
                  </a:lnTo>
                  <a:lnTo>
                    <a:pt x="108" y="467"/>
                  </a:lnTo>
                  <a:lnTo>
                    <a:pt x="144" y="503"/>
                  </a:lnTo>
                  <a:lnTo>
                    <a:pt x="198" y="521"/>
                  </a:lnTo>
                  <a:lnTo>
                    <a:pt x="521" y="611"/>
                  </a:lnTo>
                  <a:lnTo>
                    <a:pt x="844" y="682"/>
                  </a:lnTo>
                  <a:lnTo>
                    <a:pt x="1490" y="826"/>
                  </a:lnTo>
                  <a:lnTo>
                    <a:pt x="2137" y="934"/>
                  </a:lnTo>
                  <a:lnTo>
                    <a:pt x="2783" y="1023"/>
                  </a:lnTo>
                  <a:lnTo>
                    <a:pt x="3124" y="1059"/>
                  </a:lnTo>
                  <a:lnTo>
                    <a:pt x="3447" y="1077"/>
                  </a:lnTo>
                  <a:lnTo>
                    <a:pt x="4111" y="1113"/>
                  </a:lnTo>
                  <a:lnTo>
                    <a:pt x="4775" y="1131"/>
                  </a:lnTo>
                  <a:lnTo>
                    <a:pt x="5098" y="1131"/>
                  </a:lnTo>
                  <a:lnTo>
                    <a:pt x="5439" y="1113"/>
                  </a:lnTo>
                  <a:lnTo>
                    <a:pt x="5511" y="1095"/>
                  </a:lnTo>
                  <a:lnTo>
                    <a:pt x="5583" y="1041"/>
                  </a:lnTo>
                  <a:lnTo>
                    <a:pt x="5637" y="987"/>
                  </a:lnTo>
                  <a:lnTo>
                    <a:pt x="5673" y="916"/>
                  </a:lnTo>
                  <a:lnTo>
                    <a:pt x="5691" y="862"/>
                  </a:lnTo>
                  <a:lnTo>
                    <a:pt x="5673" y="808"/>
                  </a:lnTo>
                  <a:lnTo>
                    <a:pt x="5637" y="700"/>
                  </a:lnTo>
                  <a:lnTo>
                    <a:pt x="5583" y="628"/>
                  </a:lnTo>
                  <a:lnTo>
                    <a:pt x="5529" y="611"/>
                  </a:lnTo>
                  <a:lnTo>
                    <a:pt x="5475" y="593"/>
                  </a:lnTo>
                  <a:lnTo>
                    <a:pt x="5152" y="503"/>
                  </a:lnTo>
                  <a:lnTo>
                    <a:pt x="4829" y="449"/>
                  </a:lnTo>
                  <a:lnTo>
                    <a:pt x="4183" y="341"/>
                  </a:lnTo>
                  <a:lnTo>
                    <a:pt x="3537" y="252"/>
                  </a:lnTo>
                  <a:lnTo>
                    <a:pt x="2890" y="180"/>
                  </a:lnTo>
                  <a:lnTo>
                    <a:pt x="2244" y="126"/>
                  </a:lnTo>
                  <a:lnTo>
                    <a:pt x="1580" y="72"/>
                  </a:lnTo>
                  <a:lnTo>
                    <a:pt x="934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4157775" y="4018425"/>
              <a:ext cx="223500" cy="32775"/>
            </a:xfrm>
            <a:custGeom>
              <a:avLst/>
              <a:gdLst/>
              <a:ahLst/>
              <a:cxnLst/>
              <a:rect l="l" t="t" r="r" b="b"/>
              <a:pathLst>
                <a:path w="8940" h="1311" extrusionOk="0">
                  <a:moveTo>
                    <a:pt x="8670" y="0"/>
                  </a:moveTo>
                  <a:lnTo>
                    <a:pt x="7611" y="90"/>
                  </a:lnTo>
                  <a:lnTo>
                    <a:pt x="6552" y="180"/>
                  </a:lnTo>
                  <a:lnTo>
                    <a:pt x="4452" y="341"/>
                  </a:lnTo>
                  <a:lnTo>
                    <a:pt x="2352" y="467"/>
                  </a:lnTo>
                  <a:lnTo>
                    <a:pt x="1293" y="539"/>
                  </a:lnTo>
                  <a:lnTo>
                    <a:pt x="234" y="628"/>
                  </a:lnTo>
                  <a:lnTo>
                    <a:pt x="162" y="646"/>
                  </a:lnTo>
                  <a:lnTo>
                    <a:pt x="90" y="700"/>
                  </a:lnTo>
                  <a:lnTo>
                    <a:pt x="36" y="772"/>
                  </a:lnTo>
                  <a:lnTo>
                    <a:pt x="0" y="862"/>
                  </a:lnTo>
                  <a:lnTo>
                    <a:pt x="0" y="915"/>
                  </a:lnTo>
                  <a:lnTo>
                    <a:pt x="0" y="951"/>
                  </a:lnTo>
                  <a:lnTo>
                    <a:pt x="54" y="1059"/>
                  </a:lnTo>
                  <a:lnTo>
                    <a:pt x="126" y="1113"/>
                  </a:lnTo>
                  <a:lnTo>
                    <a:pt x="180" y="1131"/>
                  </a:lnTo>
                  <a:lnTo>
                    <a:pt x="234" y="1149"/>
                  </a:lnTo>
                  <a:lnTo>
                    <a:pt x="754" y="1221"/>
                  </a:lnTo>
                  <a:lnTo>
                    <a:pt x="1293" y="1257"/>
                  </a:lnTo>
                  <a:lnTo>
                    <a:pt x="1831" y="1292"/>
                  </a:lnTo>
                  <a:lnTo>
                    <a:pt x="2370" y="1310"/>
                  </a:lnTo>
                  <a:lnTo>
                    <a:pt x="3447" y="1310"/>
                  </a:lnTo>
                  <a:lnTo>
                    <a:pt x="3985" y="1292"/>
                  </a:lnTo>
                  <a:lnTo>
                    <a:pt x="4524" y="1257"/>
                  </a:lnTo>
                  <a:lnTo>
                    <a:pt x="5062" y="1203"/>
                  </a:lnTo>
                  <a:lnTo>
                    <a:pt x="5601" y="1149"/>
                  </a:lnTo>
                  <a:lnTo>
                    <a:pt x="6121" y="1077"/>
                  </a:lnTo>
                  <a:lnTo>
                    <a:pt x="6660" y="1005"/>
                  </a:lnTo>
                  <a:lnTo>
                    <a:pt x="7198" y="915"/>
                  </a:lnTo>
                  <a:lnTo>
                    <a:pt x="7719" y="790"/>
                  </a:lnTo>
                  <a:lnTo>
                    <a:pt x="8239" y="664"/>
                  </a:lnTo>
                  <a:lnTo>
                    <a:pt x="8760" y="521"/>
                  </a:lnTo>
                  <a:lnTo>
                    <a:pt x="8832" y="485"/>
                  </a:lnTo>
                  <a:lnTo>
                    <a:pt x="8904" y="413"/>
                  </a:lnTo>
                  <a:lnTo>
                    <a:pt x="8939" y="341"/>
                  </a:lnTo>
                  <a:lnTo>
                    <a:pt x="8939" y="251"/>
                  </a:lnTo>
                  <a:lnTo>
                    <a:pt x="8939" y="197"/>
                  </a:lnTo>
                  <a:lnTo>
                    <a:pt x="8922" y="144"/>
                  </a:lnTo>
                  <a:lnTo>
                    <a:pt x="8850" y="72"/>
                  </a:lnTo>
                  <a:lnTo>
                    <a:pt x="8760" y="18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4214775" y="1675025"/>
              <a:ext cx="537175" cy="741375"/>
            </a:xfrm>
            <a:custGeom>
              <a:avLst/>
              <a:gdLst/>
              <a:ahLst/>
              <a:cxnLst/>
              <a:rect l="l" t="t" r="r" b="b"/>
              <a:pathLst>
                <a:path w="21487" h="29655" extrusionOk="0">
                  <a:moveTo>
                    <a:pt x="18040" y="0"/>
                  </a:moveTo>
                  <a:lnTo>
                    <a:pt x="12780" y="5457"/>
                  </a:lnTo>
                  <a:lnTo>
                    <a:pt x="8024" y="10340"/>
                  </a:lnTo>
                  <a:lnTo>
                    <a:pt x="5834" y="12565"/>
                  </a:lnTo>
                  <a:lnTo>
                    <a:pt x="3770" y="14666"/>
                  </a:lnTo>
                  <a:lnTo>
                    <a:pt x="1831" y="16604"/>
                  </a:lnTo>
                  <a:lnTo>
                    <a:pt x="0" y="18417"/>
                  </a:lnTo>
                  <a:lnTo>
                    <a:pt x="951" y="19297"/>
                  </a:lnTo>
                  <a:lnTo>
                    <a:pt x="1149" y="19512"/>
                  </a:lnTo>
                  <a:lnTo>
                    <a:pt x="1436" y="19853"/>
                  </a:lnTo>
                  <a:lnTo>
                    <a:pt x="2172" y="20823"/>
                  </a:lnTo>
                  <a:lnTo>
                    <a:pt x="3177" y="22205"/>
                  </a:lnTo>
                  <a:lnTo>
                    <a:pt x="4452" y="24000"/>
                  </a:lnTo>
                  <a:lnTo>
                    <a:pt x="4811" y="24502"/>
                  </a:lnTo>
                  <a:lnTo>
                    <a:pt x="5170" y="24969"/>
                  </a:lnTo>
                  <a:lnTo>
                    <a:pt x="5547" y="25418"/>
                  </a:lnTo>
                  <a:lnTo>
                    <a:pt x="5924" y="25867"/>
                  </a:lnTo>
                  <a:lnTo>
                    <a:pt x="6300" y="26279"/>
                  </a:lnTo>
                  <a:lnTo>
                    <a:pt x="6677" y="26674"/>
                  </a:lnTo>
                  <a:lnTo>
                    <a:pt x="7072" y="27051"/>
                  </a:lnTo>
                  <a:lnTo>
                    <a:pt x="7485" y="27428"/>
                  </a:lnTo>
                  <a:lnTo>
                    <a:pt x="7880" y="27769"/>
                  </a:lnTo>
                  <a:lnTo>
                    <a:pt x="8293" y="28092"/>
                  </a:lnTo>
                  <a:lnTo>
                    <a:pt x="8724" y="28398"/>
                  </a:lnTo>
                  <a:lnTo>
                    <a:pt x="9155" y="28685"/>
                  </a:lnTo>
                  <a:lnTo>
                    <a:pt x="9585" y="28954"/>
                  </a:lnTo>
                  <a:lnTo>
                    <a:pt x="10016" y="29205"/>
                  </a:lnTo>
                  <a:lnTo>
                    <a:pt x="10465" y="29439"/>
                  </a:lnTo>
                  <a:lnTo>
                    <a:pt x="10914" y="29654"/>
                  </a:lnTo>
                  <a:lnTo>
                    <a:pt x="12368" y="28559"/>
                  </a:lnTo>
                  <a:lnTo>
                    <a:pt x="13768" y="27482"/>
                  </a:lnTo>
                  <a:lnTo>
                    <a:pt x="15150" y="26387"/>
                  </a:lnTo>
                  <a:lnTo>
                    <a:pt x="16478" y="25310"/>
                  </a:lnTo>
                  <a:lnTo>
                    <a:pt x="17789" y="24233"/>
                  </a:lnTo>
                  <a:lnTo>
                    <a:pt x="19063" y="23156"/>
                  </a:lnTo>
                  <a:lnTo>
                    <a:pt x="20302" y="22079"/>
                  </a:lnTo>
                  <a:lnTo>
                    <a:pt x="21486" y="21002"/>
                  </a:lnTo>
                  <a:lnTo>
                    <a:pt x="18040" y="0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4665750" y="1428650"/>
              <a:ext cx="474375" cy="771450"/>
            </a:xfrm>
            <a:custGeom>
              <a:avLst/>
              <a:gdLst/>
              <a:ahLst/>
              <a:cxnLst/>
              <a:rect l="l" t="t" r="r" b="b"/>
              <a:pathLst>
                <a:path w="18975" h="30858" extrusionOk="0">
                  <a:moveTo>
                    <a:pt x="12602" y="1"/>
                  </a:moveTo>
                  <a:lnTo>
                    <a:pt x="12297" y="37"/>
                  </a:lnTo>
                  <a:lnTo>
                    <a:pt x="11758" y="144"/>
                  </a:lnTo>
                  <a:lnTo>
                    <a:pt x="11220" y="270"/>
                  </a:lnTo>
                  <a:lnTo>
                    <a:pt x="10717" y="432"/>
                  </a:lnTo>
                  <a:lnTo>
                    <a:pt x="10232" y="593"/>
                  </a:lnTo>
                  <a:lnTo>
                    <a:pt x="9748" y="808"/>
                  </a:lnTo>
                  <a:lnTo>
                    <a:pt x="9299" y="1024"/>
                  </a:lnTo>
                  <a:lnTo>
                    <a:pt x="8868" y="1275"/>
                  </a:lnTo>
                  <a:lnTo>
                    <a:pt x="8455" y="1544"/>
                  </a:lnTo>
                  <a:lnTo>
                    <a:pt x="8043" y="1850"/>
                  </a:lnTo>
                  <a:lnTo>
                    <a:pt x="7594" y="2209"/>
                  </a:lnTo>
                  <a:lnTo>
                    <a:pt x="7091" y="2639"/>
                  </a:lnTo>
                  <a:lnTo>
                    <a:pt x="6535" y="3142"/>
                  </a:lnTo>
                  <a:lnTo>
                    <a:pt x="5942" y="3716"/>
                  </a:lnTo>
                  <a:lnTo>
                    <a:pt x="5278" y="4363"/>
                  </a:lnTo>
                  <a:lnTo>
                    <a:pt x="4578" y="5063"/>
                  </a:lnTo>
                  <a:lnTo>
                    <a:pt x="3842" y="5835"/>
                  </a:lnTo>
                  <a:lnTo>
                    <a:pt x="1" y="9855"/>
                  </a:lnTo>
                  <a:lnTo>
                    <a:pt x="3447" y="30857"/>
                  </a:lnTo>
                  <a:lnTo>
                    <a:pt x="4811" y="29601"/>
                  </a:lnTo>
                  <a:lnTo>
                    <a:pt x="6104" y="28344"/>
                  </a:lnTo>
                  <a:lnTo>
                    <a:pt x="7360" y="27105"/>
                  </a:lnTo>
                  <a:lnTo>
                    <a:pt x="8581" y="25849"/>
                  </a:lnTo>
                  <a:lnTo>
                    <a:pt x="9730" y="24610"/>
                  </a:lnTo>
                  <a:lnTo>
                    <a:pt x="10843" y="23372"/>
                  </a:lnTo>
                  <a:lnTo>
                    <a:pt x="11920" y="22133"/>
                  </a:lnTo>
                  <a:lnTo>
                    <a:pt x="12925" y="20895"/>
                  </a:lnTo>
                  <a:lnTo>
                    <a:pt x="13733" y="19872"/>
                  </a:lnTo>
                  <a:lnTo>
                    <a:pt x="14469" y="18902"/>
                  </a:lnTo>
                  <a:lnTo>
                    <a:pt x="15169" y="17951"/>
                  </a:lnTo>
                  <a:lnTo>
                    <a:pt x="15797" y="17035"/>
                  </a:lnTo>
                  <a:lnTo>
                    <a:pt x="16371" y="16156"/>
                  </a:lnTo>
                  <a:lnTo>
                    <a:pt x="16874" y="15312"/>
                  </a:lnTo>
                  <a:lnTo>
                    <a:pt x="17341" y="14504"/>
                  </a:lnTo>
                  <a:lnTo>
                    <a:pt x="17736" y="13733"/>
                  </a:lnTo>
                  <a:lnTo>
                    <a:pt x="18095" y="12997"/>
                  </a:lnTo>
                  <a:lnTo>
                    <a:pt x="18382" y="12297"/>
                  </a:lnTo>
                  <a:lnTo>
                    <a:pt x="18615" y="11614"/>
                  </a:lnTo>
                  <a:lnTo>
                    <a:pt x="18705" y="11291"/>
                  </a:lnTo>
                  <a:lnTo>
                    <a:pt x="18795" y="10986"/>
                  </a:lnTo>
                  <a:lnTo>
                    <a:pt x="18848" y="10681"/>
                  </a:lnTo>
                  <a:lnTo>
                    <a:pt x="18902" y="10376"/>
                  </a:lnTo>
                  <a:lnTo>
                    <a:pt x="18938" y="10089"/>
                  </a:lnTo>
                  <a:lnTo>
                    <a:pt x="18974" y="9819"/>
                  </a:lnTo>
                  <a:lnTo>
                    <a:pt x="18974" y="9550"/>
                  </a:lnTo>
                  <a:lnTo>
                    <a:pt x="18974" y="9281"/>
                  </a:lnTo>
                  <a:lnTo>
                    <a:pt x="18956" y="9030"/>
                  </a:lnTo>
                  <a:lnTo>
                    <a:pt x="18920" y="8796"/>
                  </a:lnTo>
                  <a:lnTo>
                    <a:pt x="18777" y="8042"/>
                  </a:lnTo>
                  <a:lnTo>
                    <a:pt x="18615" y="7288"/>
                  </a:lnTo>
                  <a:lnTo>
                    <a:pt x="18400" y="6553"/>
                  </a:lnTo>
                  <a:lnTo>
                    <a:pt x="18148" y="5835"/>
                  </a:lnTo>
                  <a:lnTo>
                    <a:pt x="17879" y="5117"/>
                  </a:lnTo>
                  <a:lnTo>
                    <a:pt x="17556" y="4434"/>
                  </a:lnTo>
                  <a:lnTo>
                    <a:pt x="17215" y="3734"/>
                  </a:lnTo>
                  <a:lnTo>
                    <a:pt x="16838" y="3070"/>
                  </a:lnTo>
                  <a:lnTo>
                    <a:pt x="16587" y="2657"/>
                  </a:lnTo>
                  <a:lnTo>
                    <a:pt x="16318" y="2262"/>
                  </a:lnTo>
                  <a:lnTo>
                    <a:pt x="16048" y="1921"/>
                  </a:lnTo>
                  <a:lnTo>
                    <a:pt x="15779" y="1598"/>
                  </a:lnTo>
                  <a:lnTo>
                    <a:pt x="15510" y="1293"/>
                  </a:lnTo>
                  <a:lnTo>
                    <a:pt x="15241" y="1024"/>
                  </a:lnTo>
                  <a:lnTo>
                    <a:pt x="14953" y="791"/>
                  </a:lnTo>
                  <a:lnTo>
                    <a:pt x="14684" y="593"/>
                  </a:lnTo>
                  <a:lnTo>
                    <a:pt x="14397" y="414"/>
                  </a:lnTo>
                  <a:lnTo>
                    <a:pt x="14110" y="270"/>
                  </a:lnTo>
                  <a:lnTo>
                    <a:pt x="13804" y="162"/>
                  </a:lnTo>
                  <a:lnTo>
                    <a:pt x="13517" y="73"/>
                  </a:lnTo>
                  <a:lnTo>
                    <a:pt x="13212" y="19"/>
                  </a:lnTo>
                  <a:lnTo>
                    <a:pt x="12925" y="1"/>
                  </a:lnTo>
                  <a:close/>
                </a:path>
              </a:pathLst>
            </a:custGeom>
            <a:solidFill>
              <a:srgbClr val="FFC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4208475" y="1411150"/>
              <a:ext cx="939725" cy="1011525"/>
            </a:xfrm>
            <a:custGeom>
              <a:avLst/>
              <a:gdLst/>
              <a:ahLst/>
              <a:cxnLst/>
              <a:rect l="l" t="t" r="r" b="b"/>
              <a:pathLst>
                <a:path w="37589" h="40461" extrusionOk="0">
                  <a:moveTo>
                    <a:pt x="31270" y="1401"/>
                  </a:moveTo>
                  <a:lnTo>
                    <a:pt x="31485" y="1419"/>
                  </a:lnTo>
                  <a:lnTo>
                    <a:pt x="31683" y="1455"/>
                  </a:lnTo>
                  <a:lnTo>
                    <a:pt x="31898" y="1508"/>
                  </a:lnTo>
                  <a:lnTo>
                    <a:pt x="32095" y="1580"/>
                  </a:lnTo>
                  <a:lnTo>
                    <a:pt x="32293" y="1670"/>
                  </a:lnTo>
                  <a:lnTo>
                    <a:pt x="32490" y="1778"/>
                  </a:lnTo>
                  <a:lnTo>
                    <a:pt x="32688" y="1903"/>
                  </a:lnTo>
                  <a:lnTo>
                    <a:pt x="32867" y="2047"/>
                  </a:lnTo>
                  <a:lnTo>
                    <a:pt x="33065" y="2191"/>
                  </a:lnTo>
                  <a:lnTo>
                    <a:pt x="33244" y="2352"/>
                  </a:lnTo>
                  <a:lnTo>
                    <a:pt x="33585" y="2693"/>
                  </a:lnTo>
                  <a:lnTo>
                    <a:pt x="33908" y="3070"/>
                  </a:lnTo>
                  <a:lnTo>
                    <a:pt x="34232" y="3465"/>
                  </a:lnTo>
                  <a:lnTo>
                    <a:pt x="34519" y="3878"/>
                  </a:lnTo>
                  <a:lnTo>
                    <a:pt x="34806" y="4327"/>
                  </a:lnTo>
                  <a:lnTo>
                    <a:pt x="35075" y="4775"/>
                  </a:lnTo>
                  <a:lnTo>
                    <a:pt x="35327" y="5224"/>
                  </a:lnTo>
                  <a:lnTo>
                    <a:pt x="35578" y="5691"/>
                  </a:lnTo>
                  <a:lnTo>
                    <a:pt x="35793" y="6176"/>
                  </a:lnTo>
                  <a:lnTo>
                    <a:pt x="36009" y="6642"/>
                  </a:lnTo>
                  <a:lnTo>
                    <a:pt x="36206" y="7145"/>
                  </a:lnTo>
                  <a:lnTo>
                    <a:pt x="36386" y="7629"/>
                  </a:lnTo>
                  <a:lnTo>
                    <a:pt x="36547" y="8132"/>
                  </a:lnTo>
                  <a:lnTo>
                    <a:pt x="36691" y="8653"/>
                  </a:lnTo>
                  <a:lnTo>
                    <a:pt x="36816" y="9155"/>
                  </a:lnTo>
                  <a:lnTo>
                    <a:pt x="36870" y="9425"/>
                  </a:lnTo>
                  <a:lnTo>
                    <a:pt x="36888" y="9550"/>
                  </a:lnTo>
                  <a:lnTo>
                    <a:pt x="36906" y="9676"/>
                  </a:lnTo>
                  <a:lnTo>
                    <a:pt x="36942" y="9927"/>
                  </a:lnTo>
                  <a:lnTo>
                    <a:pt x="36960" y="10178"/>
                  </a:lnTo>
                  <a:lnTo>
                    <a:pt x="36960" y="10430"/>
                  </a:lnTo>
                  <a:lnTo>
                    <a:pt x="36942" y="10681"/>
                  </a:lnTo>
                  <a:lnTo>
                    <a:pt x="36924" y="10932"/>
                  </a:lnTo>
                  <a:lnTo>
                    <a:pt x="36888" y="11202"/>
                  </a:lnTo>
                  <a:lnTo>
                    <a:pt x="36780" y="11704"/>
                  </a:lnTo>
                  <a:lnTo>
                    <a:pt x="36655" y="12207"/>
                  </a:lnTo>
                  <a:lnTo>
                    <a:pt x="36493" y="12709"/>
                  </a:lnTo>
                  <a:lnTo>
                    <a:pt x="36296" y="13212"/>
                  </a:lnTo>
                  <a:lnTo>
                    <a:pt x="36080" y="13697"/>
                  </a:lnTo>
                  <a:lnTo>
                    <a:pt x="35865" y="14181"/>
                  </a:lnTo>
                  <a:lnTo>
                    <a:pt x="35614" y="14648"/>
                  </a:lnTo>
                  <a:lnTo>
                    <a:pt x="35362" y="15115"/>
                  </a:lnTo>
                  <a:lnTo>
                    <a:pt x="35075" y="15581"/>
                  </a:lnTo>
                  <a:lnTo>
                    <a:pt x="34806" y="16030"/>
                  </a:lnTo>
                  <a:lnTo>
                    <a:pt x="34501" y="16479"/>
                  </a:lnTo>
                  <a:lnTo>
                    <a:pt x="33891" y="17358"/>
                  </a:lnTo>
                  <a:lnTo>
                    <a:pt x="33244" y="18220"/>
                  </a:lnTo>
                  <a:lnTo>
                    <a:pt x="32598" y="19082"/>
                  </a:lnTo>
                  <a:lnTo>
                    <a:pt x="31270" y="20751"/>
                  </a:lnTo>
                  <a:lnTo>
                    <a:pt x="29906" y="22420"/>
                  </a:lnTo>
                  <a:lnTo>
                    <a:pt x="29206" y="23246"/>
                  </a:lnTo>
                  <a:lnTo>
                    <a:pt x="28505" y="24054"/>
                  </a:lnTo>
                  <a:lnTo>
                    <a:pt x="27787" y="24844"/>
                  </a:lnTo>
                  <a:lnTo>
                    <a:pt x="27069" y="25651"/>
                  </a:lnTo>
                  <a:lnTo>
                    <a:pt x="26316" y="26423"/>
                  </a:lnTo>
                  <a:lnTo>
                    <a:pt x="25580" y="27195"/>
                  </a:lnTo>
                  <a:lnTo>
                    <a:pt x="24826" y="27967"/>
                  </a:lnTo>
                  <a:lnTo>
                    <a:pt x="24054" y="28721"/>
                  </a:lnTo>
                  <a:lnTo>
                    <a:pt x="22510" y="30229"/>
                  </a:lnTo>
                  <a:lnTo>
                    <a:pt x="20931" y="31683"/>
                  </a:lnTo>
                  <a:lnTo>
                    <a:pt x="20141" y="32419"/>
                  </a:lnTo>
                  <a:lnTo>
                    <a:pt x="19333" y="33137"/>
                  </a:lnTo>
                  <a:lnTo>
                    <a:pt x="17717" y="34555"/>
                  </a:lnTo>
                  <a:lnTo>
                    <a:pt x="16066" y="35937"/>
                  </a:lnTo>
                  <a:lnTo>
                    <a:pt x="14397" y="37301"/>
                  </a:lnTo>
                  <a:lnTo>
                    <a:pt x="12709" y="38665"/>
                  </a:lnTo>
                  <a:lnTo>
                    <a:pt x="11143" y="39898"/>
                  </a:lnTo>
                  <a:lnTo>
                    <a:pt x="11143" y="39898"/>
                  </a:lnTo>
                  <a:lnTo>
                    <a:pt x="10843" y="39760"/>
                  </a:lnTo>
                  <a:lnTo>
                    <a:pt x="10412" y="39527"/>
                  </a:lnTo>
                  <a:lnTo>
                    <a:pt x="9981" y="39294"/>
                  </a:lnTo>
                  <a:lnTo>
                    <a:pt x="9568" y="39042"/>
                  </a:lnTo>
                  <a:lnTo>
                    <a:pt x="9173" y="38773"/>
                  </a:lnTo>
                  <a:lnTo>
                    <a:pt x="8778" y="38486"/>
                  </a:lnTo>
                  <a:lnTo>
                    <a:pt x="8383" y="38181"/>
                  </a:lnTo>
                  <a:lnTo>
                    <a:pt x="8024" y="37875"/>
                  </a:lnTo>
                  <a:lnTo>
                    <a:pt x="7647" y="37552"/>
                  </a:lnTo>
                  <a:lnTo>
                    <a:pt x="7288" y="37211"/>
                  </a:lnTo>
                  <a:lnTo>
                    <a:pt x="6947" y="36870"/>
                  </a:lnTo>
                  <a:lnTo>
                    <a:pt x="6606" y="36511"/>
                  </a:lnTo>
                  <a:lnTo>
                    <a:pt x="6283" y="36152"/>
                  </a:lnTo>
                  <a:lnTo>
                    <a:pt x="5978" y="35775"/>
                  </a:lnTo>
                  <a:lnTo>
                    <a:pt x="5655" y="35398"/>
                  </a:lnTo>
                  <a:lnTo>
                    <a:pt x="5368" y="35021"/>
                  </a:lnTo>
                  <a:lnTo>
                    <a:pt x="4793" y="34214"/>
                  </a:lnTo>
                  <a:lnTo>
                    <a:pt x="4219" y="33406"/>
                  </a:lnTo>
                  <a:lnTo>
                    <a:pt x="3052" y="31790"/>
                  </a:lnTo>
                  <a:lnTo>
                    <a:pt x="2460" y="31001"/>
                  </a:lnTo>
                  <a:lnTo>
                    <a:pt x="1850" y="30211"/>
                  </a:lnTo>
                  <a:lnTo>
                    <a:pt x="1526" y="29816"/>
                  </a:lnTo>
                  <a:lnTo>
                    <a:pt x="1437" y="29708"/>
                  </a:lnTo>
                  <a:lnTo>
                    <a:pt x="1347" y="29618"/>
                  </a:lnTo>
                  <a:lnTo>
                    <a:pt x="1167" y="29457"/>
                  </a:lnTo>
                  <a:lnTo>
                    <a:pt x="631" y="28960"/>
                  </a:lnTo>
                  <a:lnTo>
                    <a:pt x="2765" y="26908"/>
                  </a:lnTo>
                  <a:lnTo>
                    <a:pt x="5063" y="24664"/>
                  </a:lnTo>
                  <a:lnTo>
                    <a:pt x="7360" y="22402"/>
                  </a:lnTo>
                  <a:lnTo>
                    <a:pt x="9640" y="20123"/>
                  </a:lnTo>
                  <a:lnTo>
                    <a:pt x="11920" y="17843"/>
                  </a:lnTo>
                  <a:lnTo>
                    <a:pt x="14199" y="15546"/>
                  </a:lnTo>
                  <a:lnTo>
                    <a:pt x="18723" y="10950"/>
                  </a:lnTo>
                  <a:lnTo>
                    <a:pt x="21738" y="7863"/>
                  </a:lnTo>
                  <a:lnTo>
                    <a:pt x="23264" y="6319"/>
                  </a:lnTo>
                  <a:lnTo>
                    <a:pt x="24018" y="5565"/>
                  </a:lnTo>
                  <a:lnTo>
                    <a:pt x="24790" y="4829"/>
                  </a:lnTo>
                  <a:lnTo>
                    <a:pt x="25580" y="4111"/>
                  </a:lnTo>
                  <a:lnTo>
                    <a:pt x="26369" y="3429"/>
                  </a:lnTo>
                  <a:lnTo>
                    <a:pt x="26567" y="3268"/>
                  </a:lnTo>
                  <a:lnTo>
                    <a:pt x="26764" y="3106"/>
                  </a:lnTo>
                  <a:lnTo>
                    <a:pt x="26980" y="2962"/>
                  </a:lnTo>
                  <a:lnTo>
                    <a:pt x="27177" y="2819"/>
                  </a:lnTo>
                  <a:lnTo>
                    <a:pt x="27590" y="2550"/>
                  </a:lnTo>
                  <a:lnTo>
                    <a:pt x="28021" y="2298"/>
                  </a:lnTo>
                  <a:lnTo>
                    <a:pt x="28470" y="2101"/>
                  </a:lnTo>
                  <a:lnTo>
                    <a:pt x="28936" y="1903"/>
                  </a:lnTo>
                  <a:lnTo>
                    <a:pt x="29403" y="1742"/>
                  </a:lnTo>
                  <a:lnTo>
                    <a:pt x="29888" y="1598"/>
                  </a:lnTo>
                  <a:lnTo>
                    <a:pt x="30390" y="1491"/>
                  </a:lnTo>
                  <a:lnTo>
                    <a:pt x="30624" y="1437"/>
                  </a:lnTo>
                  <a:lnTo>
                    <a:pt x="30695" y="1437"/>
                  </a:lnTo>
                  <a:lnTo>
                    <a:pt x="30749" y="1419"/>
                  </a:lnTo>
                  <a:lnTo>
                    <a:pt x="30857" y="1419"/>
                  </a:lnTo>
                  <a:lnTo>
                    <a:pt x="31072" y="1401"/>
                  </a:lnTo>
                  <a:close/>
                  <a:moveTo>
                    <a:pt x="11026" y="39991"/>
                  </a:moveTo>
                  <a:lnTo>
                    <a:pt x="11022" y="39994"/>
                  </a:lnTo>
                  <a:lnTo>
                    <a:pt x="11004" y="39994"/>
                  </a:lnTo>
                  <a:lnTo>
                    <a:pt x="11026" y="39991"/>
                  </a:lnTo>
                  <a:close/>
                  <a:moveTo>
                    <a:pt x="31036" y="1"/>
                  </a:moveTo>
                  <a:lnTo>
                    <a:pt x="30713" y="19"/>
                  </a:lnTo>
                  <a:lnTo>
                    <a:pt x="30552" y="37"/>
                  </a:lnTo>
                  <a:lnTo>
                    <a:pt x="30462" y="55"/>
                  </a:lnTo>
                  <a:lnTo>
                    <a:pt x="30390" y="55"/>
                  </a:lnTo>
                  <a:lnTo>
                    <a:pt x="30121" y="108"/>
                  </a:lnTo>
                  <a:lnTo>
                    <a:pt x="29547" y="234"/>
                  </a:lnTo>
                  <a:lnTo>
                    <a:pt x="28990" y="378"/>
                  </a:lnTo>
                  <a:lnTo>
                    <a:pt x="28434" y="557"/>
                  </a:lnTo>
                  <a:lnTo>
                    <a:pt x="27895" y="790"/>
                  </a:lnTo>
                  <a:lnTo>
                    <a:pt x="27375" y="1042"/>
                  </a:lnTo>
                  <a:lnTo>
                    <a:pt x="26854" y="1329"/>
                  </a:lnTo>
                  <a:lnTo>
                    <a:pt x="26603" y="1473"/>
                  </a:lnTo>
                  <a:lnTo>
                    <a:pt x="26369" y="1634"/>
                  </a:lnTo>
                  <a:lnTo>
                    <a:pt x="26136" y="1814"/>
                  </a:lnTo>
                  <a:lnTo>
                    <a:pt x="25903" y="1975"/>
                  </a:lnTo>
                  <a:lnTo>
                    <a:pt x="25669" y="2155"/>
                  </a:lnTo>
                  <a:lnTo>
                    <a:pt x="25454" y="2334"/>
                  </a:lnTo>
                  <a:lnTo>
                    <a:pt x="25041" y="2711"/>
                  </a:lnTo>
                  <a:lnTo>
                    <a:pt x="24628" y="3070"/>
                  </a:lnTo>
                  <a:lnTo>
                    <a:pt x="23838" y="3842"/>
                  </a:lnTo>
                  <a:lnTo>
                    <a:pt x="23067" y="4614"/>
                  </a:lnTo>
                  <a:lnTo>
                    <a:pt x="22313" y="5404"/>
                  </a:lnTo>
                  <a:lnTo>
                    <a:pt x="20823" y="6983"/>
                  </a:lnTo>
                  <a:lnTo>
                    <a:pt x="17879" y="10143"/>
                  </a:lnTo>
                  <a:lnTo>
                    <a:pt x="13463" y="14845"/>
                  </a:lnTo>
                  <a:lnTo>
                    <a:pt x="9030" y="19512"/>
                  </a:lnTo>
                  <a:lnTo>
                    <a:pt x="6804" y="21846"/>
                  </a:lnTo>
                  <a:lnTo>
                    <a:pt x="4560" y="24162"/>
                  </a:lnTo>
                  <a:lnTo>
                    <a:pt x="2316" y="26477"/>
                  </a:lnTo>
                  <a:lnTo>
                    <a:pt x="73" y="28775"/>
                  </a:lnTo>
                  <a:lnTo>
                    <a:pt x="55" y="28793"/>
                  </a:lnTo>
                  <a:lnTo>
                    <a:pt x="1" y="28882"/>
                  </a:lnTo>
                  <a:lnTo>
                    <a:pt x="1" y="28972"/>
                  </a:lnTo>
                  <a:lnTo>
                    <a:pt x="19" y="29080"/>
                  </a:lnTo>
                  <a:lnTo>
                    <a:pt x="73" y="29152"/>
                  </a:lnTo>
                  <a:lnTo>
                    <a:pt x="791" y="29834"/>
                  </a:lnTo>
                  <a:lnTo>
                    <a:pt x="970" y="29995"/>
                  </a:lnTo>
                  <a:lnTo>
                    <a:pt x="1060" y="30085"/>
                  </a:lnTo>
                  <a:lnTo>
                    <a:pt x="1132" y="30157"/>
                  </a:lnTo>
                  <a:lnTo>
                    <a:pt x="1437" y="30534"/>
                  </a:lnTo>
                  <a:lnTo>
                    <a:pt x="2047" y="31306"/>
                  </a:lnTo>
                  <a:lnTo>
                    <a:pt x="2639" y="32096"/>
                  </a:lnTo>
                  <a:lnTo>
                    <a:pt x="3788" y="33711"/>
                  </a:lnTo>
                  <a:lnTo>
                    <a:pt x="4363" y="34519"/>
                  </a:lnTo>
                  <a:lnTo>
                    <a:pt x="4937" y="35327"/>
                  </a:lnTo>
                  <a:lnTo>
                    <a:pt x="5260" y="35721"/>
                  </a:lnTo>
                  <a:lnTo>
                    <a:pt x="5565" y="36116"/>
                  </a:lnTo>
                  <a:lnTo>
                    <a:pt x="5888" y="36493"/>
                  </a:lnTo>
                  <a:lnTo>
                    <a:pt x="6229" y="36870"/>
                  </a:lnTo>
                  <a:lnTo>
                    <a:pt x="6570" y="37229"/>
                  </a:lnTo>
                  <a:lnTo>
                    <a:pt x="6929" y="37588"/>
                  </a:lnTo>
                  <a:lnTo>
                    <a:pt x="7288" y="37929"/>
                  </a:lnTo>
                  <a:lnTo>
                    <a:pt x="7665" y="38270"/>
                  </a:lnTo>
                  <a:lnTo>
                    <a:pt x="8060" y="38593"/>
                  </a:lnTo>
                  <a:lnTo>
                    <a:pt x="8455" y="38899"/>
                  </a:lnTo>
                  <a:lnTo>
                    <a:pt x="8868" y="39204"/>
                  </a:lnTo>
                  <a:lnTo>
                    <a:pt x="9281" y="39473"/>
                  </a:lnTo>
                  <a:lnTo>
                    <a:pt x="9712" y="39742"/>
                  </a:lnTo>
                  <a:lnTo>
                    <a:pt x="10160" y="39994"/>
                  </a:lnTo>
                  <a:lnTo>
                    <a:pt x="10609" y="40227"/>
                  </a:lnTo>
                  <a:lnTo>
                    <a:pt x="11058" y="40442"/>
                  </a:lnTo>
                  <a:lnTo>
                    <a:pt x="11130" y="40460"/>
                  </a:lnTo>
                  <a:lnTo>
                    <a:pt x="11202" y="40460"/>
                  </a:lnTo>
                  <a:lnTo>
                    <a:pt x="11255" y="40442"/>
                  </a:lnTo>
                  <a:lnTo>
                    <a:pt x="11327" y="40424"/>
                  </a:lnTo>
                  <a:lnTo>
                    <a:pt x="11327" y="40406"/>
                  </a:lnTo>
                  <a:lnTo>
                    <a:pt x="13086" y="39150"/>
                  </a:lnTo>
                  <a:lnTo>
                    <a:pt x="14810" y="37840"/>
                  </a:lnTo>
                  <a:lnTo>
                    <a:pt x="16533" y="36511"/>
                  </a:lnTo>
                  <a:lnTo>
                    <a:pt x="18220" y="35165"/>
                  </a:lnTo>
                  <a:lnTo>
                    <a:pt x="19064" y="34465"/>
                  </a:lnTo>
                  <a:lnTo>
                    <a:pt x="19889" y="33765"/>
                  </a:lnTo>
                  <a:lnTo>
                    <a:pt x="20715" y="33065"/>
                  </a:lnTo>
                  <a:lnTo>
                    <a:pt x="21523" y="32347"/>
                  </a:lnTo>
                  <a:lnTo>
                    <a:pt x="22331" y="31629"/>
                  </a:lnTo>
                  <a:lnTo>
                    <a:pt x="22743" y="31252"/>
                  </a:lnTo>
                  <a:lnTo>
                    <a:pt x="23138" y="30893"/>
                  </a:lnTo>
                  <a:lnTo>
                    <a:pt x="23928" y="30157"/>
                  </a:lnTo>
                  <a:lnTo>
                    <a:pt x="24718" y="29403"/>
                  </a:lnTo>
                  <a:lnTo>
                    <a:pt x="25490" y="28631"/>
                  </a:lnTo>
                  <a:lnTo>
                    <a:pt x="26262" y="27877"/>
                  </a:lnTo>
                  <a:lnTo>
                    <a:pt x="27016" y="27087"/>
                  </a:lnTo>
                  <a:lnTo>
                    <a:pt x="27770" y="26316"/>
                  </a:lnTo>
                  <a:lnTo>
                    <a:pt x="28505" y="25508"/>
                  </a:lnTo>
                  <a:lnTo>
                    <a:pt x="29241" y="24700"/>
                  </a:lnTo>
                  <a:lnTo>
                    <a:pt x="29959" y="23874"/>
                  </a:lnTo>
                  <a:lnTo>
                    <a:pt x="30659" y="23049"/>
                  </a:lnTo>
                  <a:lnTo>
                    <a:pt x="31360" y="22223"/>
                  </a:lnTo>
                  <a:lnTo>
                    <a:pt x="32024" y="21361"/>
                  </a:lnTo>
                  <a:lnTo>
                    <a:pt x="32688" y="20482"/>
                  </a:lnTo>
                  <a:lnTo>
                    <a:pt x="33316" y="19602"/>
                  </a:lnTo>
                  <a:lnTo>
                    <a:pt x="33926" y="18687"/>
                  </a:lnTo>
                  <a:lnTo>
                    <a:pt x="34501" y="17771"/>
                  </a:lnTo>
                  <a:lnTo>
                    <a:pt x="35057" y="16820"/>
                  </a:lnTo>
                  <a:lnTo>
                    <a:pt x="35596" y="15869"/>
                  </a:lnTo>
                  <a:lnTo>
                    <a:pt x="36098" y="14899"/>
                  </a:lnTo>
                  <a:lnTo>
                    <a:pt x="36332" y="14415"/>
                  </a:lnTo>
                  <a:lnTo>
                    <a:pt x="36565" y="13912"/>
                  </a:lnTo>
                  <a:lnTo>
                    <a:pt x="36780" y="13409"/>
                  </a:lnTo>
                  <a:lnTo>
                    <a:pt x="36978" y="12907"/>
                  </a:lnTo>
                  <a:lnTo>
                    <a:pt x="37175" y="12368"/>
                  </a:lnTo>
                  <a:lnTo>
                    <a:pt x="37319" y="11848"/>
                  </a:lnTo>
                  <a:lnTo>
                    <a:pt x="37445" y="11291"/>
                  </a:lnTo>
                  <a:lnTo>
                    <a:pt x="37534" y="10735"/>
                  </a:lnTo>
                  <a:lnTo>
                    <a:pt x="37570" y="10448"/>
                  </a:lnTo>
                  <a:lnTo>
                    <a:pt x="37588" y="10178"/>
                  </a:lnTo>
                  <a:lnTo>
                    <a:pt x="37570" y="9873"/>
                  </a:lnTo>
                  <a:lnTo>
                    <a:pt x="37552" y="9586"/>
                  </a:lnTo>
                  <a:lnTo>
                    <a:pt x="37534" y="9442"/>
                  </a:lnTo>
                  <a:lnTo>
                    <a:pt x="37516" y="9317"/>
                  </a:lnTo>
                  <a:lnTo>
                    <a:pt x="37481" y="9030"/>
                  </a:lnTo>
                  <a:lnTo>
                    <a:pt x="37391" y="8491"/>
                  </a:lnTo>
                  <a:lnTo>
                    <a:pt x="37283" y="7953"/>
                  </a:lnTo>
                  <a:lnTo>
                    <a:pt x="37157" y="7414"/>
                  </a:lnTo>
                  <a:lnTo>
                    <a:pt x="37014" y="6876"/>
                  </a:lnTo>
                  <a:lnTo>
                    <a:pt x="36852" y="6337"/>
                  </a:lnTo>
                  <a:lnTo>
                    <a:pt x="36673" y="5817"/>
                  </a:lnTo>
                  <a:lnTo>
                    <a:pt x="36475" y="5296"/>
                  </a:lnTo>
                  <a:lnTo>
                    <a:pt x="36260" y="4775"/>
                  </a:lnTo>
                  <a:lnTo>
                    <a:pt x="36027" y="4273"/>
                  </a:lnTo>
                  <a:lnTo>
                    <a:pt x="35775" y="3770"/>
                  </a:lnTo>
                  <a:lnTo>
                    <a:pt x="35506" y="3286"/>
                  </a:lnTo>
                  <a:lnTo>
                    <a:pt x="35219" y="2783"/>
                  </a:lnTo>
                  <a:lnTo>
                    <a:pt x="34896" y="2316"/>
                  </a:lnTo>
                  <a:lnTo>
                    <a:pt x="34537" y="1850"/>
                  </a:lnTo>
                  <a:lnTo>
                    <a:pt x="34339" y="1634"/>
                  </a:lnTo>
                  <a:lnTo>
                    <a:pt x="34142" y="1419"/>
                  </a:lnTo>
                  <a:lnTo>
                    <a:pt x="33926" y="1203"/>
                  </a:lnTo>
                  <a:lnTo>
                    <a:pt x="33693" y="1006"/>
                  </a:lnTo>
                  <a:lnTo>
                    <a:pt x="33460" y="808"/>
                  </a:lnTo>
                  <a:lnTo>
                    <a:pt x="33190" y="647"/>
                  </a:lnTo>
                  <a:lnTo>
                    <a:pt x="32921" y="485"/>
                  </a:lnTo>
                  <a:lnTo>
                    <a:pt x="32634" y="342"/>
                  </a:lnTo>
                  <a:lnTo>
                    <a:pt x="32329" y="216"/>
                  </a:lnTo>
                  <a:lnTo>
                    <a:pt x="32024" y="126"/>
                  </a:lnTo>
                  <a:lnTo>
                    <a:pt x="31701" y="55"/>
                  </a:lnTo>
                  <a:lnTo>
                    <a:pt x="31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4317075" y="3223675"/>
              <a:ext cx="83950" cy="27850"/>
            </a:xfrm>
            <a:custGeom>
              <a:avLst/>
              <a:gdLst/>
              <a:ahLst/>
              <a:cxnLst/>
              <a:rect l="l" t="t" r="r" b="b"/>
              <a:pathLst>
                <a:path w="3358" h="1114" extrusionOk="0">
                  <a:moveTo>
                    <a:pt x="3357" y="0"/>
                  </a:moveTo>
                  <a:lnTo>
                    <a:pt x="2675" y="252"/>
                  </a:lnTo>
                  <a:lnTo>
                    <a:pt x="1311" y="700"/>
                  </a:lnTo>
                  <a:lnTo>
                    <a:pt x="1" y="1113"/>
                  </a:lnTo>
                  <a:lnTo>
                    <a:pt x="1993" y="1113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D1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2990575" y="611925"/>
              <a:ext cx="1570650" cy="2640050"/>
            </a:xfrm>
            <a:custGeom>
              <a:avLst/>
              <a:gdLst/>
              <a:ahLst/>
              <a:cxnLst/>
              <a:rect l="l" t="t" r="r" b="b"/>
              <a:pathLst>
                <a:path w="62826" h="105602" extrusionOk="0">
                  <a:moveTo>
                    <a:pt x="4757" y="0"/>
                  </a:moveTo>
                  <a:lnTo>
                    <a:pt x="4200" y="18"/>
                  </a:lnTo>
                  <a:lnTo>
                    <a:pt x="3680" y="72"/>
                  </a:lnTo>
                  <a:lnTo>
                    <a:pt x="3195" y="162"/>
                  </a:lnTo>
                  <a:lnTo>
                    <a:pt x="2962" y="216"/>
                  </a:lnTo>
                  <a:lnTo>
                    <a:pt x="2746" y="288"/>
                  </a:lnTo>
                  <a:lnTo>
                    <a:pt x="2531" y="359"/>
                  </a:lnTo>
                  <a:lnTo>
                    <a:pt x="2334" y="449"/>
                  </a:lnTo>
                  <a:lnTo>
                    <a:pt x="2136" y="539"/>
                  </a:lnTo>
                  <a:lnTo>
                    <a:pt x="1957" y="647"/>
                  </a:lnTo>
                  <a:lnTo>
                    <a:pt x="1777" y="754"/>
                  </a:lnTo>
                  <a:lnTo>
                    <a:pt x="1616" y="880"/>
                  </a:lnTo>
                  <a:lnTo>
                    <a:pt x="1454" y="1006"/>
                  </a:lnTo>
                  <a:lnTo>
                    <a:pt x="1293" y="1149"/>
                  </a:lnTo>
                  <a:lnTo>
                    <a:pt x="1149" y="1293"/>
                  </a:lnTo>
                  <a:lnTo>
                    <a:pt x="1023" y="1454"/>
                  </a:lnTo>
                  <a:lnTo>
                    <a:pt x="898" y="1616"/>
                  </a:lnTo>
                  <a:lnTo>
                    <a:pt x="772" y="1795"/>
                  </a:lnTo>
                  <a:lnTo>
                    <a:pt x="664" y="1975"/>
                  </a:lnTo>
                  <a:lnTo>
                    <a:pt x="557" y="2172"/>
                  </a:lnTo>
                  <a:lnTo>
                    <a:pt x="467" y="2370"/>
                  </a:lnTo>
                  <a:lnTo>
                    <a:pt x="395" y="2585"/>
                  </a:lnTo>
                  <a:lnTo>
                    <a:pt x="305" y="2819"/>
                  </a:lnTo>
                  <a:lnTo>
                    <a:pt x="251" y="3034"/>
                  </a:lnTo>
                  <a:lnTo>
                    <a:pt x="144" y="3537"/>
                  </a:lnTo>
                  <a:lnTo>
                    <a:pt x="72" y="4057"/>
                  </a:lnTo>
                  <a:lnTo>
                    <a:pt x="18" y="4614"/>
                  </a:lnTo>
                  <a:lnTo>
                    <a:pt x="18" y="58267"/>
                  </a:lnTo>
                  <a:lnTo>
                    <a:pt x="18" y="58320"/>
                  </a:lnTo>
                  <a:lnTo>
                    <a:pt x="18" y="62144"/>
                  </a:lnTo>
                  <a:lnTo>
                    <a:pt x="18" y="99929"/>
                  </a:lnTo>
                  <a:lnTo>
                    <a:pt x="18" y="100306"/>
                  </a:lnTo>
                  <a:lnTo>
                    <a:pt x="0" y="100665"/>
                  </a:lnTo>
                  <a:lnTo>
                    <a:pt x="18" y="101006"/>
                  </a:lnTo>
                  <a:lnTo>
                    <a:pt x="36" y="101329"/>
                  </a:lnTo>
                  <a:lnTo>
                    <a:pt x="72" y="101652"/>
                  </a:lnTo>
                  <a:lnTo>
                    <a:pt x="126" y="101957"/>
                  </a:lnTo>
                  <a:lnTo>
                    <a:pt x="180" y="102245"/>
                  </a:lnTo>
                  <a:lnTo>
                    <a:pt x="251" y="102532"/>
                  </a:lnTo>
                  <a:lnTo>
                    <a:pt x="341" y="102801"/>
                  </a:lnTo>
                  <a:lnTo>
                    <a:pt x="449" y="103052"/>
                  </a:lnTo>
                  <a:lnTo>
                    <a:pt x="557" y="103304"/>
                  </a:lnTo>
                  <a:lnTo>
                    <a:pt x="682" y="103537"/>
                  </a:lnTo>
                  <a:lnTo>
                    <a:pt x="808" y="103752"/>
                  </a:lnTo>
                  <a:lnTo>
                    <a:pt x="969" y="103968"/>
                  </a:lnTo>
                  <a:lnTo>
                    <a:pt x="1131" y="104165"/>
                  </a:lnTo>
                  <a:lnTo>
                    <a:pt x="1293" y="104345"/>
                  </a:lnTo>
                  <a:lnTo>
                    <a:pt x="1490" y="104506"/>
                  </a:lnTo>
                  <a:lnTo>
                    <a:pt x="1687" y="104668"/>
                  </a:lnTo>
                  <a:lnTo>
                    <a:pt x="1903" y="104811"/>
                  </a:lnTo>
                  <a:lnTo>
                    <a:pt x="2118" y="104937"/>
                  </a:lnTo>
                  <a:lnTo>
                    <a:pt x="2352" y="105063"/>
                  </a:lnTo>
                  <a:lnTo>
                    <a:pt x="2603" y="105170"/>
                  </a:lnTo>
                  <a:lnTo>
                    <a:pt x="2872" y="105278"/>
                  </a:lnTo>
                  <a:lnTo>
                    <a:pt x="3141" y="105350"/>
                  </a:lnTo>
                  <a:lnTo>
                    <a:pt x="3429" y="105422"/>
                  </a:lnTo>
                  <a:lnTo>
                    <a:pt x="3734" y="105476"/>
                  </a:lnTo>
                  <a:lnTo>
                    <a:pt x="4039" y="105529"/>
                  </a:lnTo>
                  <a:lnTo>
                    <a:pt x="4362" y="105565"/>
                  </a:lnTo>
                  <a:lnTo>
                    <a:pt x="4703" y="105583"/>
                  </a:lnTo>
                  <a:lnTo>
                    <a:pt x="5062" y="105601"/>
                  </a:lnTo>
                  <a:lnTo>
                    <a:pt x="5421" y="105601"/>
                  </a:lnTo>
                  <a:lnTo>
                    <a:pt x="5798" y="105583"/>
                  </a:lnTo>
                  <a:lnTo>
                    <a:pt x="41285" y="105583"/>
                  </a:lnTo>
                  <a:lnTo>
                    <a:pt x="40962" y="105350"/>
                  </a:lnTo>
                  <a:lnTo>
                    <a:pt x="40639" y="105099"/>
                  </a:lnTo>
                  <a:lnTo>
                    <a:pt x="40334" y="104829"/>
                  </a:lnTo>
                  <a:lnTo>
                    <a:pt x="40011" y="104560"/>
                  </a:lnTo>
                  <a:lnTo>
                    <a:pt x="39688" y="104237"/>
                  </a:lnTo>
                  <a:lnTo>
                    <a:pt x="39383" y="103896"/>
                  </a:lnTo>
                  <a:lnTo>
                    <a:pt x="39095" y="103555"/>
                  </a:lnTo>
                  <a:lnTo>
                    <a:pt x="38826" y="103214"/>
                  </a:lnTo>
                  <a:lnTo>
                    <a:pt x="38575" y="102873"/>
                  </a:lnTo>
                  <a:lnTo>
                    <a:pt x="38359" y="102532"/>
                  </a:lnTo>
                  <a:lnTo>
                    <a:pt x="38162" y="102173"/>
                  </a:lnTo>
                  <a:lnTo>
                    <a:pt x="37965" y="101814"/>
                  </a:lnTo>
                  <a:lnTo>
                    <a:pt x="37821" y="101455"/>
                  </a:lnTo>
                  <a:lnTo>
                    <a:pt x="37677" y="101096"/>
                  </a:lnTo>
                  <a:lnTo>
                    <a:pt x="37552" y="100719"/>
                  </a:lnTo>
                  <a:lnTo>
                    <a:pt x="37462" y="100342"/>
                  </a:lnTo>
                  <a:lnTo>
                    <a:pt x="37390" y="99965"/>
                  </a:lnTo>
                  <a:lnTo>
                    <a:pt x="37336" y="99588"/>
                  </a:lnTo>
                  <a:lnTo>
                    <a:pt x="37300" y="99193"/>
                  </a:lnTo>
                  <a:lnTo>
                    <a:pt x="37282" y="98816"/>
                  </a:lnTo>
                  <a:lnTo>
                    <a:pt x="37300" y="98475"/>
                  </a:lnTo>
                  <a:lnTo>
                    <a:pt x="37336" y="98152"/>
                  </a:lnTo>
                  <a:lnTo>
                    <a:pt x="37390" y="97847"/>
                  </a:lnTo>
                  <a:lnTo>
                    <a:pt x="37462" y="97524"/>
                  </a:lnTo>
                  <a:lnTo>
                    <a:pt x="37570" y="97218"/>
                  </a:lnTo>
                  <a:lnTo>
                    <a:pt x="37695" y="96913"/>
                  </a:lnTo>
                  <a:lnTo>
                    <a:pt x="37839" y="96626"/>
                  </a:lnTo>
                  <a:lnTo>
                    <a:pt x="38000" y="96321"/>
                  </a:lnTo>
                  <a:lnTo>
                    <a:pt x="38180" y="96034"/>
                  </a:lnTo>
                  <a:lnTo>
                    <a:pt x="38395" y="95747"/>
                  </a:lnTo>
                  <a:lnTo>
                    <a:pt x="38629" y="95459"/>
                  </a:lnTo>
                  <a:lnTo>
                    <a:pt x="38880" y="95190"/>
                  </a:lnTo>
                  <a:lnTo>
                    <a:pt x="39167" y="94903"/>
                  </a:lnTo>
                  <a:lnTo>
                    <a:pt x="39454" y="94634"/>
                  </a:lnTo>
                  <a:lnTo>
                    <a:pt x="39778" y="94364"/>
                  </a:lnTo>
                  <a:lnTo>
                    <a:pt x="40119" y="94113"/>
                  </a:lnTo>
                  <a:lnTo>
                    <a:pt x="40406" y="93898"/>
                  </a:lnTo>
                  <a:lnTo>
                    <a:pt x="40729" y="93700"/>
                  </a:lnTo>
                  <a:lnTo>
                    <a:pt x="41393" y="93287"/>
                  </a:lnTo>
                  <a:lnTo>
                    <a:pt x="42147" y="92857"/>
                  </a:lnTo>
                  <a:lnTo>
                    <a:pt x="42991" y="92444"/>
                  </a:lnTo>
                  <a:lnTo>
                    <a:pt x="43906" y="92031"/>
                  </a:lnTo>
                  <a:lnTo>
                    <a:pt x="44893" y="91600"/>
                  </a:lnTo>
                  <a:lnTo>
                    <a:pt x="45952" y="91169"/>
                  </a:lnTo>
                  <a:lnTo>
                    <a:pt x="47101" y="90756"/>
                  </a:lnTo>
                  <a:lnTo>
                    <a:pt x="48681" y="90182"/>
                  </a:lnTo>
                  <a:lnTo>
                    <a:pt x="50655" y="89500"/>
                  </a:lnTo>
                  <a:lnTo>
                    <a:pt x="53043" y="88692"/>
                  </a:lnTo>
                  <a:lnTo>
                    <a:pt x="55843" y="87759"/>
                  </a:lnTo>
                  <a:lnTo>
                    <a:pt x="56651" y="87472"/>
                  </a:lnTo>
                  <a:lnTo>
                    <a:pt x="57440" y="87166"/>
                  </a:lnTo>
                  <a:lnTo>
                    <a:pt x="58194" y="86879"/>
                  </a:lnTo>
                  <a:lnTo>
                    <a:pt x="58912" y="86574"/>
                  </a:lnTo>
                  <a:lnTo>
                    <a:pt x="59612" y="86269"/>
                  </a:lnTo>
                  <a:lnTo>
                    <a:pt x="60277" y="85946"/>
                  </a:lnTo>
                  <a:lnTo>
                    <a:pt x="60905" y="85641"/>
                  </a:lnTo>
                  <a:lnTo>
                    <a:pt x="61515" y="85318"/>
                  </a:lnTo>
                  <a:lnTo>
                    <a:pt x="59971" y="85353"/>
                  </a:lnTo>
                  <a:lnTo>
                    <a:pt x="58392" y="85425"/>
                  </a:lnTo>
                  <a:lnTo>
                    <a:pt x="56794" y="85497"/>
                  </a:lnTo>
                  <a:lnTo>
                    <a:pt x="55143" y="85605"/>
                  </a:lnTo>
                  <a:lnTo>
                    <a:pt x="52289" y="85784"/>
                  </a:lnTo>
                  <a:lnTo>
                    <a:pt x="50099" y="85928"/>
                  </a:lnTo>
                  <a:lnTo>
                    <a:pt x="48555" y="86000"/>
                  </a:lnTo>
                  <a:lnTo>
                    <a:pt x="47676" y="86036"/>
                  </a:lnTo>
                  <a:lnTo>
                    <a:pt x="47029" y="86018"/>
                  </a:lnTo>
                  <a:lnTo>
                    <a:pt x="46401" y="85964"/>
                  </a:lnTo>
                  <a:lnTo>
                    <a:pt x="45791" y="85874"/>
                  </a:lnTo>
                  <a:lnTo>
                    <a:pt x="45198" y="85748"/>
                  </a:lnTo>
                  <a:lnTo>
                    <a:pt x="44624" y="85587"/>
                  </a:lnTo>
                  <a:lnTo>
                    <a:pt x="44068" y="85389"/>
                  </a:lnTo>
                  <a:lnTo>
                    <a:pt x="43547" y="85156"/>
                  </a:lnTo>
                  <a:lnTo>
                    <a:pt x="43044" y="84905"/>
                  </a:lnTo>
                  <a:lnTo>
                    <a:pt x="42668" y="84689"/>
                  </a:lnTo>
                  <a:lnTo>
                    <a:pt x="42326" y="84456"/>
                  </a:lnTo>
                  <a:lnTo>
                    <a:pt x="42003" y="84205"/>
                  </a:lnTo>
                  <a:lnTo>
                    <a:pt x="41716" y="83935"/>
                  </a:lnTo>
                  <a:lnTo>
                    <a:pt x="41447" y="83648"/>
                  </a:lnTo>
                  <a:lnTo>
                    <a:pt x="41196" y="83343"/>
                  </a:lnTo>
                  <a:lnTo>
                    <a:pt x="40980" y="83038"/>
                  </a:lnTo>
                  <a:lnTo>
                    <a:pt x="40783" y="82715"/>
                  </a:lnTo>
                  <a:lnTo>
                    <a:pt x="40603" y="82356"/>
                  </a:lnTo>
                  <a:lnTo>
                    <a:pt x="40442" y="81997"/>
                  </a:lnTo>
                  <a:lnTo>
                    <a:pt x="40316" y="81620"/>
                  </a:lnTo>
                  <a:lnTo>
                    <a:pt x="40208" y="81225"/>
                  </a:lnTo>
                  <a:lnTo>
                    <a:pt x="40119" y="80812"/>
                  </a:lnTo>
                  <a:lnTo>
                    <a:pt x="40065" y="80399"/>
                  </a:lnTo>
                  <a:lnTo>
                    <a:pt x="40029" y="79950"/>
                  </a:lnTo>
                  <a:lnTo>
                    <a:pt x="40011" y="79502"/>
                  </a:lnTo>
                  <a:lnTo>
                    <a:pt x="40029" y="79197"/>
                  </a:lnTo>
                  <a:lnTo>
                    <a:pt x="40047" y="78927"/>
                  </a:lnTo>
                  <a:lnTo>
                    <a:pt x="40083" y="78640"/>
                  </a:lnTo>
                  <a:lnTo>
                    <a:pt x="40119" y="78371"/>
                  </a:lnTo>
                  <a:lnTo>
                    <a:pt x="40172" y="78102"/>
                  </a:lnTo>
                  <a:lnTo>
                    <a:pt x="40244" y="77832"/>
                  </a:lnTo>
                  <a:lnTo>
                    <a:pt x="40334" y="77581"/>
                  </a:lnTo>
                  <a:lnTo>
                    <a:pt x="40424" y="77330"/>
                  </a:lnTo>
                  <a:lnTo>
                    <a:pt x="40531" y="77078"/>
                  </a:lnTo>
                  <a:lnTo>
                    <a:pt x="40639" y="76827"/>
                  </a:lnTo>
                  <a:lnTo>
                    <a:pt x="40783" y="76594"/>
                  </a:lnTo>
                  <a:lnTo>
                    <a:pt x="40926" y="76360"/>
                  </a:lnTo>
                  <a:lnTo>
                    <a:pt x="41070" y="76127"/>
                  </a:lnTo>
                  <a:lnTo>
                    <a:pt x="41249" y="75912"/>
                  </a:lnTo>
                  <a:lnTo>
                    <a:pt x="41429" y="75696"/>
                  </a:lnTo>
                  <a:lnTo>
                    <a:pt x="41626" y="75481"/>
                  </a:lnTo>
                  <a:lnTo>
                    <a:pt x="41698" y="75409"/>
                  </a:lnTo>
                  <a:lnTo>
                    <a:pt x="41824" y="75337"/>
                  </a:lnTo>
                  <a:lnTo>
                    <a:pt x="42165" y="75140"/>
                  </a:lnTo>
                  <a:lnTo>
                    <a:pt x="42668" y="74906"/>
                  </a:lnTo>
                  <a:lnTo>
                    <a:pt x="43314" y="74637"/>
                  </a:lnTo>
                  <a:lnTo>
                    <a:pt x="44104" y="74314"/>
                  </a:lnTo>
                  <a:lnTo>
                    <a:pt x="45055" y="73955"/>
                  </a:lnTo>
                  <a:lnTo>
                    <a:pt x="47406" y="73111"/>
                  </a:lnTo>
                  <a:lnTo>
                    <a:pt x="50350" y="72070"/>
                  </a:lnTo>
                  <a:lnTo>
                    <a:pt x="53904" y="70868"/>
                  </a:lnTo>
                  <a:lnTo>
                    <a:pt x="58069" y="69503"/>
                  </a:lnTo>
                  <a:lnTo>
                    <a:pt x="62825" y="67942"/>
                  </a:lnTo>
                  <a:lnTo>
                    <a:pt x="62825" y="37427"/>
                  </a:lnTo>
                  <a:lnTo>
                    <a:pt x="62825" y="33549"/>
                  </a:lnTo>
                  <a:lnTo>
                    <a:pt x="62825" y="33406"/>
                  </a:lnTo>
                  <a:lnTo>
                    <a:pt x="62825" y="4614"/>
                  </a:lnTo>
                  <a:lnTo>
                    <a:pt x="62790" y="4075"/>
                  </a:lnTo>
                  <a:lnTo>
                    <a:pt x="62718" y="3573"/>
                  </a:lnTo>
                  <a:lnTo>
                    <a:pt x="62610" y="3088"/>
                  </a:lnTo>
                  <a:lnTo>
                    <a:pt x="62484" y="2657"/>
                  </a:lnTo>
                  <a:lnTo>
                    <a:pt x="62323" y="2244"/>
                  </a:lnTo>
                  <a:lnTo>
                    <a:pt x="62215" y="2047"/>
                  </a:lnTo>
                  <a:lnTo>
                    <a:pt x="62125" y="1867"/>
                  </a:lnTo>
                  <a:lnTo>
                    <a:pt x="62018" y="1688"/>
                  </a:lnTo>
                  <a:lnTo>
                    <a:pt x="61892" y="1526"/>
                  </a:lnTo>
                  <a:lnTo>
                    <a:pt x="61766" y="1365"/>
                  </a:lnTo>
                  <a:lnTo>
                    <a:pt x="61623" y="1221"/>
                  </a:lnTo>
                  <a:lnTo>
                    <a:pt x="61497" y="1077"/>
                  </a:lnTo>
                  <a:lnTo>
                    <a:pt x="61336" y="952"/>
                  </a:lnTo>
                  <a:lnTo>
                    <a:pt x="61174" y="826"/>
                  </a:lnTo>
                  <a:lnTo>
                    <a:pt x="61013" y="718"/>
                  </a:lnTo>
                  <a:lnTo>
                    <a:pt x="60851" y="611"/>
                  </a:lnTo>
                  <a:lnTo>
                    <a:pt x="60671" y="503"/>
                  </a:lnTo>
                  <a:lnTo>
                    <a:pt x="60474" y="413"/>
                  </a:lnTo>
                  <a:lnTo>
                    <a:pt x="60277" y="342"/>
                  </a:lnTo>
                  <a:lnTo>
                    <a:pt x="59864" y="198"/>
                  </a:lnTo>
                  <a:lnTo>
                    <a:pt x="59415" y="108"/>
                  </a:lnTo>
                  <a:lnTo>
                    <a:pt x="58930" y="36"/>
                  </a:lnTo>
                  <a:lnTo>
                    <a:pt x="58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2929525" y="539675"/>
              <a:ext cx="1694075" cy="1650100"/>
            </a:xfrm>
            <a:custGeom>
              <a:avLst/>
              <a:gdLst/>
              <a:ahLst/>
              <a:cxnLst/>
              <a:rect l="l" t="t" r="r" b="b"/>
              <a:pathLst>
                <a:path w="67763" h="66004" extrusionOk="0">
                  <a:moveTo>
                    <a:pt x="5099" y="0"/>
                  </a:moveTo>
                  <a:lnTo>
                    <a:pt x="4488" y="18"/>
                  </a:lnTo>
                  <a:lnTo>
                    <a:pt x="4219" y="36"/>
                  </a:lnTo>
                  <a:lnTo>
                    <a:pt x="3932" y="72"/>
                  </a:lnTo>
                  <a:lnTo>
                    <a:pt x="3681" y="126"/>
                  </a:lnTo>
                  <a:lnTo>
                    <a:pt x="3411" y="180"/>
                  </a:lnTo>
                  <a:lnTo>
                    <a:pt x="3178" y="234"/>
                  </a:lnTo>
                  <a:lnTo>
                    <a:pt x="2927" y="306"/>
                  </a:lnTo>
                  <a:lnTo>
                    <a:pt x="2711" y="395"/>
                  </a:lnTo>
                  <a:lnTo>
                    <a:pt x="2478" y="485"/>
                  </a:lnTo>
                  <a:lnTo>
                    <a:pt x="2281" y="593"/>
                  </a:lnTo>
                  <a:lnTo>
                    <a:pt x="2083" y="701"/>
                  </a:lnTo>
                  <a:lnTo>
                    <a:pt x="1886" y="826"/>
                  </a:lnTo>
                  <a:lnTo>
                    <a:pt x="1706" y="970"/>
                  </a:lnTo>
                  <a:lnTo>
                    <a:pt x="1527" y="1113"/>
                  </a:lnTo>
                  <a:lnTo>
                    <a:pt x="1365" y="1257"/>
                  </a:lnTo>
                  <a:lnTo>
                    <a:pt x="1204" y="1437"/>
                  </a:lnTo>
                  <a:lnTo>
                    <a:pt x="1060" y="1598"/>
                  </a:lnTo>
                  <a:lnTo>
                    <a:pt x="934" y="1796"/>
                  </a:lnTo>
                  <a:lnTo>
                    <a:pt x="809" y="1975"/>
                  </a:lnTo>
                  <a:lnTo>
                    <a:pt x="683" y="2190"/>
                  </a:lnTo>
                  <a:lnTo>
                    <a:pt x="575" y="2406"/>
                  </a:lnTo>
                  <a:lnTo>
                    <a:pt x="486" y="2621"/>
                  </a:lnTo>
                  <a:lnTo>
                    <a:pt x="396" y="2855"/>
                  </a:lnTo>
                  <a:lnTo>
                    <a:pt x="306" y="3106"/>
                  </a:lnTo>
                  <a:lnTo>
                    <a:pt x="234" y="3357"/>
                  </a:lnTo>
                  <a:lnTo>
                    <a:pt x="180" y="3626"/>
                  </a:lnTo>
                  <a:lnTo>
                    <a:pt x="127" y="3896"/>
                  </a:lnTo>
                  <a:lnTo>
                    <a:pt x="37" y="4470"/>
                  </a:lnTo>
                  <a:lnTo>
                    <a:pt x="1" y="5098"/>
                  </a:lnTo>
                  <a:lnTo>
                    <a:pt x="1" y="62126"/>
                  </a:lnTo>
                  <a:lnTo>
                    <a:pt x="1" y="62180"/>
                  </a:lnTo>
                  <a:lnTo>
                    <a:pt x="1" y="66003"/>
                  </a:lnTo>
                  <a:lnTo>
                    <a:pt x="2460" y="65034"/>
                  </a:lnTo>
                  <a:lnTo>
                    <a:pt x="2460" y="61210"/>
                  </a:lnTo>
                  <a:lnTo>
                    <a:pt x="2460" y="61157"/>
                  </a:lnTo>
                  <a:lnTo>
                    <a:pt x="2460" y="7504"/>
                  </a:lnTo>
                  <a:lnTo>
                    <a:pt x="2514" y="6947"/>
                  </a:lnTo>
                  <a:lnTo>
                    <a:pt x="2586" y="6427"/>
                  </a:lnTo>
                  <a:lnTo>
                    <a:pt x="2693" y="5924"/>
                  </a:lnTo>
                  <a:lnTo>
                    <a:pt x="2747" y="5709"/>
                  </a:lnTo>
                  <a:lnTo>
                    <a:pt x="2837" y="5475"/>
                  </a:lnTo>
                  <a:lnTo>
                    <a:pt x="2909" y="5260"/>
                  </a:lnTo>
                  <a:lnTo>
                    <a:pt x="2999" y="5062"/>
                  </a:lnTo>
                  <a:lnTo>
                    <a:pt x="3106" y="4865"/>
                  </a:lnTo>
                  <a:lnTo>
                    <a:pt x="3214" y="4685"/>
                  </a:lnTo>
                  <a:lnTo>
                    <a:pt x="3340" y="4506"/>
                  </a:lnTo>
                  <a:lnTo>
                    <a:pt x="3465" y="4344"/>
                  </a:lnTo>
                  <a:lnTo>
                    <a:pt x="3591" y="4183"/>
                  </a:lnTo>
                  <a:lnTo>
                    <a:pt x="3735" y="4039"/>
                  </a:lnTo>
                  <a:lnTo>
                    <a:pt x="3896" y="3896"/>
                  </a:lnTo>
                  <a:lnTo>
                    <a:pt x="4058" y="3770"/>
                  </a:lnTo>
                  <a:lnTo>
                    <a:pt x="4219" y="3644"/>
                  </a:lnTo>
                  <a:lnTo>
                    <a:pt x="4399" y="3537"/>
                  </a:lnTo>
                  <a:lnTo>
                    <a:pt x="4578" y="3429"/>
                  </a:lnTo>
                  <a:lnTo>
                    <a:pt x="4776" y="3339"/>
                  </a:lnTo>
                  <a:lnTo>
                    <a:pt x="4973" y="3249"/>
                  </a:lnTo>
                  <a:lnTo>
                    <a:pt x="5188" y="3178"/>
                  </a:lnTo>
                  <a:lnTo>
                    <a:pt x="5404" y="3106"/>
                  </a:lnTo>
                  <a:lnTo>
                    <a:pt x="5637" y="3052"/>
                  </a:lnTo>
                  <a:lnTo>
                    <a:pt x="6122" y="2962"/>
                  </a:lnTo>
                  <a:lnTo>
                    <a:pt x="6642" y="2908"/>
                  </a:lnTo>
                  <a:lnTo>
                    <a:pt x="7199" y="2890"/>
                  </a:lnTo>
                  <a:lnTo>
                    <a:pt x="60852" y="2890"/>
                  </a:lnTo>
                  <a:lnTo>
                    <a:pt x="61372" y="2926"/>
                  </a:lnTo>
                  <a:lnTo>
                    <a:pt x="61857" y="2998"/>
                  </a:lnTo>
                  <a:lnTo>
                    <a:pt x="62306" y="3088"/>
                  </a:lnTo>
                  <a:lnTo>
                    <a:pt x="62719" y="3232"/>
                  </a:lnTo>
                  <a:lnTo>
                    <a:pt x="62916" y="3303"/>
                  </a:lnTo>
                  <a:lnTo>
                    <a:pt x="63113" y="3393"/>
                  </a:lnTo>
                  <a:lnTo>
                    <a:pt x="63293" y="3501"/>
                  </a:lnTo>
                  <a:lnTo>
                    <a:pt x="63455" y="3608"/>
                  </a:lnTo>
                  <a:lnTo>
                    <a:pt x="63616" y="3716"/>
                  </a:lnTo>
                  <a:lnTo>
                    <a:pt x="63778" y="3842"/>
                  </a:lnTo>
                  <a:lnTo>
                    <a:pt x="63939" y="3967"/>
                  </a:lnTo>
                  <a:lnTo>
                    <a:pt x="64065" y="4111"/>
                  </a:lnTo>
                  <a:lnTo>
                    <a:pt x="64208" y="4255"/>
                  </a:lnTo>
                  <a:lnTo>
                    <a:pt x="64334" y="4416"/>
                  </a:lnTo>
                  <a:lnTo>
                    <a:pt x="64460" y="4578"/>
                  </a:lnTo>
                  <a:lnTo>
                    <a:pt x="64567" y="4757"/>
                  </a:lnTo>
                  <a:lnTo>
                    <a:pt x="64657" y="4937"/>
                  </a:lnTo>
                  <a:lnTo>
                    <a:pt x="64765" y="5134"/>
                  </a:lnTo>
                  <a:lnTo>
                    <a:pt x="64926" y="5547"/>
                  </a:lnTo>
                  <a:lnTo>
                    <a:pt x="65052" y="5978"/>
                  </a:lnTo>
                  <a:lnTo>
                    <a:pt x="65160" y="6463"/>
                  </a:lnTo>
                  <a:lnTo>
                    <a:pt x="65232" y="6965"/>
                  </a:lnTo>
                  <a:lnTo>
                    <a:pt x="65267" y="7504"/>
                  </a:lnTo>
                  <a:lnTo>
                    <a:pt x="65267" y="36296"/>
                  </a:lnTo>
                  <a:lnTo>
                    <a:pt x="65267" y="36439"/>
                  </a:lnTo>
                  <a:lnTo>
                    <a:pt x="65267" y="40317"/>
                  </a:lnTo>
                  <a:lnTo>
                    <a:pt x="67763" y="39347"/>
                  </a:lnTo>
                  <a:lnTo>
                    <a:pt x="67763" y="35452"/>
                  </a:lnTo>
                  <a:lnTo>
                    <a:pt x="67763" y="35308"/>
                  </a:lnTo>
                  <a:lnTo>
                    <a:pt x="67763" y="5098"/>
                  </a:lnTo>
                  <a:lnTo>
                    <a:pt x="67727" y="4488"/>
                  </a:lnTo>
                  <a:lnTo>
                    <a:pt x="67655" y="3932"/>
                  </a:lnTo>
                  <a:lnTo>
                    <a:pt x="67529" y="3411"/>
                  </a:lnTo>
                  <a:lnTo>
                    <a:pt x="67475" y="3160"/>
                  </a:lnTo>
                  <a:lnTo>
                    <a:pt x="67404" y="2926"/>
                  </a:lnTo>
                  <a:lnTo>
                    <a:pt x="67314" y="2693"/>
                  </a:lnTo>
                  <a:lnTo>
                    <a:pt x="67224" y="2460"/>
                  </a:lnTo>
                  <a:lnTo>
                    <a:pt x="67116" y="2262"/>
                  </a:lnTo>
                  <a:lnTo>
                    <a:pt x="67009" y="2047"/>
                  </a:lnTo>
                  <a:lnTo>
                    <a:pt x="66883" y="1867"/>
                  </a:lnTo>
                  <a:lnTo>
                    <a:pt x="66757" y="1688"/>
                  </a:lnTo>
                  <a:lnTo>
                    <a:pt x="66632" y="1508"/>
                  </a:lnTo>
                  <a:lnTo>
                    <a:pt x="66488" y="1347"/>
                  </a:lnTo>
                  <a:lnTo>
                    <a:pt x="66327" y="1185"/>
                  </a:lnTo>
                  <a:lnTo>
                    <a:pt x="66165" y="1042"/>
                  </a:lnTo>
                  <a:lnTo>
                    <a:pt x="66003" y="916"/>
                  </a:lnTo>
                  <a:lnTo>
                    <a:pt x="65824" y="790"/>
                  </a:lnTo>
                  <a:lnTo>
                    <a:pt x="65626" y="665"/>
                  </a:lnTo>
                  <a:lnTo>
                    <a:pt x="65429" y="557"/>
                  </a:lnTo>
                  <a:lnTo>
                    <a:pt x="65232" y="467"/>
                  </a:lnTo>
                  <a:lnTo>
                    <a:pt x="65016" y="377"/>
                  </a:lnTo>
                  <a:lnTo>
                    <a:pt x="64801" y="288"/>
                  </a:lnTo>
                  <a:lnTo>
                    <a:pt x="64567" y="216"/>
                  </a:lnTo>
                  <a:lnTo>
                    <a:pt x="64334" y="162"/>
                  </a:lnTo>
                  <a:lnTo>
                    <a:pt x="64083" y="108"/>
                  </a:lnTo>
                  <a:lnTo>
                    <a:pt x="63562" y="36"/>
                  </a:lnTo>
                  <a:lnTo>
                    <a:pt x="6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2929075" y="1523350"/>
              <a:ext cx="1694525" cy="1962875"/>
            </a:xfrm>
            <a:custGeom>
              <a:avLst/>
              <a:gdLst/>
              <a:ahLst/>
              <a:cxnLst/>
              <a:rect l="l" t="t" r="r" b="b"/>
              <a:pathLst>
                <a:path w="67781" h="78515" extrusionOk="0">
                  <a:moveTo>
                    <a:pt x="67781" y="0"/>
                  </a:moveTo>
                  <a:lnTo>
                    <a:pt x="65285" y="970"/>
                  </a:lnTo>
                  <a:lnTo>
                    <a:pt x="65285" y="31485"/>
                  </a:lnTo>
                  <a:lnTo>
                    <a:pt x="67781" y="30677"/>
                  </a:lnTo>
                  <a:lnTo>
                    <a:pt x="67781" y="0"/>
                  </a:lnTo>
                  <a:close/>
                  <a:moveTo>
                    <a:pt x="34501" y="71855"/>
                  </a:moveTo>
                  <a:lnTo>
                    <a:pt x="35973" y="71873"/>
                  </a:lnTo>
                  <a:lnTo>
                    <a:pt x="36655" y="71891"/>
                  </a:lnTo>
                  <a:lnTo>
                    <a:pt x="37283" y="71926"/>
                  </a:lnTo>
                  <a:lnTo>
                    <a:pt x="37427" y="71944"/>
                  </a:lnTo>
                  <a:lnTo>
                    <a:pt x="37571" y="71962"/>
                  </a:lnTo>
                  <a:lnTo>
                    <a:pt x="37696" y="71998"/>
                  </a:lnTo>
                  <a:lnTo>
                    <a:pt x="37822" y="72034"/>
                  </a:lnTo>
                  <a:lnTo>
                    <a:pt x="37930" y="72088"/>
                  </a:lnTo>
                  <a:lnTo>
                    <a:pt x="38037" y="72160"/>
                  </a:lnTo>
                  <a:lnTo>
                    <a:pt x="38127" y="72232"/>
                  </a:lnTo>
                  <a:lnTo>
                    <a:pt x="38217" y="72321"/>
                  </a:lnTo>
                  <a:lnTo>
                    <a:pt x="38289" y="72429"/>
                  </a:lnTo>
                  <a:lnTo>
                    <a:pt x="38342" y="72537"/>
                  </a:lnTo>
                  <a:lnTo>
                    <a:pt x="38396" y="72662"/>
                  </a:lnTo>
                  <a:lnTo>
                    <a:pt x="38432" y="72788"/>
                  </a:lnTo>
                  <a:lnTo>
                    <a:pt x="38468" y="72950"/>
                  </a:lnTo>
                  <a:lnTo>
                    <a:pt x="38504" y="73093"/>
                  </a:lnTo>
                  <a:lnTo>
                    <a:pt x="38522" y="73452"/>
                  </a:lnTo>
                  <a:lnTo>
                    <a:pt x="38504" y="73811"/>
                  </a:lnTo>
                  <a:lnTo>
                    <a:pt x="38450" y="74116"/>
                  </a:lnTo>
                  <a:lnTo>
                    <a:pt x="38414" y="74260"/>
                  </a:lnTo>
                  <a:lnTo>
                    <a:pt x="38360" y="74386"/>
                  </a:lnTo>
                  <a:lnTo>
                    <a:pt x="38306" y="74511"/>
                  </a:lnTo>
                  <a:lnTo>
                    <a:pt x="38235" y="74619"/>
                  </a:lnTo>
                  <a:lnTo>
                    <a:pt x="38163" y="74727"/>
                  </a:lnTo>
                  <a:lnTo>
                    <a:pt x="38091" y="74816"/>
                  </a:lnTo>
                  <a:lnTo>
                    <a:pt x="38001" y="74906"/>
                  </a:lnTo>
                  <a:lnTo>
                    <a:pt x="37894" y="74978"/>
                  </a:lnTo>
                  <a:lnTo>
                    <a:pt x="37786" y="75032"/>
                  </a:lnTo>
                  <a:lnTo>
                    <a:pt x="37678" y="75086"/>
                  </a:lnTo>
                  <a:lnTo>
                    <a:pt x="37553" y="75122"/>
                  </a:lnTo>
                  <a:lnTo>
                    <a:pt x="37409" y="75157"/>
                  </a:lnTo>
                  <a:lnTo>
                    <a:pt x="36799" y="75229"/>
                  </a:lnTo>
                  <a:lnTo>
                    <a:pt x="36099" y="75283"/>
                  </a:lnTo>
                  <a:lnTo>
                    <a:pt x="35327" y="75301"/>
                  </a:lnTo>
                  <a:lnTo>
                    <a:pt x="34483" y="75319"/>
                  </a:lnTo>
                  <a:lnTo>
                    <a:pt x="33621" y="75301"/>
                  </a:lnTo>
                  <a:lnTo>
                    <a:pt x="32868" y="75283"/>
                  </a:lnTo>
                  <a:lnTo>
                    <a:pt x="32221" y="75229"/>
                  </a:lnTo>
                  <a:lnTo>
                    <a:pt x="31665" y="75157"/>
                  </a:lnTo>
                  <a:lnTo>
                    <a:pt x="31539" y="75122"/>
                  </a:lnTo>
                  <a:lnTo>
                    <a:pt x="31432" y="75086"/>
                  </a:lnTo>
                  <a:lnTo>
                    <a:pt x="31324" y="75032"/>
                  </a:lnTo>
                  <a:lnTo>
                    <a:pt x="31216" y="74978"/>
                  </a:lnTo>
                  <a:lnTo>
                    <a:pt x="31126" y="74906"/>
                  </a:lnTo>
                  <a:lnTo>
                    <a:pt x="31037" y="74816"/>
                  </a:lnTo>
                  <a:lnTo>
                    <a:pt x="30965" y="74727"/>
                  </a:lnTo>
                  <a:lnTo>
                    <a:pt x="30893" y="74619"/>
                  </a:lnTo>
                  <a:lnTo>
                    <a:pt x="30839" y="74511"/>
                  </a:lnTo>
                  <a:lnTo>
                    <a:pt x="30785" y="74386"/>
                  </a:lnTo>
                  <a:lnTo>
                    <a:pt x="30714" y="74116"/>
                  </a:lnTo>
                  <a:lnTo>
                    <a:pt x="30660" y="73811"/>
                  </a:lnTo>
                  <a:lnTo>
                    <a:pt x="30642" y="73452"/>
                  </a:lnTo>
                  <a:lnTo>
                    <a:pt x="30660" y="73093"/>
                  </a:lnTo>
                  <a:lnTo>
                    <a:pt x="30678" y="72950"/>
                  </a:lnTo>
                  <a:lnTo>
                    <a:pt x="30714" y="72788"/>
                  </a:lnTo>
                  <a:lnTo>
                    <a:pt x="30749" y="72662"/>
                  </a:lnTo>
                  <a:lnTo>
                    <a:pt x="30803" y="72537"/>
                  </a:lnTo>
                  <a:lnTo>
                    <a:pt x="30857" y="72429"/>
                  </a:lnTo>
                  <a:lnTo>
                    <a:pt x="30929" y="72321"/>
                  </a:lnTo>
                  <a:lnTo>
                    <a:pt x="31001" y="72232"/>
                  </a:lnTo>
                  <a:lnTo>
                    <a:pt x="31091" y="72160"/>
                  </a:lnTo>
                  <a:lnTo>
                    <a:pt x="31198" y="72088"/>
                  </a:lnTo>
                  <a:lnTo>
                    <a:pt x="31288" y="72034"/>
                  </a:lnTo>
                  <a:lnTo>
                    <a:pt x="31414" y="71998"/>
                  </a:lnTo>
                  <a:lnTo>
                    <a:pt x="31521" y="71962"/>
                  </a:lnTo>
                  <a:lnTo>
                    <a:pt x="31665" y="71944"/>
                  </a:lnTo>
                  <a:lnTo>
                    <a:pt x="31791" y="71926"/>
                  </a:lnTo>
                  <a:lnTo>
                    <a:pt x="32401" y="71891"/>
                  </a:lnTo>
                  <a:lnTo>
                    <a:pt x="33047" y="71873"/>
                  </a:lnTo>
                  <a:lnTo>
                    <a:pt x="34501" y="71855"/>
                  </a:lnTo>
                  <a:close/>
                  <a:moveTo>
                    <a:pt x="2478" y="25687"/>
                  </a:moveTo>
                  <a:lnTo>
                    <a:pt x="19" y="26656"/>
                  </a:lnTo>
                  <a:lnTo>
                    <a:pt x="19" y="72268"/>
                  </a:lnTo>
                  <a:lnTo>
                    <a:pt x="1" y="72680"/>
                  </a:lnTo>
                  <a:lnTo>
                    <a:pt x="1" y="73075"/>
                  </a:lnTo>
                  <a:lnTo>
                    <a:pt x="1" y="73452"/>
                  </a:lnTo>
                  <a:lnTo>
                    <a:pt x="37" y="73811"/>
                  </a:lnTo>
                  <a:lnTo>
                    <a:pt x="73" y="74170"/>
                  </a:lnTo>
                  <a:lnTo>
                    <a:pt x="109" y="74511"/>
                  </a:lnTo>
                  <a:lnTo>
                    <a:pt x="180" y="74834"/>
                  </a:lnTo>
                  <a:lnTo>
                    <a:pt x="252" y="75140"/>
                  </a:lnTo>
                  <a:lnTo>
                    <a:pt x="342" y="75445"/>
                  </a:lnTo>
                  <a:lnTo>
                    <a:pt x="450" y="75714"/>
                  </a:lnTo>
                  <a:lnTo>
                    <a:pt x="575" y="75983"/>
                  </a:lnTo>
                  <a:lnTo>
                    <a:pt x="701" y="76252"/>
                  </a:lnTo>
                  <a:lnTo>
                    <a:pt x="845" y="76486"/>
                  </a:lnTo>
                  <a:lnTo>
                    <a:pt x="1006" y="76719"/>
                  </a:lnTo>
                  <a:lnTo>
                    <a:pt x="1186" y="76935"/>
                  </a:lnTo>
                  <a:lnTo>
                    <a:pt x="1365" y="77132"/>
                  </a:lnTo>
                  <a:lnTo>
                    <a:pt x="1581" y="77329"/>
                  </a:lnTo>
                  <a:lnTo>
                    <a:pt x="1796" y="77491"/>
                  </a:lnTo>
                  <a:lnTo>
                    <a:pt x="2011" y="77653"/>
                  </a:lnTo>
                  <a:lnTo>
                    <a:pt x="2263" y="77796"/>
                  </a:lnTo>
                  <a:lnTo>
                    <a:pt x="2514" y="77940"/>
                  </a:lnTo>
                  <a:lnTo>
                    <a:pt x="2783" y="78047"/>
                  </a:lnTo>
                  <a:lnTo>
                    <a:pt x="3070" y="78155"/>
                  </a:lnTo>
                  <a:lnTo>
                    <a:pt x="3376" y="78245"/>
                  </a:lnTo>
                  <a:lnTo>
                    <a:pt x="3681" y="78335"/>
                  </a:lnTo>
                  <a:lnTo>
                    <a:pt x="4004" y="78389"/>
                  </a:lnTo>
                  <a:lnTo>
                    <a:pt x="4345" y="78442"/>
                  </a:lnTo>
                  <a:lnTo>
                    <a:pt x="4686" y="78478"/>
                  </a:lnTo>
                  <a:lnTo>
                    <a:pt x="5063" y="78496"/>
                  </a:lnTo>
                  <a:lnTo>
                    <a:pt x="5440" y="78514"/>
                  </a:lnTo>
                  <a:lnTo>
                    <a:pt x="5835" y="78514"/>
                  </a:lnTo>
                  <a:lnTo>
                    <a:pt x="6230" y="78496"/>
                  </a:lnTo>
                  <a:lnTo>
                    <a:pt x="52523" y="78496"/>
                  </a:lnTo>
                  <a:lnTo>
                    <a:pt x="52523" y="78227"/>
                  </a:lnTo>
                  <a:lnTo>
                    <a:pt x="52523" y="77850"/>
                  </a:lnTo>
                  <a:lnTo>
                    <a:pt x="52541" y="77491"/>
                  </a:lnTo>
                  <a:lnTo>
                    <a:pt x="52559" y="77114"/>
                  </a:lnTo>
                  <a:lnTo>
                    <a:pt x="52613" y="76755"/>
                  </a:lnTo>
                  <a:lnTo>
                    <a:pt x="52667" y="76396"/>
                  </a:lnTo>
                  <a:lnTo>
                    <a:pt x="52738" y="76037"/>
                  </a:lnTo>
                  <a:lnTo>
                    <a:pt x="52828" y="75678"/>
                  </a:lnTo>
                  <a:lnTo>
                    <a:pt x="52954" y="75319"/>
                  </a:lnTo>
                  <a:lnTo>
                    <a:pt x="53079" y="74960"/>
                  </a:lnTo>
                  <a:lnTo>
                    <a:pt x="53241" y="74583"/>
                  </a:lnTo>
                  <a:lnTo>
                    <a:pt x="53438" y="74224"/>
                  </a:lnTo>
                  <a:lnTo>
                    <a:pt x="53654" y="73865"/>
                  </a:lnTo>
                  <a:lnTo>
                    <a:pt x="53905" y="73488"/>
                  </a:lnTo>
                  <a:lnTo>
                    <a:pt x="54192" y="73111"/>
                  </a:lnTo>
                  <a:lnTo>
                    <a:pt x="54497" y="72716"/>
                  </a:lnTo>
                  <a:lnTo>
                    <a:pt x="54839" y="72321"/>
                  </a:lnTo>
                  <a:lnTo>
                    <a:pt x="55467" y="71657"/>
                  </a:lnTo>
                  <a:lnTo>
                    <a:pt x="56221" y="70867"/>
                  </a:lnTo>
                  <a:lnTo>
                    <a:pt x="56634" y="70455"/>
                  </a:lnTo>
                  <a:lnTo>
                    <a:pt x="57100" y="70024"/>
                  </a:lnTo>
                  <a:lnTo>
                    <a:pt x="57585" y="69575"/>
                  </a:lnTo>
                  <a:lnTo>
                    <a:pt x="58087" y="69144"/>
                  </a:lnTo>
                  <a:lnTo>
                    <a:pt x="55521" y="69126"/>
                  </a:lnTo>
                  <a:lnTo>
                    <a:pt x="8258" y="69126"/>
                  </a:lnTo>
                  <a:lnTo>
                    <a:pt x="7881" y="69144"/>
                  </a:lnTo>
                  <a:lnTo>
                    <a:pt x="7522" y="69144"/>
                  </a:lnTo>
                  <a:lnTo>
                    <a:pt x="7163" y="69126"/>
                  </a:lnTo>
                  <a:lnTo>
                    <a:pt x="6822" y="69108"/>
                  </a:lnTo>
                  <a:lnTo>
                    <a:pt x="6499" y="69072"/>
                  </a:lnTo>
                  <a:lnTo>
                    <a:pt x="6194" y="69019"/>
                  </a:lnTo>
                  <a:lnTo>
                    <a:pt x="5889" y="68965"/>
                  </a:lnTo>
                  <a:lnTo>
                    <a:pt x="5601" y="68893"/>
                  </a:lnTo>
                  <a:lnTo>
                    <a:pt x="5332" y="68821"/>
                  </a:lnTo>
                  <a:lnTo>
                    <a:pt x="5063" y="68713"/>
                  </a:lnTo>
                  <a:lnTo>
                    <a:pt x="4812" y="68606"/>
                  </a:lnTo>
                  <a:lnTo>
                    <a:pt x="4578" y="68480"/>
                  </a:lnTo>
                  <a:lnTo>
                    <a:pt x="4363" y="68354"/>
                  </a:lnTo>
                  <a:lnTo>
                    <a:pt x="4147" y="68211"/>
                  </a:lnTo>
                  <a:lnTo>
                    <a:pt x="3950" y="68049"/>
                  </a:lnTo>
                  <a:lnTo>
                    <a:pt x="3753" y="67888"/>
                  </a:lnTo>
                  <a:lnTo>
                    <a:pt x="3591" y="67708"/>
                  </a:lnTo>
                  <a:lnTo>
                    <a:pt x="3429" y="67511"/>
                  </a:lnTo>
                  <a:lnTo>
                    <a:pt x="3268" y="67295"/>
                  </a:lnTo>
                  <a:lnTo>
                    <a:pt x="3142" y="67080"/>
                  </a:lnTo>
                  <a:lnTo>
                    <a:pt x="3017" y="66847"/>
                  </a:lnTo>
                  <a:lnTo>
                    <a:pt x="2909" y="66595"/>
                  </a:lnTo>
                  <a:lnTo>
                    <a:pt x="2801" y="66344"/>
                  </a:lnTo>
                  <a:lnTo>
                    <a:pt x="2711" y="66075"/>
                  </a:lnTo>
                  <a:lnTo>
                    <a:pt x="2640" y="65788"/>
                  </a:lnTo>
                  <a:lnTo>
                    <a:pt x="2586" y="65500"/>
                  </a:lnTo>
                  <a:lnTo>
                    <a:pt x="2532" y="65195"/>
                  </a:lnTo>
                  <a:lnTo>
                    <a:pt x="2496" y="64872"/>
                  </a:lnTo>
                  <a:lnTo>
                    <a:pt x="2478" y="64549"/>
                  </a:lnTo>
                  <a:lnTo>
                    <a:pt x="2460" y="64208"/>
                  </a:lnTo>
                  <a:lnTo>
                    <a:pt x="2478" y="63849"/>
                  </a:lnTo>
                  <a:lnTo>
                    <a:pt x="2478" y="63472"/>
                  </a:lnTo>
                  <a:lnTo>
                    <a:pt x="2478" y="256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2929075" y="2165500"/>
              <a:ext cx="1452200" cy="1320725"/>
            </a:xfrm>
            <a:custGeom>
              <a:avLst/>
              <a:gdLst/>
              <a:ahLst/>
              <a:cxnLst/>
              <a:rect l="l" t="t" r="r" b="b"/>
              <a:pathLst>
                <a:path w="58088" h="52829" fill="none" extrusionOk="0">
                  <a:moveTo>
                    <a:pt x="2478" y="1"/>
                  </a:moveTo>
                  <a:lnTo>
                    <a:pt x="19" y="970"/>
                  </a:lnTo>
                  <a:lnTo>
                    <a:pt x="19" y="46582"/>
                  </a:lnTo>
                  <a:lnTo>
                    <a:pt x="19" y="46582"/>
                  </a:lnTo>
                  <a:lnTo>
                    <a:pt x="1" y="46994"/>
                  </a:lnTo>
                  <a:lnTo>
                    <a:pt x="1" y="47389"/>
                  </a:lnTo>
                  <a:lnTo>
                    <a:pt x="1" y="47766"/>
                  </a:lnTo>
                  <a:lnTo>
                    <a:pt x="37" y="48125"/>
                  </a:lnTo>
                  <a:lnTo>
                    <a:pt x="73" y="48484"/>
                  </a:lnTo>
                  <a:lnTo>
                    <a:pt x="109" y="48825"/>
                  </a:lnTo>
                  <a:lnTo>
                    <a:pt x="180" y="49148"/>
                  </a:lnTo>
                  <a:lnTo>
                    <a:pt x="252" y="49454"/>
                  </a:lnTo>
                  <a:lnTo>
                    <a:pt x="342" y="49759"/>
                  </a:lnTo>
                  <a:lnTo>
                    <a:pt x="450" y="50028"/>
                  </a:lnTo>
                  <a:lnTo>
                    <a:pt x="575" y="50297"/>
                  </a:lnTo>
                  <a:lnTo>
                    <a:pt x="701" y="50566"/>
                  </a:lnTo>
                  <a:lnTo>
                    <a:pt x="845" y="50800"/>
                  </a:lnTo>
                  <a:lnTo>
                    <a:pt x="1006" y="51033"/>
                  </a:lnTo>
                  <a:lnTo>
                    <a:pt x="1186" y="51249"/>
                  </a:lnTo>
                  <a:lnTo>
                    <a:pt x="1365" y="51446"/>
                  </a:lnTo>
                  <a:lnTo>
                    <a:pt x="1581" y="51643"/>
                  </a:lnTo>
                  <a:lnTo>
                    <a:pt x="1796" y="51805"/>
                  </a:lnTo>
                  <a:lnTo>
                    <a:pt x="2011" y="51967"/>
                  </a:lnTo>
                  <a:lnTo>
                    <a:pt x="2263" y="52110"/>
                  </a:lnTo>
                  <a:lnTo>
                    <a:pt x="2514" y="52254"/>
                  </a:lnTo>
                  <a:lnTo>
                    <a:pt x="2783" y="52361"/>
                  </a:lnTo>
                  <a:lnTo>
                    <a:pt x="3070" y="52469"/>
                  </a:lnTo>
                  <a:lnTo>
                    <a:pt x="3376" y="52559"/>
                  </a:lnTo>
                  <a:lnTo>
                    <a:pt x="3681" y="52649"/>
                  </a:lnTo>
                  <a:lnTo>
                    <a:pt x="4004" y="52703"/>
                  </a:lnTo>
                  <a:lnTo>
                    <a:pt x="4345" y="52756"/>
                  </a:lnTo>
                  <a:lnTo>
                    <a:pt x="4686" y="52792"/>
                  </a:lnTo>
                  <a:lnTo>
                    <a:pt x="5063" y="52810"/>
                  </a:lnTo>
                  <a:lnTo>
                    <a:pt x="5440" y="52828"/>
                  </a:lnTo>
                  <a:lnTo>
                    <a:pt x="5835" y="52828"/>
                  </a:lnTo>
                  <a:lnTo>
                    <a:pt x="6230" y="52810"/>
                  </a:lnTo>
                  <a:lnTo>
                    <a:pt x="52523" y="52810"/>
                  </a:lnTo>
                  <a:lnTo>
                    <a:pt x="52523" y="52810"/>
                  </a:lnTo>
                  <a:lnTo>
                    <a:pt x="52523" y="52541"/>
                  </a:lnTo>
                  <a:lnTo>
                    <a:pt x="52523" y="52541"/>
                  </a:lnTo>
                  <a:lnTo>
                    <a:pt x="52523" y="52164"/>
                  </a:lnTo>
                  <a:lnTo>
                    <a:pt x="52541" y="51805"/>
                  </a:lnTo>
                  <a:lnTo>
                    <a:pt x="52559" y="51428"/>
                  </a:lnTo>
                  <a:lnTo>
                    <a:pt x="52613" y="51069"/>
                  </a:lnTo>
                  <a:lnTo>
                    <a:pt x="52667" y="50710"/>
                  </a:lnTo>
                  <a:lnTo>
                    <a:pt x="52738" y="50351"/>
                  </a:lnTo>
                  <a:lnTo>
                    <a:pt x="52828" y="49992"/>
                  </a:lnTo>
                  <a:lnTo>
                    <a:pt x="52954" y="49633"/>
                  </a:lnTo>
                  <a:lnTo>
                    <a:pt x="53079" y="49274"/>
                  </a:lnTo>
                  <a:lnTo>
                    <a:pt x="53241" y="48897"/>
                  </a:lnTo>
                  <a:lnTo>
                    <a:pt x="53438" y="48538"/>
                  </a:lnTo>
                  <a:lnTo>
                    <a:pt x="53654" y="48179"/>
                  </a:lnTo>
                  <a:lnTo>
                    <a:pt x="53905" y="47802"/>
                  </a:lnTo>
                  <a:lnTo>
                    <a:pt x="54192" y="47425"/>
                  </a:lnTo>
                  <a:lnTo>
                    <a:pt x="54497" y="47030"/>
                  </a:lnTo>
                  <a:lnTo>
                    <a:pt x="54839" y="46635"/>
                  </a:lnTo>
                  <a:lnTo>
                    <a:pt x="54839" y="46635"/>
                  </a:lnTo>
                  <a:lnTo>
                    <a:pt x="55467" y="45971"/>
                  </a:lnTo>
                  <a:lnTo>
                    <a:pt x="56221" y="45181"/>
                  </a:lnTo>
                  <a:lnTo>
                    <a:pt x="56634" y="44769"/>
                  </a:lnTo>
                  <a:lnTo>
                    <a:pt x="57100" y="44338"/>
                  </a:lnTo>
                  <a:lnTo>
                    <a:pt x="57585" y="43889"/>
                  </a:lnTo>
                  <a:lnTo>
                    <a:pt x="58087" y="43458"/>
                  </a:lnTo>
                  <a:lnTo>
                    <a:pt x="55521" y="43440"/>
                  </a:lnTo>
                  <a:lnTo>
                    <a:pt x="43745" y="43440"/>
                  </a:lnTo>
                  <a:lnTo>
                    <a:pt x="8258" y="43440"/>
                  </a:lnTo>
                  <a:lnTo>
                    <a:pt x="8258" y="43440"/>
                  </a:lnTo>
                  <a:lnTo>
                    <a:pt x="7881" y="43458"/>
                  </a:lnTo>
                  <a:lnTo>
                    <a:pt x="7522" y="43458"/>
                  </a:lnTo>
                  <a:lnTo>
                    <a:pt x="7163" y="43440"/>
                  </a:lnTo>
                  <a:lnTo>
                    <a:pt x="6822" y="43422"/>
                  </a:lnTo>
                  <a:lnTo>
                    <a:pt x="6499" y="43386"/>
                  </a:lnTo>
                  <a:lnTo>
                    <a:pt x="6194" y="43333"/>
                  </a:lnTo>
                  <a:lnTo>
                    <a:pt x="5889" y="43279"/>
                  </a:lnTo>
                  <a:lnTo>
                    <a:pt x="5601" y="43207"/>
                  </a:lnTo>
                  <a:lnTo>
                    <a:pt x="5332" y="43135"/>
                  </a:lnTo>
                  <a:lnTo>
                    <a:pt x="5063" y="43027"/>
                  </a:lnTo>
                  <a:lnTo>
                    <a:pt x="4812" y="42920"/>
                  </a:lnTo>
                  <a:lnTo>
                    <a:pt x="4578" y="42794"/>
                  </a:lnTo>
                  <a:lnTo>
                    <a:pt x="4363" y="42668"/>
                  </a:lnTo>
                  <a:lnTo>
                    <a:pt x="4147" y="42525"/>
                  </a:lnTo>
                  <a:lnTo>
                    <a:pt x="3950" y="42363"/>
                  </a:lnTo>
                  <a:lnTo>
                    <a:pt x="3753" y="42202"/>
                  </a:lnTo>
                  <a:lnTo>
                    <a:pt x="3591" y="42022"/>
                  </a:lnTo>
                  <a:lnTo>
                    <a:pt x="3429" y="41825"/>
                  </a:lnTo>
                  <a:lnTo>
                    <a:pt x="3268" y="41609"/>
                  </a:lnTo>
                  <a:lnTo>
                    <a:pt x="3142" y="41394"/>
                  </a:lnTo>
                  <a:lnTo>
                    <a:pt x="3017" y="41161"/>
                  </a:lnTo>
                  <a:lnTo>
                    <a:pt x="2909" y="40909"/>
                  </a:lnTo>
                  <a:lnTo>
                    <a:pt x="2801" y="40658"/>
                  </a:lnTo>
                  <a:lnTo>
                    <a:pt x="2711" y="40389"/>
                  </a:lnTo>
                  <a:lnTo>
                    <a:pt x="2640" y="40102"/>
                  </a:lnTo>
                  <a:lnTo>
                    <a:pt x="2586" y="39814"/>
                  </a:lnTo>
                  <a:lnTo>
                    <a:pt x="2532" y="39509"/>
                  </a:lnTo>
                  <a:lnTo>
                    <a:pt x="2496" y="39186"/>
                  </a:lnTo>
                  <a:lnTo>
                    <a:pt x="2478" y="38863"/>
                  </a:lnTo>
                  <a:lnTo>
                    <a:pt x="2460" y="38522"/>
                  </a:lnTo>
                  <a:lnTo>
                    <a:pt x="2478" y="38163"/>
                  </a:lnTo>
                  <a:lnTo>
                    <a:pt x="2478" y="37786"/>
                  </a:lnTo>
                  <a:lnTo>
                    <a:pt x="24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3695100" y="3319700"/>
              <a:ext cx="197025" cy="86650"/>
            </a:xfrm>
            <a:custGeom>
              <a:avLst/>
              <a:gdLst/>
              <a:ahLst/>
              <a:cxnLst/>
              <a:rect l="l" t="t" r="r" b="b"/>
              <a:pathLst>
                <a:path w="7881" h="3466" fill="none" extrusionOk="0">
                  <a:moveTo>
                    <a:pt x="1" y="1598"/>
                  </a:move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4561200" y="1523350"/>
              <a:ext cx="62400" cy="787125"/>
            </a:xfrm>
            <a:custGeom>
              <a:avLst/>
              <a:gdLst/>
              <a:ahLst/>
              <a:cxnLst/>
              <a:rect l="l" t="t" r="r" b="b"/>
              <a:pathLst>
                <a:path w="2496" h="31485" fill="none" extrusionOk="0">
                  <a:moveTo>
                    <a:pt x="2496" y="0"/>
                  </a:moveTo>
                  <a:lnTo>
                    <a:pt x="0" y="970"/>
                  </a:lnTo>
                  <a:lnTo>
                    <a:pt x="0" y="31485"/>
                  </a:lnTo>
                  <a:lnTo>
                    <a:pt x="0" y="31485"/>
                  </a:lnTo>
                  <a:lnTo>
                    <a:pt x="2496" y="30677"/>
                  </a:lnTo>
                  <a:lnTo>
                    <a:pt x="24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3695100" y="3319700"/>
              <a:ext cx="197025" cy="86650"/>
            </a:xfrm>
            <a:custGeom>
              <a:avLst/>
              <a:gdLst/>
              <a:ahLst/>
              <a:cxnLst/>
              <a:rect l="l" t="t" r="r" b="b"/>
              <a:pathLst>
                <a:path w="7881" h="3466" extrusionOk="0">
                  <a:moveTo>
                    <a:pt x="3860" y="1"/>
                  </a:moveTo>
                  <a:lnTo>
                    <a:pt x="2406" y="19"/>
                  </a:lnTo>
                  <a:lnTo>
                    <a:pt x="1760" y="37"/>
                  </a:lnTo>
                  <a:lnTo>
                    <a:pt x="1150" y="72"/>
                  </a:lnTo>
                  <a:lnTo>
                    <a:pt x="1024" y="90"/>
                  </a:lnTo>
                  <a:lnTo>
                    <a:pt x="880" y="108"/>
                  </a:lnTo>
                  <a:lnTo>
                    <a:pt x="773" y="144"/>
                  </a:lnTo>
                  <a:lnTo>
                    <a:pt x="647" y="180"/>
                  </a:lnTo>
                  <a:lnTo>
                    <a:pt x="557" y="234"/>
                  </a:lnTo>
                  <a:lnTo>
                    <a:pt x="450" y="306"/>
                  </a:lnTo>
                  <a:lnTo>
                    <a:pt x="360" y="378"/>
                  </a:lnTo>
                  <a:lnTo>
                    <a:pt x="288" y="467"/>
                  </a:lnTo>
                  <a:lnTo>
                    <a:pt x="216" y="575"/>
                  </a:lnTo>
                  <a:lnTo>
                    <a:pt x="162" y="683"/>
                  </a:lnTo>
                  <a:lnTo>
                    <a:pt x="108" y="808"/>
                  </a:lnTo>
                  <a:lnTo>
                    <a:pt x="73" y="934"/>
                  </a:lnTo>
                  <a:lnTo>
                    <a:pt x="37" y="1096"/>
                  </a:lnTo>
                  <a:lnTo>
                    <a:pt x="19" y="1239"/>
                  </a:lnTo>
                  <a:lnTo>
                    <a:pt x="1" y="1598"/>
                  </a:lnTo>
                  <a:lnTo>
                    <a:pt x="19" y="1957"/>
                  </a:lnTo>
                  <a:lnTo>
                    <a:pt x="73" y="2262"/>
                  </a:lnTo>
                  <a:lnTo>
                    <a:pt x="144" y="2532"/>
                  </a:lnTo>
                  <a:lnTo>
                    <a:pt x="198" y="2657"/>
                  </a:lnTo>
                  <a:lnTo>
                    <a:pt x="252" y="2765"/>
                  </a:lnTo>
                  <a:lnTo>
                    <a:pt x="324" y="2873"/>
                  </a:lnTo>
                  <a:lnTo>
                    <a:pt x="396" y="2962"/>
                  </a:lnTo>
                  <a:lnTo>
                    <a:pt x="485" y="3052"/>
                  </a:lnTo>
                  <a:lnTo>
                    <a:pt x="575" y="3124"/>
                  </a:lnTo>
                  <a:lnTo>
                    <a:pt x="683" y="3178"/>
                  </a:lnTo>
                  <a:lnTo>
                    <a:pt x="791" y="3232"/>
                  </a:lnTo>
                  <a:lnTo>
                    <a:pt x="898" y="3268"/>
                  </a:lnTo>
                  <a:lnTo>
                    <a:pt x="1024" y="3303"/>
                  </a:lnTo>
                  <a:lnTo>
                    <a:pt x="1580" y="3375"/>
                  </a:lnTo>
                  <a:lnTo>
                    <a:pt x="2227" y="3429"/>
                  </a:lnTo>
                  <a:lnTo>
                    <a:pt x="2980" y="3447"/>
                  </a:lnTo>
                  <a:lnTo>
                    <a:pt x="3842" y="3465"/>
                  </a:lnTo>
                  <a:lnTo>
                    <a:pt x="4686" y="3447"/>
                  </a:lnTo>
                  <a:lnTo>
                    <a:pt x="5458" y="3429"/>
                  </a:lnTo>
                  <a:lnTo>
                    <a:pt x="6158" y="3375"/>
                  </a:lnTo>
                  <a:lnTo>
                    <a:pt x="6768" y="3303"/>
                  </a:lnTo>
                  <a:lnTo>
                    <a:pt x="6912" y="3268"/>
                  </a:lnTo>
                  <a:lnTo>
                    <a:pt x="7037" y="3232"/>
                  </a:lnTo>
                  <a:lnTo>
                    <a:pt x="7145" y="3178"/>
                  </a:lnTo>
                  <a:lnTo>
                    <a:pt x="7253" y="3124"/>
                  </a:lnTo>
                  <a:lnTo>
                    <a:pt x="7360" y="3052"/>
                  </a:lnTo>
                  <a:lnTo>
                    <a:pt x="7450" y="2962"/>
                  </a:lnTo>
                  <a:lnTo>
                    <a:pt x="7522" y="2873"/>
                  </a:lnTo>
                  <a:lnTo>
                    <a:pt x="7594" y="2765"/>
                  </a:lnTo>
                  <a:lnTo>
                    <a:pt x="7665" y="2657"/>
                  </a:lnTo>
                  <a:lnTo>
                    <a:pt x="7719" y="2532"/>
                  </a:lnTo>
                  <a:lnTo>
                    <a:pt x="7773" y="2406"/>
                  </a:lnTo>
                  <a:lnTo>
                    <a:pt x="7809" y="2262"/>
                  </a:lnTo>
                  <a:lnTo>
                    <a:pt x="7863" y="1957"/>
                  </a:lnTo>
                  <a:lnTo>
                    <a:pt x="7881" y="1598"/>
                  </a:lnTo>
                  <a:lnTo>
                    <a:pt x="7863" y="1239"/>
                  </a:lnTo>
                  <a:lnTo>
                    <a:pt x="7827" y="1096"/>
                  </a:lnTo>
                  <a:lnTo>
                    <a:pt x="7791" y="934"/>
                  </a:lnTo>
                  <a:lnTo>
                    <a:pt x="7755" y="808"/>
                  </a:lnTo>
                  <a:lnTo>
                    <a:pt x="7701" y="683"/>
                  </a:lnTo>
                  <a:lnTo>
                    <a:pt x="7648" y="575"/>
                  </a:lnTo>
                  <a:lnTo>
                    <a:pt x="7576" y="467"/>
                  </a:lnTo>
                  <a:lnTo>
                    <a:pt x="7486" y="378"/>
                  </a:lnTo>
                  <a:lnTo>
                    <a:pt x="7396" y="306"/>
                  </a:lnTo>
                  <a:lnTo>
                    <a:pt x="7289" y="234"/>
                  </a:lnTo>
                  <a:lnTo>
                    <a:pt x="7181" y="180"/>
                  </a:lnTo>
                  <a:lnTo>
                    <a:pt x="7055" y="144"/>
                  </a:lnTo>
                  <a:lnTo>
                    <a:pt x="6930" y="108"/>
                  </a:lnTo>
                  <a:lnTo>
                    <a:pt x="6786" y="90"/>
                  </a:lnTo>
                  <a:lnTo>
                    <a:pt x="6642" y="72"/>
                  </a:lnTo>
                  <a:lnTo>
                    <a:pt x="6014" y="37"/>
                  </a:lnTo>
                  <a:lnTo>
                    <a:pt x="5332" y="19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4214325" y="2290275"/>
              <a:ext cx="409275" cy="1195500"/>
            </a:xfrm>
            <a:custGeom>
              <a:avLst/>
              <a:gdLst/>
              <a:ahLst/>
              <a:cxnLst/>
              <a:rect l="l" t="t" r="r" b="b"/>
              <a:pathLst>
                <a:path w="16371" h="47820" extrusionOk="0">
                  <a:moveTo>
                    <a:pt x="16371" y="0"/>
                  </a:moveTo>
                  <a:lnTo>
                    <a:pt x="13875" y="808"/>
                  </a:lnTo>
                  <a:lnTo>
                    <a:pt x="13875" y="33980"/>
                  </a:lnTo>
                  <a:lnTo>
                    <a:pt x="13822" y="34500"/>
                  </a:lnTo>
                  <a:lnTo>
                    <a:pt x="13750" y="34967"/>
                  </a:lnTo>
                  <a:lnTo>
                    <a:pt x="13624" y="35416"/>
                  </a:lnTo>
                  <a:lnTo>
                    <a:pt x="13481" y="35829"/>
                  </a:lnTo>
                  <a:lnTo>
                    <a:pt x="13319" y="36223"/>
                  </a:lnTo>
                  <a:lnTo>
                    <a:pt x="13104" y="36582"/>
                  </a:lnTo>
                  <a:lnTo>
                    <a:pt x="12870" y="36906"/>
                  </a:lnTo>
                  <a:lnTo>
                    <a:pt x="12745" y="37049"/>
                  </a:lnTo>
                  <a:lnTo>
                    <a:pt x="12601" y="37193"/>
                  </a:lnTo>
                  <a:lnTo>
                    <a:pt x="12457" y="37336"/>
                  </a:lnTo>
                  <a:lnTo>
                    <a:pt x="12314" y="37462"/>
                  </a:lnTo>
                  <a:lnTo>
                    <a:pt x="11973" y="37695"/>
                  </a:lnTo>
                  <a:lnTo>
                    <a:pt x="11614" y="37893"/>
                  </a:lnTo>
                  <a:lnTo>
                    <a:pt x="11237" y="38072"/>
                  </a:lnTo>
                  <a:lnTo>
                    <a:pt x="10806" y="38216"/>
                  </a:lnTo>
                  <a:lnTo>
                    <a:pt x="10357" y="38324"/>
                  </a:lnTo>
                  <a:lnTo>
                    <a:pt x="9873" y="38395"/>
                  </a:lnTo>
                  <a:lnTo>
                    <a:pt x="9370" y="38449"/>
                  </a:lnTo>
                  <a:lnTo>
                    <a:pt x="6103" y="38449"/>
                  </a:lnTo>
                  <a:lnTo>
                    <a:pt x="5116" y="39275"/>
                  </a:lnTo>
                  <a:lnTo>
                    <a:pt x="4272" y="40047"/>
                  </a:lnTo>
                  <a:lnTo>
                    <a:pt x="3536" y="40729"/>
                  </a:lnTo>
                  <a:lnTo>
                    <a:pt x="2926" y="41357"/>
                  </a:lnTo>
                  <a:lnTo>
                    <a:pt x="2567" y="41752"/>
                  </a:lnTo>
                  <a:lnTo>
                    <a:pt x="2244" y="42147"/>
                  </a:lnTo>
                  <a:lnTo>
                    <a:pt x="1939" y="42542"/>
                  </a:lnTo>
                  <a:lnTo>
                    <a:pt x="1651" y="42937"/>
                  </a:lnTo>
                  <a:lnTo>
                    <a:pt x="1382" y="43332"/>
                  </a:lnTo>
                  <a:lnTo>
                    <a:pt x="1149" y="43709"/>
                  </a:lnTo>
                  <a:lnTo>
                    <a:pt x="916" y="44104"/>
                  </a:lnTo>
                  <a:lnTo>
                    <a:pt x="736" y="44498"/>
                  </a:lnTo>
                  <a:lnTo>
                    <a:pt x="557" y="44875"/>
                  </a:lnTo>
                  <a:lnTo>
                    <a:pt x="413" y="45270"/>
                  </a:lnTo>
                  <a:lnTo>
                    <a:pt x="287" y="45647"/>
                  </a:lnTo>
                  <a:lnTo>
                    <a:pt x="180" y="46024"/>
                  </a:lnTo>
                  <a:lnTo>
                    <a:pt x="90" y="46419"/>
                  </a:lnTo>
                  <a:lnTo>
                    <a:pt x="36" y="46796"/>
                  </a:lnTo>
                  <a:lnTo>
                    <a:pt x="0" y="47173"/>
                  </a:lnTo>
                  <a:lnTo>
                    <a:pt x="0" y="47550"/>
                  </a:lnTo>
                  <a:lnTo>
                    <a:pt x="0" y="47819"/>
                  </a:lnTo>
                  <a:lnTo>
                    <a:pt x="11506" y="47819"/>
                  </a:lnTo>
                  <a:lnTo>
                    <a:pt x="12063" y="47765"/>
                  </a:lnTo>
                  <a:lnTo>
                    <a:pt x="12583" y="47676"/>
                  </a:lnTo>
                  <a:lnTo>
                    <a:pt x="13086" y="47550"/>
                  </a:lnTo>
                  <a:lnTo>
                    <a:pt x="13534" y="47388"/>
                  </a:lnTo>
                  <a:lnTo>
                    <a:pt x="13750" y="47299"/>
                  </a:lnTo>
                  <a:lnTo>
                    <a:pt x="13947" y="47191"/>
                  </a:lnTo>
                  <a:lnTo>
                    <a:pt x="14145" y="47083"/>
                  </a:lnTo>
                  <a:lnTo>
                    <a:pt x="14342" y="46976"/>
                  </a:lnTo>
                  <a:lnTo>
                    <a:pt x="14522" y="46850"/>
                  </a:lnTo>
                  <a:lnTo>
                    <a:pt x="14701" y="46724"/>
                  </a:lnTo>
                  <a:lnTo>
                    <a:pt x="14863" y="46581"/>
                  </a:lnTo>
                  <a:lnTo>
                    <a:pt x="15006" y="46419"/>
                  </a:lnTo>
                  <a:lnTo>
                    <a:pt x="15168" y="46275"/>
                  </a:lnTo>
                  <a:lnTo>
                    <a:pt x="15294" y="46096"/>
                  </a:lnTo>
                  <a:lnTo>
                    <a:pt x="15437" y="45934"/>
                  </a:lnTo>
                  <a:lnTo>
                    <a:pt x="15545" y="45737"/>
                  </a:lnTo>
                  <a:lnTo>
                    <a:pt x="15670" y="45557"/>
                  </a:lnTo>
                  <a:lnTo>
                    <a:pt x="15778" y="45342"/>
                  </a:lnTo>
                  <a:lnTo>
                    <a:pt x="15868" y="45145"/>
                  </a:lnTo>
                  <a:lnTo>
                    <a:pt x="15958" y="44929"/>
                  </a:lnTo>
                  <a:lnTo>
                    <a:pt x="16119" y="44463"/>
                  </a:lnTo>
                  <a:lnTo>
                    <a:pt x="16227" y="43978"/>
                  </a:lnTo>
                  <a:lnTo>
                    <a:pt x="16317" y="43439"/>
                  </a:lnTo>
                  <a:lnTo>
                    <a:pt x="16371" y="42883"/>
                  </a:lnTo>
                  <a:lnTo>
                    <a:pt x="16371" y="0"/>
                  </a:lnTo>
                  <a:close/>
                </a:path>
              </a:pathLst>
            </a:custGeom>
            <a:solidFill>
              <a:srgbClr val="2C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2918325" y="528450"/>
              <a:ext cx="1720525" cy="2971675"/>
            </a:xfrm>
            <a:custGeom>
              <a:avLst/>
              <a:gdLst/>
              <a:ahLst/>
              <a:cxnLst/>
              <a:rect l="l" t="t" r="r" b="b"/>
              <a:pathLst>
                <a:path w="68821" h="118867" extrusionOk="0">
                  <a:moveTo>
                    <a:pt x="41393" y="611"/>
                  </a:moveTo>
                  <a:lnTo>
                    <a:pt x="44229" y="629"/>
                  </a:lnTo>
                  <a:lnTo>
                    <a:pt x="49901" y="683"/>
                  </a:lnTo>
                  <a:lnTo>
                    <a:pt x="61246" y="791"/>
                  </a:lnTo>
                  <a:lnTo>
                    <a:pt x="62664" y="809"/>
                  </a:lnTo>
                  <a:lnTo>
                    <a:pt x="63544" y="809"/>
                  </a:lnTo>
                  <a:lnTo>
                    <a:pt x="63723" y="826"/>
                  </a:lnTo>
                  <a:lnTo>
                    <a:pt x="64046" y="862"/>
                  </a:lnTo>
                  <a:lnTo>
                    <a:pt x="64387" y="898"/>
                  </a:lnTo>
                  <a:lnTo>
                    <a:pt x="64710" y="970"/>
                  </a:lnTo>
                  <a:lnTo>
                    <a:pt x="65033" y="1060"/>
                  </a:lnTo>
                  <a:lnTo>
                    <a:pt x="65339" y="1168"/>
                  </a:lnTo>
                  <a:lnTo>
                    <a:pt x="65626" y="1293"/>
                  </a:lnTo>
                  <a:lnTo>
                    <a:pt x="65913" y="1455"/>
                  </a:lnTo>
                  <a:lnTo>
                    <a:pt x="66182" y="1634"/>
                  </a:lnTo>
                  <a:lnTo>
                    <a:pt x="66433" y="1832"/>
                  </a:lnTo>
                  <a:lnTo>
                    <a:pt x="66649" y="2047"/>
                  </a:lnTo>
                  <a:lnTo>
                    <a:pt x="66864" y="2298"/>
                  </a:lnTo>
                  <a:lnTo>
                    <a:pt x="67044" y="2568"/>
                  </a:lnTo>
                  <a:lnTo>
                    <a:pt x="67205" y="2837"/>
                  </a:lnTo>
                  <a:lnTo>
                    <a:pt x="67349" y="3142"/>
                  </a:lnTo>
                  <a:lnTo>
                    <a:pt x="67457" y="3447"/>
                  </a:lnTo>
                  <a:lnTo>
                    <a:pt x="67564" y="3752"/>
                  </a:lnTo>
                  <a:lnTo>
                    <a:pt x="67636" y="4075"/>
                  </a:lnTo>
                  <a:lnTo>
                    <a:pt x="67708" y="4416"/>
                  </a:lnTo>
                  <a:lnTo>
                    <a:pt x="67762" y="4740"/>
                  </a:lnTo>
                  <a:lnTo>
                    <a:pt x="67798" y="5081"/>
                  </a:lnTo>
                  <a:lnTo>
                    <a:pt x="67816" y="5422"/>
                  </a:lnTo>
                  <a:lnTo>
                    <a:pt x="67816" y="5583"/>
                  </a:lnTo>
                  <a:lnTo>
                    <a:pt x="67816" y="5763"/>
                  </a:lnTo>
                  <a:lnTo>
                    <a:pt x="67816" y="6122"/>
                  </a:lnTo>
                  <a:lnTo>
                    <a:pt x="67816" y="6822"/>
                  </a:lnTo>
                  <a:lnTo>
                    <a:pt x="67816" y="18166"/>
                  </a:lnTo>
                  <a:lnTo>
                    <a:pt x="67834" y="29511"/>
                  </a:lnTo>
                  <a:lnTo>
                    <a:pt x="67852" y="52218"/>
                  </a:lnTo>
                  <a:lnTo>
                    <a:pt x="67852" y="63562"/>
                  </a:lnTo>
                  <a:lnTo>
                    <a:pt x="67816" y="74907"/>
                  </a:lnTo>
                  <a:lnTo>
                    <a:pt x="67780" y="80579"/>
                  </a:lnTo>
                  <a:lnTo>
                    <a:pt x="67744" y="86251"/>
                  </a:lnTo>
                  <a:lnTo>
                    <a:pt x="67672" y="97596"/>
                  </a:lnTo>
                  <a:lnTo>
                    <a:pt x="67636" y="103268"/>
                  </a:lnTo>
                  <a:lnTo>
                    <a:pt x="67618" y="108940"/>
                  </a:lnTo>
                  <a:lnTo>
                    <a:pt x="67600" y="111776"/>
                  </a:lnTo>
                  <a:lnTo>
                    <a:pt x="67600" y="113194"/>
                  </a:lnTo>
                  <a:lnTo>
                    <a:pt x="67600" y="113374"/>
                  </a:lnTo>
                  <a:lnTo>
                    <a:pt x="67582" y="113517"/>
                  </a:lnTo>
                  <a:lnTo>
                    <a:pt x="67582" y="113589"/>
                  </a:lnTo>
                  <a:lnTo>
                    <a:pt x="67582" y="113679"/>
                  </a:lnTo>
                  <a:lnTo>
                    <a:pt x="67564" y="113841"/>
                  </a:lnTo>
                  <a:lnTo>
                    <a:pt x="67510" y="114164"/>
                  </a:lnTo>
                  <a:lnTo>
                    <a:pt x="67439" y="114487"/>
                  </a:lnTo>
                  <a:lnTo>
                    <a:pt x="67367" y="114792"/>
                  </a:lnTo>
                  <a:lnTo>
                    <a:pt x="67259" y="115097"/>
                  </a:lnTo>
                  <a:lnTo>
                    <a:pt x="67151" y="115384"/>
                  </a:lnTo>
                  <a:lnTo>
                    <a:pt x="67008" y="115654"/>
                  </a:lnTo>
                  <a:lnTo>
                    <a:pt x="66864" y="115923"/>
                  </a:lnTo>
                  <a:lnTo>
                    <a:pt x="66685" y="116174"/>
                  </a:lnTo>
                  <a:lnTo>
                    <a:pt x="66487" y="116407"/>
                  </a:lnTo>
                  <a:lnTo>
                    <a:pt x="66290" y="116605"/>
                  </a:lnTo>
                  <a:lnTo>
                    <a:pt x="66057" y="116802"/>
                  </a:lnTo>
                  <a:lnTo>
                    <a:pt x="65805" y="116982"/>
                  </a:lnTo>
                  <a:lnTo>
                    <a:pt x="65536" y="117125"/>
                  </a:lnTo>
                  <a:lnTo>
                    <a:pt x="65249" y="117251"/>
                  </a:lnTo>
                  <a:lnTo>
                    <a:pt x="64962" y="117377"/>
                  </a:lnTo>
                  <a:lnTo>
                    <a:pt x="64656" y="117467"/>
                  </a:lnTo>
                  <a:lnTo>
                    <a:pt x="64351" y="117556"/>
                  </a:lnTo>
                  <a:lnTo>
                    <a:pt x="64028" y="117610"/>
                  </a:lnTo>
                  <a:lnTo>
                    <a:pt x="63705" y="117664"/>
                  </a:lnTo>
                  <a:lnTo>
                    <a:pt x="63544" y="117682"/>
                  </a:lnTo>
                  <a:lnTo>
                    <a:pt x="63400" y="117700"/>
                  </a:lnTo>
                  <a:lnTo>
                    <a:pt x="62700" y="117700"/>
                  </a:lnTo>
                  <a:lnTo>
                    <a:pt x="61282" y="117718"/>
                  </a:lnTo>
                  <a:lnTo>
                    <a:pt x="58446" y="117790"/>
                  </a:lnTo>
                  <a:lnTo>
                    <a:pt x="52791" y="117915"/>
                  </a:lnTo>
                  <a:lnTo>
                    <a:pt x="49955" y="117969"/>
                  </a:lnTo>
                  <a:lnTo>
                    <a:pt x="47119" y="117987"/>
                  </a:lnTo>
                  <a:lnTo>
                    <a:pt x="44265" y="118005"/>
                  </a:lnTo>
                  <a:lnTo>
                    <a:pt x="41429" y="118023"/>
                  </a:lnTo>
                  <a:lnTo>
                    <a:pt x="35757" y="118005"/>
                  </a:lnTo>
                  <a:lnTo>
                    <a:pt x="30085" y="118005"/>
                  </a:lnTo>
                  <a:lnTo>
                    <a:pt x="18740" y="118059"/>
                  </a:lnTo>
                  <a:lnTo>
                    <a:pt x="13068" y="118059"/>
                  </a:lnTo>
                  <a:lnTo>
                    <a:pt x="10214" y="118041"/>
                  </a:lnTo>
                  <a:lnTo>
                    <a:pt x="7378" y="117987"/>
                  </a:lnTo>
                  <a:lnTo>
                    <a:pt x="5636" y="117987"/>
                  </a:lnTo>
                  <a:lnTo>
                    <a:pt x="5295" y="117951"/>
                  </a:lnTo>
                  <a:lnTo>
                    <a:pt x="4954" y="117915"/>
                  </a:lnTo>
                  <a:lnTo>
                    <a:pt x="4613" y="117879"/>
                  </a:lnTo>
                  <a:lnTo>
                    <a:pt x="4290" y="117808"/>
                  </a:lnTo>
                  <a:lnTo>
                    <a:pt x="3949" y="117736"/>
                  </a:lnTo>
                  <a:lnTo>
                    <a:pt x="3644" y="117628"/>
                  </a:lnTo>
                  <a:lnTo>
                    <a:pt x="3339" y="117502"/>
                  </a:lnTo>
                  <a:lnTo>
                    <a:pt x="3034" y="117359"/>
                  </a:lnTo>
                  <a:lnTo>
                    <a:pt x="2747" y="117215"/>
                  </a:lnTo>
                  <a:lnTo>
                    <a:pt x="2477" y="117018"/>
                  </a:lnTo>
                  <a:lnTo>
                    <a:pt x="2244" y="116820"/>
                  </a:lnTo>
                  <a:lnTo>
                    <a:pt x="2118" y="116713"/>
                  </a:lnTo>
                  <a:lnTo>
                    <a:pt x="2011" y="116605"/>
                  </a:lnTo>
                  <a:lnTo>
                    <a:pt x="1903" y="116479"/>
                  </a:lnTo>
                  <a:lnTo>
                    <a:pt x="1795" y="116354"/>
                  </a:lnTo>
                  <a:lnTo>
                    <a:pt x="1759" y="116282"/>
                  </a:lnTo>
                  <a:lnTo>
                    <a:pt x="1705" y="116228"/>
                  </a:lnTo>
                  <a:lnTo>
                    <a:pt x="1616" y="116084"/>
                  </a:lnTo>
                  <a:lnTo>
                    <a:pt x="1526" y="115959"/>
                  </a:lnTo>
                  <a:lnTo>
                    <a:pt x="1454" y="115815"/>
                  </a:lnTo>
                  <a:lnTo>
                    <a:pt x="1310" y="115528"/>
                  </a:lnTo>
                  <a:lnTo>
                    <a:pt x="1185" y="115223"/>
                  </a:lnTo>
                  <a:lnTo>
                    <a:pt x="1077" y="114900"/>
                  </a:lnTo>
                  <a:lnTo>
                    <a:pt x="1005" y="114577"/>
                  </a:lnTo>
                  <a:lnTo>
                    <a:pt x="934" y="114253"/>
                  </a:lnTo>
                  <a:lnTo>
                    <a:pt x="880" y="113930"/>
                  </a:lnTo>
                  <a:lnTo>
                    <a:pt x="844" y="113589"/>
                  </a:lnTo>
                  <a:lnTo>
                    <a:pt x="826" y="113248"/>
                  </a:lnTo>
                  <a:lnTo>
                    <a:pt x="808" y="112907"/>
                  </a:lnTo>
                  <a:lnTo>
                    <a:pt x="826" y="112566"/>
                  </a:lnTo>
                  <a:lnTo>
                    <a:pt x="826" y="112225"/>
                  </a:lnTo>
                  <a:lnTo>
                    <a:pt x="844" y="111866"/>
                  </a:lnTo>
                  <a:lnTo>
                    <a:pt x="826" y="100504"/>
                  </a:lnTo>
                  <a:lnTo>
                    <a:pt x="808" y="89159"/>
                  </a:lnTo>
                  <a:lnTo>
                    <a:pt x="736" y="66452"/>
                  </a:lnTo>
                  <a:lnTo>
                    <a:pt x="718" y="55108"/>
                  </a:lnTo>
                  <a:lnTo>
                    <a:pt x="736" y="43763"/>
                  </a:lnTo>
                  <a:lnTo>
                    <a:pt x="844" y="21074"/>
                  </a:lnTo>
                  <a:lnTo>
                    <a:pt x="880" y="9712"/>
                  </a:lnTo>
                  <a:lnTo>
                    <a:pt x="898" y="6876"/>
                  </a:lnTo>
                  <a:lnTo>
                    <a:pt x="898" y="6176"/>
                  </a:lnTo>
                  <a:lnTo>
                    <a:pt x="898" y="5817"/>
                  </a:lnTo>
                  <a:lnTo>
                    <a:pt x="898" y="5637"/>
                  </a:lnTo>
                  <a:lnTo>
                    <a:pt x="898" y="5547"/>
                  </a:lnTo>
                  <a:lnTo>
                    <a:pt x="898" y="5476"/>
                  </a:lnTo>
                  <a:lnTo>
                    <a:pt x="916" y="5134"/>
                  </a:lnTo>
                  <a:lnTo>
                    <a:pt x="934" y="4973"/>
                  </a:lnTo>
                  <a:lnTo>
                    <a:pt x="951" y="4811"/>
                  </a:lnTo>
                  <a:lnTo>
                    <a:pt x="1005" y="4470"/>
                  </a:lnTo>
                  <a:lnTo>
                    <a:pt x="1059" y="4147"/>
                  </a:lnTo>
                  <a:lnTo>
                    <a:pt x="1149" y="3824"/>
                  </a:lnTo>
                  <a:lnTo>
                    <a:pt x="1239" y="3519"/>
                  </a:lnTo>
                  <a:lnTo>
                    <a:pt x="1364" y="3214"/>
                  </a:lnTo>
                  <a:lnTo>
                    <a:pt x="1490" y="2927"/>
                  </a:lnTo>
                  <a:lnTo>
                    <a:pt x="1652" y="2639"/>
                  </a:lnTo>
                  <a:lnTo>
                    <a:pt x="1831" y="2388"/>
                  </a:lnTo>
                  <a:lnTo>
                    <a:pt x="2029" y="2155"/>
                  </a:lnTo>
                  <a:lnTo>
                    <a:pt x="2244" y="1921"/>
                  </a:lnTo>
                  <a:lnTo>
                    <a:pt x="2495" y="1724"/>
                  </a:lnTo>
                  <a:lnTo>
                    <a:pt x="2747" y="1562"/>
                  </a:lnTo>
                  <a:lnTo>
                    <a:pt x="3016" y="1401"/>
                  </a:lnTo>
                  <a:lnTo>
                    <a:pt x="3303" y="1275"/>
                  </a:lnTo>
                  <a:lnTo>
                    <a:pt x="3608" y="1168"/>
                  </a:lnTo>
                  <a:lnTo>
                    <a:pt x="3931" y="1078"/>
                  </a:lnTo>
                  <a:lnTo>
                    <a:pt x="4236" y="1006"/>
                  </a:lnTo>
                  <a:lnTo>
                    <a:pt x="4577" y="952"/>
                  </a:lnTo>
                  <a:lnTo>
                    <a:pt x="4901" y="934"/>
                  </a:lnTo>
                  <a:lnTo>
                    <a:pt x="5242" y="916"/>
                  </a:lnTo>
                  <a:lnTo>
                    <a:pt x="5583" y="898"/>
                  </a:lnTo>
                  <a:lnTo>
                    <a:pt x="7342" y="898"/>
                  </a:lnTo>
                  <a:lnTo>
                    <a:pt x="10178" y="862"/>
                  </a:lnTo>
                  <a:lnTo>
                    <a:pt x="15868" y="809"/>
                  </a:lnTo>
                  <a:lnTo>
                    <a:pt x="27213" y="701"/>
                  </a:lnTo>
                  <a:lnTo>
                    <a:pt x="32885" y="629"/>
                  </a:lnTo>
                  <a:lnTo>
                    <a:pt x="35721" y="611"/>
                  </a:lnTo>
                  <a:close/>
                  <a:moveTo>
                    <a:pt x="5206" y="1"/>
                  </a:moveTo>
                  <a:lnTo>
                    <a:pt x="4829" y="19"/>
                  </a:lnTo>
                  <a:lnTo>
                    <a:pt x="4470" y="55"/>
                  </a:lnTo>
                  <a:lnTo>
                    <a:pt x="4093" y="126"/>
                  </a:lnTo>
                  <a:lnTo>
                    <a:pt x="3716" y="198"/>
                  </a:lnTo>
                  <a:lnTo>
                    <a:pt x="3339" y="306"/>
                  </a:lnTo>
                  <a:lnTo>
                    <a:pt x="2980" y="432"/>
                  </a:lnTo>
                  <a:lnTo>
                    <a:pt x="2621" y="593"/>
                  </a:lnTo>
                  <a:lnTo>
                    <a:pt x="2280" y="773"/>
                  </a:lnTo>
                  <a:lnTo>
                    <a:pt x="1939" y="1006"/>
                  </a:lnTo>
                  <a:lnTo>
                    <a:pt x="1634" y="1257"/>
                  </a:lnTo>
                  <a:lnTo>
                    <a:pt x="1364" y="1544"/>
                  </a:lnTo>
                  <a:lnTo>
                    <a:pt x="1095" y="1850"/>
                  </a:lnTo>
                  <a:lnTo>
                    <a:pt x="880" y="2173"/>
                  </a:lnTo>
                  <a:lnTo>
                    <a:pt x="682" y="2514"/>
                  </a:lnTo>
                  <a:lnTo>
                    <a:pt x="521" y="2855"/>
                  </a:lnTo>
                  <a:lnTo>
                    <a:pt x="395" y="3214"/>
                  </a:lnTo>
                  <a:lnTo>
                    <a:pt x="269" y="3591"/>
                  </a:lnTo>
                  <a:lnTo>
                    <a:pt x="180" y="3950"/>
                  </a:lnTo>
                  <a:lnTo>
                    <a:pt x="108" y="4327"/>
                  </a:lnTo>
                  <a:lnTo>
                    <a:pt x="72" y="4704"/>
                  </a:lnTo>
                  <a:lnTo>
                    <a:pt x="36" y="4883"/>
                  </a:lnTo>
                  <a:lnTo>
                    <a:pt x="18" y="5063"/>
                  </a:lnTo>
                  <a:lnTo>
                    <a:pt x="0" y="5440"/>
                  </a:lnTo>
                  <a:lnTo>
                    <a:pt x="0" y="5529"/>
                  </a:lnTo>
                  <a:lnTo>
                    <a:pt x="0" y="5619"/>
                  </a:lnTo>
                  <a:lnTo>
                    <a:pt x="0" y="5799"/>
                  </a:lnTo>
                  <a:lnTo>
                    <a:pt x="0" y="6158"/>
                  </a:lnTo>
                  <a:lnTo>
                    <a:pt x="0" y="6876"/>
                  </a:lnTo>
                  <a:lnTo>
                    <a:pt x="0" y="9712"/>
                  </a:lnTo>
                  <a:lnTo>
                    <a:pt x="54" y="21056"/>
                  </a:lnTo>
                  <a:lnTo>
                    <a:pt x="162" y="43763"/>
                  </a:lnTo>
                  <a:lnTo>
                    <a:pt x="180" y="55108"/>
                  </a:lnTo>
                  <a:lnTo>
                    <a:pt x="162" y="66452"/>
                  </a:lnTo>
                  <a:lnTo>
                    <a:pt x="90" y="89141"/>
                  </a:lnTo>
                  <a:lnTo>
                    <a:pt x="54" y="100486"/>
                  </a:lnTo>
                  <a:lnTo>
                    <a:pt x="54" y="111830"/>
                  </a:lnTo>
                  <a:lnTo>
                    <a:pt x="54" y="112189"/>
                  </a:lnTo>
                  <a:lnTo>
                    <a:pt x="36" y="112548"/>
                  </a:lnTo>
                  <a:lnTo>
                    <a:pt x="36" y="112925"/>
                  </a:lnTo>
                  <a:lnTo>
                    <a:pt x="54" y="113284"/>
                  </a:lnTo>
                  <a:lnTo>
                    <a:pt x="72" y="113661"/>
                  </a:lnTo>
                  <a:lnTo>
                    <a:pt x="108" y="114020"/>
                  </a:lnTo>
                  <a:lnTo>
                    <a:pt x="162" y="114397"/>
                  </a:lnTo>
                  <a:lnTo>
                    <a:pt x="251" y="114756"/>
                  </a:lnTo>
                  <a:lnTo>
                    <a:pt x="341" y="115133"/>
                  </a:lnTo>
                  <a:lnTo>
                    <a:pt x="467" y="115492"/>
                  </a:lnTo>
                  <a:lnTo>
                    <a:pt x="610" y="115833"/>
                  </a:lnTo>
                  <a:lnTo>
                    <a:pt x="772" y="116174"/>
                  </a:lnTo>
                  <a:lnTo>
                    <a:pt x="969" y="116515"/>
                  </a:lnTo>
                  <a:lnTo>
                    <a:pt x="1203" y="116820"/>
                  </a:lnTo>
                  <a:lnTo>
                    <a:pt x="1454" y="117125"/>
                  </a:lnTo>
                  <a:lnTo>
                    <a:pt x="1741" y="117377"/>
                  </a:lnTo>
                  <a:lnTo>
                    <a:pt x="2046" y="117628"/>
                  </a:lnTo>
                  <a:lnTo>
                    <a:pt x="2370" y="117843"/>
                  </a:lnTo>
                  <a:lnTo>
                    <a:pt x="2711" y="118023"/>
                  </a:lnTo>
                  <a:lnTo>
                    <a:pt x="3052" y="118167"/>
                  </a:lnTo>
                  <a:lnTo>
                    <a:pt x="3411" y="118292"/>
                  </a:lnTo>
                  <a:lnTo>
                    <a:pt x="3770" y="118400"/>
                  </a:lnTo>
                  <a:lnTo>
                    <a:pt x="4147" y="118490"/>
                  </a:lnTo>
                  <a:lnTo>
                    <a:pt x="4506" y="118544"/>
                  </a:lnTo>
                  <a:lnTo>
                    <a:pt x="4883" y="118579"/>
                  </a:lnTo>
                  <a:lnTo>
                    <a:pt x="5242" y="118615"/>
                  </a:lnTo>
                  <a:lnTo>
                    <a:pt x="5619" y="118633"/>
                  </a:lnTo>
                  <a:lnTo>
                    <a:pt x="5978" y="118615"/>
                  </a:lnTo>
                  <a:lnTo>
                    <a:pt x="6337" y="118615"/>
                  </a:lnTo>
                  <a:lnTo>
                    <a:pt x="6696" y="118597"/>
                  </a:lnTo>
                  <a:lnTo>
                    <a:pt x="7396" y="118579"/>
                  </a:lnTo>
                  <a:lnTo>
                    <a:pt x="10232" y="118544"/>
                  </a:lnTo>
                  <a:lnTo>
                    <a:pt x="13068" y="118508"/>
                  </a:lnTo>
                  <a:lnTo>
                    <a:pt x="18740" y="118508"/>
                  </a:lnTo>
                  <a:lnTo>
                    <a:pt x="30102" y="118561"/>
                  </a:lnTo>
                  <a:lnTo>
                    <a:pt x="44283" y="118561"/>
                  </a:lnTo>
                  <a:lnTo>
                    <a:pt x="47119" y="118579"/>
                  </a:lnTo>
                  <a:lnTo>
                    <a:pt x="49955" y="118615"/>
                  </a:lnTo>
                  <a:lnTo>
                    <a:pt x="52791" y="118669"/>
                  </a:lnTo>
                  <a:lnTo>
                    <a:pt x="58464" y="118795"/>
                  </a:lnTo>
                  <a:lnTo>
                    <a:pt x="61318" y="118849"/>
                  </a:lnTo>
                  <a:lnTo>
                    <a:pt x="62736" y="118867"/>
                  </a:lnTo>
                  <a:lnTo>
                    <a:pt x="63454" y="118867"/>
                  </a:lnTo>
                  <a:lnTo>
                    <a:pt x="63651" y="118849"/>
                  </a:lnTo>
                  <a:lnTo>
                    <a:pt x="63849" y="118831"/>
                  </a:lnTo>
                  <a:lnTo>
                    <a:pt x="64226" y="118777"/>
                  </a:lnTo>
                  <a:lnTo>
                    <a:pt x="64603" y="118723"/>
                  </a:lnTo>
                  <a:lnTo>
                    <a:pt x="64980" y="118615"/>
                  </a:lnTo>
                  <a:lnTo>
                    <a:pt x="65356" y="118508"/>
                  </a:lnTo>
                  <a:lnTo>
                    <a:pt x="65733" y="118364"/>
                  </a:lnTo>
                  <a:lnTo>
                    <a:pt x="66092" y="118202"/>
                  </a:lnTo>
                  <a:lnTo>
                    <a:pt x="66433" y="118005"/>
                  </a:lnTo>
                  <a:lnTo>
                    <a:pt x="66775" y="117772"/>
                  </a:lnTo>
                  <a:lnTo>
                    <a:pt x="67098" y="117502"/>
                  </a:lnTo>
                  <a:lnTo>
                    <a:pt x="67385" y="117215"/>
                  </a:lnTo>
                  <a:lnTo>
                    <a:pt x="67654" y="116910"/>
                  </a:lnTo>
                  <a:lnTo>
                    <a:pt x="67887" y="116587"/>
                  </a:lnTo>
                  <a:lnTo>
                    <a:pt x="68085" y="116228"/>
                  </a:lnTo>
                  <a:lnTo>
                    <a:pt x="68264" y="115869"/>
                  </a:lnTo>
                  <a:lnTo>
                    <a:pt x="68408" y="115510"/>
                  </a:lnTo>
                  <a:lnTo>
                    <a:pt x="68534" y="115133"/>
                  </a:lnTo>
                  <a:lnTo>
                    <a:pt x="68623" y="114756"/>
                  </a:lnTo>
                  <a:lnTo>
                    <a:pt x="68695" y="114379"/>
                  </a:lnTo>
                  <a:lnTo>
                    <a:pt x="68767" y="114002"/>
                  </a:lnTo>
                  <a:lnTo>
                    <a:pt x="68785" y="113805"/>
                  </a:lnTo>
                  <a:lnTo>
                    <a:pt x="68785" y="113715"/>
                  </a:lnTo>
                  <a:lnTo>
                    <a:pt x="68803" y="113607"/>
                  </a:lnTo>
                  <a:lnTo>
                    <a:pt x="68803" y="113410"/>
                  </a:lnTo>
                  <a:lnTo>
                    <a:pt x="68821" y="113230"/>
                  </a:lnTo>
                  <a:lnTo>
                    <a:pt x="68803" y="111812"/>
                  </a:lnTo>
                  <a:lnTo>
                    <a:pt x="68803" y="108976"/>
                  </a:lnTo>
                  <a:lnTo>
                    <a:pt x="68785" y="103304"/>
                  </a:lnTo>
                  <a:lnTo>
                    <a:pt x="68749" y="97614"/>
                  </a:lnTo>
                  <a:lnTo>
                    <a:pt x="68677" y="86269"/>
                  </a:lnTo>
                  <a:lnTo>
                    <a:pt x="68623" y="80579"/>
                  </a:lnTo>
                  <a:lnTo>
                    <a:pt x="68605" y="74907"/>
                  </a:lnTo>
                  <a:lnTo>
                    <a:pt x="68570" y="63562"/>
                  </a:lnTo>
                  <a:lnTo>
                    <a:pt x="68570" y="52218"/>
                  </a:lnTo>
                  <a:lnTo>
                    <a:pt x="68588" y="29511"/>
                  </a:lnTo>
                  <a:lnTo>
                    <a:pt x="68588" y="18166"/>
                  </a:lnTo>
                  <a:lnTo>
                    <a:pt x="68588" y="6804"/>
                  </a:lnTo>
                  <a:lnTo>
                    <a:pt x="68588" y="6104"/>
                  </a:lnTo>
                  <a:lnTo>
                    <a:pt x="68588" y="5745"/>
                  </a:lnTo>
                  <a:lnTo>
                    <a:pt x="68588" y="5565"/>
                  </a:lnTo>
                  <a:lnTo>
                    <a:pt x="68588" y="5386"/>
                  </a:lnTo>
                  <a:lnTo>
                    <a:pt x="68570" y="5009"/>
                  </a:lnTo>
                  <a:lnTo>
                    <a:pt x="68516" y="4650"/>
                  </a:lnTo>
                  <a:lnTo>
                    <a:pt x="68462" y="4273"/>
                  </a:lnTo>
                  <a:lnTo>
                    <a:pt x="68390" y="3914"/>
                  </a:lnTo>
                  <a:lnTo>
                    <a:pt x="68300" y="3555"/>
                  </a:lnTo>
                  <a:lnTo>
                    <a:pt x="68193" y="3178"/>
                  </a:lnTo>
                  <a:lnTo>
                    <a:pt x="68049" y="2837"/>
                  </a:lnTo>
                  <a:lnTo>
                    <a:pt x="67887" y="2478"/>
                  </a:lnTo>
                  <a:lnTo>
                    <a:pt x="67690" y="2155"/>
                  </a:lnTo>
                  <a:lnTo>
                    <a:pt x="67457" y="1832"/>
                  </a:lnTo>
                  <a:lnTo>
                    <a:pt x="67205" y="1544"/>
                  </a:lnTo>
                  <a:lnTo>
                    <a:pt x="66936" y="1275"/>
                  </a:lnTo>
                  <a:lnTo>
                    <a:pt x="66631" y="1024"/>
                  </a:lnTo>
                  <a:lnTo>
                    <a:pt x="66290" y="809"/>
                  </a:lnTo>
                  <a:lnTo>
                    <a:pt x="65949" y="629"/>
                  </a:lnTo>
                  <a:lnTo>
                    <a:pt x="65608" y="485"/>
                  </a:lnTo>
                  <a:lnTo>
                    <a:pt x="65249" y="360"/>
                  </a:lnTo>
                  <a:lnTo>
                    <a:pt x="64872" y="252"/>
                  </a:lnTo>
                  <a:lnTo>
                    <a:pt x="64495" y="198"/>
                  </a:lnTo>
                  <a:lnTo>
                    <a:pt x="64136" y="144"/>
                  </a:lnTo>
                  <a:lnTo>
                    <a:pt x="63759" y="108"/>
                  </a:lnTo>
                  <a:lnTo>
                    <a:pt x="62682" y="108"/>
                  </a:lnTo>
                  <a:lnTo>
                    <a:pt x="61264" y="126"/>
                  </a:lnTo>
                  <a:lnTo>
                    <a:pt x="49919" y="216"/>
                  </a:lnTo>
                  <a:lnTo>
                    <a:pt x="44229" y="270"/>
                  </a:lnTo>
                  <a:lnTo>
                    <a:pt x="41393" y="288"/>
                  </a:lnTo>
                  <a:lnTo>
                    <a:pt x="35721" y="288"/>
                  </a:lnTo>
                  <a:lnTo>
                    <a:pt x="32885" y="270"/>
                  </a:lnTo>
                  <a:lnTo>
                    <a:pt x="27213" y="216"/>
                  </a:lnTo>
                  <a:lnTo>
                    <a:pt x="15868" y="90"/>
                  </a:lnTo>
                  <a:lnTo>
                    <a:pt x="10196" y="37"/>
                  </a:lnTo>
                  <a:lnTo>
                    <a:pt x="7360" y="19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2984725" y="608775"/>
              <a:ext cx="1583225" cy="1563500"/>
            </a:xfrm>
            <a:custGeom>
              <a:avLst/>
              <a:gdLst/>
              <a:ahLst/>
              <a:cxnLst/>
              <a:rect l="l" t="t" r="r" b="b"/>
              <a:pathLst>
                <a:path w="63329" h="62540" extrusionOk="0">
                  <a:moveTo>
                    <a:pt x="4722" y="1"/>
                  </a:moveTo>
                  <a:lnTo>
                    <a:pt x="4416" y="19"/>
                  </a:lnTo>
                  <a:lnTo>
                    <a:pt x="4093" y="37"/>
                  </a:lnTo>
                  <a:lnTo>
                    <a:pt x="3788" y="91"/>
                  </a:lnTo>
                  <a:lnTo>
                    <a:pt x="3483" y="144"/>
                  </a:lnTo>
                  <a:lnTo>
                    <a:pt x="3160" y="216"/>
                  </a:lnTo>
                  <a:lnTo>
                    <a:pt x="2873" y="324"/>
                  </a:lnTo>
                  <a:lnTo>
                    <a:pt x="2568" y="432"/>
                  </a:lnTo>
                  <a:lnTo>
                    <a:pt x="2280" y="575"/>
                  </a:lnTo>
                  <a:lnTo>
                    <a:pt x="2011" y="737"/>
                  </a:lnTo>
                  <a:lnTo>
                    <a:pt x="1742" y="916"/>
                  </a:lnTo>
                  <a:lnTo>
                    <a:pt x="1491" y="1132"/>
                  </a:lnTo>
                  <a:lnTo>
                    <a:pt x="1275" y="1365"/>
                  </a:lnTo>
                  <a:lnTo>
                    <a:pt x="1078" y="1616"/>
                  </a:lnTo>
                  <a:lnTo>
                    <a:pt x="880" y="1868"/>
                  </a:lnTo>
                  <a:lnTo>
                    <a:pt x="737" y="2155"/>
                  </a:lnTo>
                  <a:lnTo>
                    <a:pt x="593" y="2442"/>
                  </a:lnTo>
                  <a:lnTo>
                    <a:pt x="485" y="2729"/>
                  </a:lnTo>
                  <a:lnTo>
                    <a:pt x="378" y="3034"/>
                  </a:lnTo>
                  <a:lnTo>
                    <a:pt x="306" y="3340"/>
                  </a:lnTo>
                  <a:lnTo>
                    <a:pt x="234" y="3663"/>
                  </a:lnTo>
                  <a:lnTo>
                    <a:pt x="198" y="3968"/>
                  </a:lnTo>
                  <a:lnTo>
                    <a:pt x="162" y="4273"/>
                  </a:lnTo>
                  <a:lnTo>
                    <a:pt x="144" y="4596"/>
                  </a:lnTo>
                  <a:lnTo>
                    <a:pt x="126" y="4758"/>
                  </a:lnTo>
                  <a:lnTo>
                    <a:pt x="126" y="4901"/>
                  </a:lnTo>
                  <a:lnTo>
                    <a:pt x="126" y="5224"/>
                  </a:lnTo>
                  <a:lnTo>
                    <a:pt x="126" y="7701"/>
                  </a:lnTo>
                  <a:lnTo>
                    <a:pt x="126" y="12656"/>
                  </a:lnTo>
                  <a:lnTo>
                    <a:pt x="126" y="22582"/>
                  </a:lnTo>
                  <a:lnTo>
                    <a:pt x="91" y="42435"/>
                  </a:lnTo>
                  <a:lnTo>
                    <a:pt x="73" y="52343"/>
                  </a:lnTo>
                  <a:lnTo>
                    <a:pt x="55" y="57316"/>
                  </a:lnTo>
                  <a:lnTo>
                    <a:pt x="55" y="59793"/>
                  </a:lnTo>
                  <a:lnTo>
                    <a:pt x="37" y="61031"/>
                  </a:lnTo>
                  <a:lnTo>
                    <a:pt x="1" y="62270"/>
                  </a:lnTo>
                  <a:lnTo>
                    <a:pt x="1" y="62288"/>
                  </a:lnTo>
                  <a:lnTo>
                    <a:pt x="19" y="62396"/>
                  </a:lnTo>
                  <a:lnTo>
                    <a:pt x="73" y="62485"/>
                  </a:lnTo>
                  <a:lnTo>
                    <a:pt x="162" y="62521"/>
                  </a:lnTo>
                  <a:lnTo>
                    <a:pt x="270" y="62539"/>
                  </a:lnTo>
                  <a:lnTo>
                    <a:pt x="324" y="62539"/>
                  </a:lnTo>
                  <a:lnTo>
                    <a:pt x="378" y="62521"/>
                  </a:lnTo>
                  <a:lnTo>
                    <a:pt x="450" y="62467"/>
                  </a:lnTo>
                  <a:lnTo>
                    <a:pt x="503" y="62378"/>
                  </a:lnTo>
                  <a:lnTo>
                    <a:pt x="521" y="62270"/>
                  </a:lnTo>
                  <a:lnTo>
                    <a:pt x="485" y="61031"/>
                  </a:lnTo>
                  <a:lnTo>
                    <a:pt x="467" y="59793"/>
                  </a:lnTo>
                  <a:lnTo>
                    <a:pt x="467" y="57316"/>
                  </a:lnTo>
                  <a:lnTo>
                    <a:pt x="450" y="52343"/>
                  </a:lnTo>
                  <a:lnTo>
                    <a:pt x="432" y="42435"/>
                  </a:lnTo>
                  <a:lnTo>
                    <a:pt x="396" y="22582"/>
                  </a:lnTo>
                  <a:lnTo>
                    <a:pt x="396" y="12674"/>
                  </a:lnTo>
                  <a:lnTo>
                    <a:pt x="396" y="7701"/>
                  </a:lnTo>
                  <a:lnTo>
                    <a:pt x="396" y="5224"/>
                  </a:lnTo>
                  <a:lnTo>
                    <a:pt x="396" y="4919"/>
                  </a:lnTo>
                  <a:lnTo>
                    <a:pt x="396" y="4758"/>
                  </a:lnTo>
                  <a:lnTo>
                    <a:pt x="396" y="4614"/>
                  </a:lnTo>
                  <a:lnTo>
                    <a:pt x="414" y="4309"/>
                  </a:lnTo>
                  <a:lnTo>
                    <a:pt x="450" y="4004"/>
                  </a:lnTo>
                  <a:lnTo>
                    <a:pt x="503" y="3699"/>
                  </a:lnTo>
                  <a:lnTo>
                    <a:pt x="557" y="3411"/>
                  </a:lnTo>
                  <a:lnTo>
                    <a:pt x="629" y="3106"/>
                  </a:lnTo>
                  <a:lnTo>
                    <a:pt x="719" y="2819"/>
                  </a:lnTo>
                  <a:lnTo>
                    <a:pt x="826" y="2532"/>
                  </a:lnTo>
                  <a:lnTo>
                    <a:pt x="952" y="2263"/>
                  </a:lnTo>
                  <a:lnTo>
                    <a:pt x="1114" y="2011"/>
                  </a:lnTo>
                  <a:lnTo>
                    <a:pt x="1275" y="1760"/>
                  </a:lnTo>
                  <a:lnTo>
                    <a:pt x="1455" y="1527"/>
                  </a:lnTo>
                  <a:lnTo>
                    <a:pt x="1670" y="1311"/>
                  </a:lnTo>
                  <a:lnTo>
                    <a:pt x="1903" y="1114"/>
                  </a:lnTo>
                  <a:lnTo>
                    <a:pt x="2137" y="952"/>
                  </a:lnTo>
                  <a:lnTo>
                    <a:pt x="2406" y="791"/>
                  </a:lnTo>
                  <a:lnTo>
                    <a:pt x="2675" y="665"/>
                  </a:lnTo>
                  <a:lnTo>
                    <a:pt x="2945" y="557"/>
                  </a:lnTo>
                  <a:lnTo>
                    <a:pt x="3232" y="468"/>
                  </a:lnTo>
                  <a:lnTo>
                    <a:pt x="3537" y="396"/>
                  </a:lnTo>
                  <a:lnTo>
                    <a:pt x="3824" y="342"/>
                  </a:lnTo>
                  <a:lnTo>
                    <a:pt x="4129" y="288"/>
                  </a:lnTo>
                  <a:lnTo>
                    <a:pt x="4434" y="270"/>
                  </a:lnTo>
                  <a:lnTo>
                    <a:pt x="4740" y="252"/>
                  </a:lnTo>
                  <a:lnTo>
                    <a:pt x="54031" y="252"/>
                  </a:lnTo>
                  <a:lnTo>
                    <a:pt x="56508" y="270"/>
                  </a:lnTo>
                  <a:lnTo>
                    <a:pt x="58680" y="270"/>
                  </a:lnTo>
                  <a:lnTo>
                    <a:pt x="58985" y="288"/>
                  </a:lnTo>
                  <a:lnTo>
                    <a:pt x="59290" y="306"/>
                  </a:lnTo>
                  <a:lnTo>
                    <a:pt x="59577" y="360"/>
                  </a:lnTo>
                  <a:lnTo>
                    <a:pt x="59882" y="414"/>
                  </a:lnTo>
                  <a:lnTo>
                    <a:pt x="60170" y="503"/>
                  </a:lnTo>
                  <a:lnTo>
                    <a:pt x="60457" y="593"/>
                  </a:lnTo>
                  <a:lnTo>
                    <a:pt x="60726" y="701"/>
                  </a:lnTo>
                  <a:lnTo>
                    <a:pt x="60995" y="844"/>
                  </a:lnTo>
                  <a:lnTo>
                    <a:pt x="61247" y="1006"/>
                  </a:lnTo>
                  <a:lnTo>
                    <a:pt x="61480" y="1186"/>
                  </a:lnTo>
                  <a:lnTo>
                    <a:pt x="61713" y="1383"/>
                  </a:lnTo>
                  <a:lnTo>
                    <a:pt x="61911" y="1598"/>
                  </a:lnTo>
                  <a:lnTo>
                    <a:pt x="62090" y="1832"/>
                  </a:lnTo>
                  <a:lnTo>
                    <a:pt x="62252" y="2083"/>
                  </a:lnTo>
                  <a:lnTo>
                    <a:pt x="62395" y="2352"/>
                  </a:lnTo>
                  <a:lnTo>
                    <a:pt x="62503" y="2622"/>
                  </a:lnTo>
                  <a:lnTo>
                    <a:pt x="62611" y="2909"/>
                  </a:lnTo>
                  <a:lnTo>
                    <a:pt x="62700" y="3196"/>
                  </a:lnTo>
                  <a:lnTo>
                    <a:pt x="62772" y="3501"/>
                  </a:lnTo>
                  <a:lnTo>
                    <a:pt x="62826" y="3788"/>
                  </a:lnTo>
                  <a:lnTo>
                    <a:pt x="62862" y="4093"/>
                  </a:lnTo>
                  <a:lnTo>
                    <a:pt x="62898" y="4399"/>
                  </a:lnTo>
                  <a:lnTo>
                    <a:pt x="62916" y="4704"/>
                  </a:lnTo>
                  <a:lnTo>
                    <a:pt x="62916" y="5314"/>
                  </a:lnTo>
                  <a:lnTo>
                    <a:pt x="62916" y="7809"/>
                  </a:lnTo>
                  <a:lnTo>
                    <a:pt x="62898" y="17718"/>
                  </a:lnTo>
                  <a:lnTo>
                    <a:pt x="62844" y="27644"/>
                  </a:lnTo>
                  <a:lnTo>
                    <a:pt x="62790" y="37570"/>
                  </a:lnTo>
                  <a:lnTo>
                    <a:pt x="62826" y="37660"/>
                  </a:lnTo>
                  <a:lnTo>
                    <a:pt x="62880" y="37750"/>
                  </a:lnTo>
                  <a:lnTo>
                    <a:pt x="62952" y="37804"/>
                  </a:lnTo>
                  <a:lnTo>
                    <a:pt x="63059" y="37822"/>
                  </a:lnTo>
                  <a:lnTo>
                    <a:pt x="63167" y="37804"/>
                  </a:lnTo>
                  <a:lnTo>
                    <a:pt x="63239" y="37750"/>
                  </a:lnTo>
                  <a:lnTo>
                    <a:pt x="63293" y="37660"/>
                  </a:lnTo>
                  <a:lnTo>
                    <a:pt x="63329" y="37570"/>
                  </a:lnTo>
                  <a:lnTo>
                    <a:pt x="63275" y="27644"/>
                  </a:lnTo>
                  <a:lnTo>
                    <a:pt x="63221" y="17718"/>
                  </a:lnTo>
                  <a:lnTo>
                    <a:pt x="63203" y="7791"/>
                  </a:lnTo>
                  <a:lnTo>
                    <a:pt x="63203" y="5314"/>
                  </a:lnTo>
                  <a:lnTo>
                    <a:pt x="63203" y="4686"/>
                  </a:lnTo>
                  <a:lnTo>
                    <a:pt x="63185" y="4381"/>
                  </a:lnTo>
                  <a:lnTo>
                    <a:pt x="63149" y="4058"/>
                  </a:lnTo>
                  <a:lnTo>
                    <a:pt x="63095" y="3752"/>
                  </a:lnTo>
                  <a:lnTo>
                    <a:pt x="63042" y="3447"/>
                  </a:lnTo>
                  <a:lnTo>
                    <a:pt x="62970" y="3124"/>
                  </a:lnTo>
                  <a:lnTo>
                    <a:pt x="62880" y="2819"/>
                  </a:lnTo>
                  <a:lnTo>
                    <a:pt x="62772" y="2532"/>
                  </a:lnTo>
                  <a:lnTo>
                    <a:pt x="62647" y="2227"/>
                  </a:lnTo>
                  <a:lnTo>
                    <a:pt x="62485" y="1957"/>
                  </a:lnTo>
                  <a:lnTo>
                    <a:pt x="62306" y="1688"/>
                  </a:lnTo>
                  <a:lnTo>
                    <a:pt x="62126" y="1419"/>
                  </a:lnTo>
                  <a:lnTo>
                    <a:pt x="61893" y="1186"/>
                  </a:lnTo>
                  <a:lnTo>
                    <a:pt x="61659" y="970"/>
                  </a:lnTo>
                  <a:lnTo>
                    <a:pt x="61408" y="773"/>
                  </a:lnTo>
                  <a:lnTo>
                    <a:pt x="61139" y="611"/>
                  </a:lnTo>
                  <a:lnTo>
                    <a:pt x="60852" y="468"/>
                  </a:lnTo>
                  <a:lnTo>
                    <a:pt x="60546" y="342"/>
                  </a:lnTo>
                  <a:lnTo>
                    <a:pt x="60241" y="234"/>
                  </a:lnTo>
                  <a:lnTo>
                    <a:pt x="59936" y="144"/>
                  </a:lnTo>
                  <a:lnTo>
                    <a:pt x="59631" y="91"/>
                  </a:lnTo>
                  <a:lnTo>
                    <a:pt x="59326" y="37"/>
                  </a:lnTo>
                  <a:lnTo>
                    <a:pt x="59003" y="19"/>
                  </a:lnTo>
                  <a:lnTo>
                    <a:pt x="58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4022700" y="3251500"/>
              <a:ext cx="294850" cy="25"/>
            </a:xfrm>
            <a:custGeom>
              <a:avLst/>
              <a:gdLst/>
              <a:ahLst/>
              <a:cxnLst/>
              <a:rect l="l" t="t" r="r" b="b"/>
              <a:pathLst>
                <a:path w="11794" h="1" fill="none" extrusionOk="0">
                  <a:moveTo>
                    <a:pt x="11794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3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4360600" y="1540850"/>
              <a:ext cx="207350" cy="1716950"/>
            </a:xfrm>
            <a:custGeom>
              <a:avLst/>
              <a:gdLst/>
              <a:ahLst/>
              <a:cxnLst/>
              <a:rect l="l" t="t" r="r" b="b"/>
              <a:pathLst>
                <a:path w="8294" h="68678" extrusionOk="0">
                  <a:moveTo>
                    <a:pt x="8007" y="0"/>
                  </a:moveTo>
                  <a:lnTo>
                    <a:pt x="7953" y="18"/>
                  </a:lnTo>
                  <a:lnTo>
                    <a:pt x="7917" y="36"/>
                  </a:lnTo>
                  <a:lnTo>
                    <a:pt x="7827" y="90"/>
                  </a:lnTo>
                  <a:lnTo>
                    <a:pt x="7773" y="180"/>
                  </a:lnTo>
                  <a:lnTo>
                    <a:pt x="7773" y="234"/>
                  </a:lnTo>
                  <a:lnTo>
                    <a:pt x="7755" y="287"/>
                  </a:lnTo>
                  <a:lnTo>
                    <a:pt x="7809" y="1436"/>
                  </a:lnTo>
                  <a:lnTo>
                    <a:pt x="7863" y="2585"/>
                  </a:lnTo>
                  <a:lnTo>
                    <a:pt x="7917" y="4901"/>
                  </a:lnTo>
                  <a:lnTo>
                    <a:pt x="7935" y="7216"/>
                  </a:lnTo>
                  <a:lnTo>
                    <a:pt x="7917" y="9532"/>
                  </a:lnTo>
                  <a:lnTo>
                    <a:pt x="7917" y="18776"/>
                  </a:lnTo>
                  <a:lnTo>
                    <a:pt x="7899" y="37283"/>
                  </a:lnTo>
                  <a:lnTo>
                    <a:pt x="7845" y="55789"/>
                  </a:lnTo>
                  <a:lnTo>
                    <a:pt x="7827" y="60403"/>
                  </a:lnTo>
                  <a:lnTo>
                    <a:pt x="7827" y="62718"/>
                  </a:lnTo>
                  <a:lnTo>
                    <a:pt x="7809" y="63867"/>
                  </a:lnTo>
                  <a:lnTo>
                    <a:pt x="7791" y="64154"/>
                  </a:lnTo>
                  <a:lnTo>
                    <a:pt x="7773" y="64423"/>
                  </a:lnTo>
                  <a:lnTo>
                    <a:pt x="7719" y="64711"/>
                  </a:lnTo>
                  <a:lnTo>
                    <a:pt x="7665" y="64980"/>
                  </a:lnTo>
                  <a:lnTo>
                    <a:pt x="7594" y="65249"/>
                  </a:lnTo>
                  <a:lnTo>
                    <a:pt x="7504" y="65518"/>
                  </a:lnTo>
                  <a:lnTo>
                    <a:pt x="7414" y="65770"/>
                  </a:lnTo>
                  <a:lnTo>
                    <a:pt x="7306" y="66021"/>
                  </a:lnTo>
                  <a:lnTo>
                    <a:pt x="7181" y="66254"/>
                  </a:lnTo>
                  <a:lnTo>
                    <a:pt x="7037" y="66488"/>
                  </a:lnTo>
                  <a:lnTo>
                    <a:pt x="6876" y="66703"/>
                  </a:lnTo>
                  <a:lnTo>
                    <a:pt x="6696" y="66918"/>
                  </a:lnTo>
                  <a:lnTo>
                    <a:pt x="6499" y="67098"/>
                  </a:lnTo>
                  <a:lnTo>
                    <a:pt x="6283" y="67277"/>
                  </a:lnTo>
                  <a:lnTo>
                    <a:pt x="6068" y="67439"/>
                  </a:lnTo>
                  <a:lnTo>
                    <a:pt x="5835" y="67583"/>
                  </a:lnTo>
                  <a:lnTo>
                    <a:pt x="5583" y="67708"/>
                  </a:lnTo>
                  <a:lnTo>
                    <a:pt x="5332" y="67816"/>
                  </a:lnTo>
                  <a:lnTo>
                    <a:pt x="5081" y="67906"/>
                  </a:lnTo>
                  <a:lnTo>
                    <a:pt x="4811" y="67977"/>
                  </a:lnTo>
                  <a:lnTo>
                    <a:pt x="4542" y="68049"/>
                  </a:lnTo>
                  <a:lnTo>
                    <a:pt x="4273" y="68103"/>
                  </a:lnTo>
                  <a:lnTo>
                    <a:pt x="3986" y="68139"/>
                  </a:lnTo>
                  <a:lnTo>
                    <a:pt x="3716" y="68157"/>
                  </a:lnTo>
                  <a:lnTo>
                    <a:pt x="3573" y="68175"/>
                  </a:lnTo>
                  <a:lnTo>
                    <a:pt x="2568" y="68175"/>
                  </a:lnTo>
                  <a:lnTo>
                    <a:pt x="270" y="68157"/>
                  </a:lnTo>
                  <a:lnTo>
                    <a:pt x="162" y="68175"/>
                  </a:lnTo>
                  <a:lnTo>
                    <a:pt x="73" y="68229"/>
                  </a:lnTo>
                  <a:lnTo>
                    <a:pt x="19" y="68319"/>
                  </a:lnTo>
                  <a:lnTo>
                    <a:pt x="1" y="68426"/>
                  </a:lnTo>
                  <a:lnTo>
                    <a:pt x="19" y="68534"/>
                  </a:lnTo>
                  <a:lnTo>
                    <a:pt x="91" y="68606"/>
                  </a:lnTo>
                  <a:lnTo>
                    <a:pt x="162" y="68660"/>
                  </a:lnTo>
                  <a:lnTo>
                    <a:pt x="270" y="68678"/>
                  </a:lnTo>
                  <a:lnTo>
                    <a:pt x="2586" y="68678"/>
                  </a:lnTo>
                  <a:lnTo>
                    <a:pt x="3160" y="68660"/>
                  </a:lnTo>
                  <a:lnTo>
                    <a:pt x="3609" y="68660"/>
                  </a:lnTo>
                  <a:lnTo>
                    <a:pt x="3752" y="68642"/>
                  </a:lnTo>
                  <a:lnTo>
                    <a:pt x="4058" y="68606"/>
                  </a:lnTo>
                  <a:lnTo>
                    <a:pt x="4345" y="68570"/>
                  </a:lnTo>
                  <a:lnTo>
                    <a:pt x="4650" y="68498"/>
                  </a:lnTo>
                  <a:lnTo>
                    <a:pt x="4937" y="68426"/>
                  </a:lnTo>
                  <a:lnTo>
                    <a:pt x="5224" y="68354"/>
                  </a:lnTo>
                  <a:lnTo>
                    <a:pt x="5511" y="68247"/>
                  </a:lnTo>
                  <a:lnTo>
                    <a:pt x="5781" y="68121"/>
                  </a:lnTo>
                  <a:lnTo>
                    <a:pt x="6050" y="67977"/>
                  </a:lnTo>
                  <a:lnTo>
                    <a:pt x="6319" y="67816"/>
                  </a:lnTo>
                  <a:lnTo>
                    <a:pt x="6571" y="67636"/>
                  </a:lnTo>
                  <a:lnTo>
                    <a:pt x="6804" y="67439"/>
                  </a:lnTo>
                  <a:lnTo>
                    <a:pt x="7019" y="67224"/>
                  </a:lnTo>
                  <a:lnTo>
                    <a:pt x="7217" y="66990"/>
                  </a:lnTo>
                  <a:lnTo>
                    <a:pt x="7396" y="66739"/>
                  </a:lnTo>
                  <a:lnTo>
                    <a:pt x="7558" y="66488"/>
                  </a:lnTo>
                  <a:lnTo>
                    <a:pt x="7701" y="66218"/>
                  </a:lnTo>
                  <a:lnTo>
                    <a:pt x="7827" y="65931"/>
                  </a:lnTo>
                  <a:lnTo>
                    <a:pt x="7917" y="65644"/>
                  </a:lnTo>
                  <a:lnTo>
                    <a:pt x="8007" y="65357"/>
                  </a:lnTo>
                  <a:lnTo>
                    <a:pt x="8078" y="65070"/>
                  </a:lnTo>
                  <a:lnTo>
                    <a:pt x="8132" y="64782"/>
                  </a:lnTo>
                  <a:lnTo>
                    <a:pt x="8186" y="64477"/>
                  </a:lnTo>
                  <a:lnTo>
                    <a:pt x="8222" y="64190"/>
                  </a:lnTo>
                  <a:lnTo>
                    <a:pt x="8240" y="63885"/>
                  </a:lnTo>
                  <a:lnTo>
                    <a:pt x="8222" y="62736"/>
                  </a:lnTo>
                  <a:lnTo>
                    <a:pt x="8222" y="60420"/>
                  </a:lnTo>
                  <a:lnTo>
                    <a:pt x="8204" y="55789"/>
                  </a:lnTo>
                  <a:lnTo>
                    <a:pt x="8150" y="37283"/>
                  </a:lnTo>
                  <a:lnTo>
                    <a:pt x="8132" y="18776"/>
                  </a:lnTo>
                  <a:lnTo>
                    <a:pt x="8132" y="9532"/>
                  </a:lnTo>
                  <a:lnTo>
                    <a:pt x="8114" y="7216"/>
                  </a:lnTo>
                  <a:lnTo>
                    <a:pt x="8132" y="4901"/>
                  </a:lnTo>
                  <a:lnTo>
                    <a:pt x="8186" y="2585"/>
                  </a:lnTo>
                  <a:lnTo>
                    <a:pt x="8240" y="1436"/>
                  </a:lnTo>
                  <a:lnTo>
                    <a:pt x="8294" y="287"/>
                  </a:lnTo>
                  <a:lnTo>
                    <a:pt x="8294" y="252"/>
                  </a:lnTo>
                  <a:lnTo>
                    <a:pt x="8276" y="198"/>
                  </a:lnTo>
                  <a:lnTo>
                    <a:pt x="8258" y="144"/>
                  </a:lnTo>
                  <a:lnTo>
                    <a:pt x="8204" y="72"/>
                  </a:lnTo>
                  <a:lnTo>
                    <a:pt x="8114" y="18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3695100" y="3319700"/>
              <a:ext cx="197025" cy="86650"/>
            </a:xfrm>
            <a:custGeom>
              <a:avLst/>
              <a:gdLst/>
              <a:ahLst/>
              <a:cxnLst/>
              <a:rect l="l" t="t" r="r" b="b"/>
              <a:pathLst>
                <a:path w="7881" h="3466" fill="none" extrusionOk="0">
                  <a:moveTo>
                    <a:pt x="7881" y="1598"/>
                  </a:move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close/>
                </a:path>
              </a:pathLst>
            </a:custGeom>
            <a:solidFill>
              <a:schemeClr val="dk1"/>
            </a:solidFill>
            <a:ln w="13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984725" y="2158775"/>
              <a:ext cx="1044275" cy="1099025"/>
            </a:xfrm>
            <a:custGeom>
              <a:avLst/>
              <a:gdLst/>
              <a:ahLst/>
              <a:cxnLst/>
              <a:rect l="l" t="t" r="r" b="b"/>
              <a:pathLst>
                <a:path w="41771" h="43961" extrusionOk="0">
                  <a:moveTo>
                    <a:pt x="252" y="1"/>
                  </a:moveTo>
                  <a:lnTo>
                    <a:pt x="144" y="19"/>
                  </a:lnTo>
                  <a:lnTo>
                    <a:pt x="73" y="90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1562"/>
                  </a:lnTo>
                  <a:lnTo>
                    <a:pt x="37" y="2855"/>
                  </a:lnTo>
                  <a:lnTo>
                    <a:pt x="55" y="5440"/>
                  </a:lnTo>
                  <a:lnTo>
                    <a:pt x="55" y="10627"/>
                  </a:lnTo>
                  <a:lnTo>
                    <a:pt x="37" y="20966"/>
                  </a:lnTo>
                  <a:lnTo>
                    <a:pt x="37" y="31324"/>
                  </a:lnTo>
                  <a:lnTo>
                    <a:pt x="37" y="36493"/>
                  </a:lnTo>
                  <a:lnTo>
                    <a:pt x="37" y="37786"/>
                  </a:lnTo>
                  <a:lnTo>
                    <a:pt x="37" y="38109"/>
                  </a:lnTo>
                  <a:lnTo>
                    <a:pt x="19" y="38432"/>
                  </a:lnTo>
                  <a:lnTo>
                    <a:pt x="19" y="38773"/>
                  </a:lnTo>
                  <a:lnTo>
                    <a:pt x="19" y="39096"/>
                  </a:lnTo>
                  <a:lnTo>
                    <a:pt x="55" y="39419"/>
                  </a:lnTo>
                  <a:lnTo>
                    <a:pt x="91" y="39760"/>
                  </a:lnTo>
                  <a:lnTo>
                    <a:pt x="126" y="40083"/>
                  </a:lnTo>
                  <a:lnTo>
                    <a:pt x="198" y="40424"/>
                  </a:lnTo>
                  <a:lnTo>
                    <a:pt x="288" y="40747"/>
                  </a:lnTo>
                  <a:lnTo>
                    <a:pt x="396" y="41071"/>
                  </a:lnTo>
                  <a:lnTo>
                    <a:pt x="521" y="41376"/>
                  </a:lnTo>
                  <a:lnTo>
                    <a:pt x="665" y="41681"/>
                  </a:lnTo>
                  <a:lnTo>
                    <a:pt x="844" y="41968"/>
                  </a:lnTo>
                  <a:lnTo>
                    <a:pt x="1042" y="42255"/>
                  </a:lnTo>
                  <a:lnTo>
                    <a:pt x="1275" y="42507"/>
                  </a:lnTo>
                  <a:lnTo>
                    <a:pt x="1509" y="42758"/>
                  </a:lnTo>
                  <a:lnTo>
                    <a:pt x="1778" y="42973"/>
                  </a:lnTo>
                  <a:lnTo>
                    <a:pt x="2065" y="43153"/>
                  </a:lnTo>
                  <a:lnTo>
                    <a:pt x="2370" y="43332"/>
                  </a:lnTo>
                  <a:lnTo>
                    <a:pt x="2675" y="43476"/>
                  </a:lnTo>
                  <a:lnTo>
                    <a:pt x="2980" y="43602"/>
                  </a:lnTo>
                  <a:lnTo>
                    <a:pt x="3304" y="43691"/>
                  </a:lnTo>
                  <a:lnTo>
                    <a:pt x="3627" y="43781"/>
                  </a:lnTo>
                  <a:lnTo>
                    <a:pt x="3968" y="43835"/>
                  </a:lnTo>
                  <a:lnTo>
                    <a:pt x="4291" y="43889"/>
                  </a:lnTo>
                  <a:lnTo>
                    <a:pt x="4632" y="43925"/>
                  </a:lnTo>
                  <a:lnTo>
                    <a:pt x="4955" y="43943"/>
                  </a:lnTo>
                  <a:lnTo>
                    <a:pt x="5942" y="43943"/>
                  </a:lnTo>
                  <a:lnTo>
                    <a:pt x="6588" y="43925"/>
                  </a:lnTo>
                  <a:lnTo>
                    <a:pt x="7881" y="43925"/>
                  </a:lnTo>
                  <a:lnTo>
                    <a:pt x="10466" y="43943"/>
                  </a:lnTo>
                  <a:lnTo>
                    <a:pt x="20823" y="43943"/>
                  </a:lnTo>
                  <a:lnTo>
                    <a:pt x="41519" y="43961"/>
                  </a:lnTo>
                  <a:lnTo>
                    <a:pt x="41609" y="43943"/>
                  </a:lnTo>
                  <a:lnTo>
                    <a:pt x="41699" y="43889"/>
                  </a:lnTo>
                  <a:lnTo>
                    <a:pt x="41753" y="43799"/>
                  </a:lnTo>
                  <a:lnTo>
                    <a:pt x="41771" y="43709"/>
                  </a:lnTo>
                  <a:lnTo>
                    <a:pt x="41753" y="43602"/>
                  </a:lnTo>
                  <a:lnTo>
                    <a:pt x="41699" y="43512"/>
                  </a:lnTo>
                  <a:lnTo>
                    <a:pt x="41609" y="43458"/>
                  </a:lnTo>
                  <a:lnTo>
                    <a:pt x="41519" y="43440"/>
                  </a:lnTo>
                  <a:lnTo>
                    <a:pt x="20805" y="43476"/>
                  </a:lnTo>
                  <a:lnTo>
                    <a:pt x="5924" y="43476"/>
                  </a:lnTo>
                  <a:lnTo>
                    <a:pt x="5601" y="43494"/>
                  </a:lnTo>
                  <a:lnTo>
                    <a:pt x="4973" y="43494"/>
                  </a:lnTo>
                  <a:lnTo>
                    <a:pt x="4668" y="43476"/>
                  </a:lnTo>
                  <a:lnTo>
                    <a:pt x="4345" y="43440"/>
                  </a:lnTo>
                  <a:lnTo>
                    <a:pt x="4040" y="43386"/>
                  </a:lnTo>
                  <a:lnTo>
                    <a:pt x="3734" y="43332"/>
                  </a:lnTo>
                  <a:lnTo>
                    <a:pt x="3429" y="43260"/>
                  </a:lnTo>
                  <a:lnTo>
                    <a:pt x="3142" y="43171"/>
                  </a:lnTo>
                  <a:lnTo>
                    <a:pt x="2837" y="43063"/>
                  </a:lnTo>
                  <a:lnTo>
                    <a:pt x="2568" y="42919"/>
                  </a:lnTo>
                  <a:lnTo>
                    <a:pt x="2298" y="42776"/>
                  </a:lnTo>
                  <a:lnTo>
                    <a:pt x="2047" y="42614"/>
                  </a:lnTo>
                  <a:lnTo>
                    <a:pt x="1814" y="42417"/>
                  </a:lnTo>
                  <a:lnTo>
                    <a:pt x="1598" y="42201"/>
                  </a:lnTo>
                  <a:lnTo>
                    <a:pt x="1401" y="41968"/>
                  </a:lnTo>
                  <a:lnTo>
                    <a:pt x="1221" y="41735"/>
                  </a:lnTo>
                  <a:lnTo>
                    <a:pt x="1060" y="41465"/>
                  </a:lnTo>
                  <a:lnTo>
                    <a:pt x="934" y="41196"/>
                  </a:lnTo>
                  <a:lnTo>
                    <a:pt x="809" y="40909"/>
                  </a:lnTo>
                  <a:lnTo>
                    <a:pt x="719" y="40622"/>
                  </a:lnTo>
                  <a:lnTo>
                    <a:pt x="629" y="40317"/>
                  </a:lnTo>
                  <a:lnTo>
                    <a:pt x="575" y="40012"/>
                  </a:lnTo>
                  <a:lnTo>
                    <a:pt x="521" y="39706"/>
                  </a:lnTo>
                  <a:lnTo>
                    <a:pt x="485" y="39383"/>
                  </a:lnTo>
                  <a:lnTo>
                    <a:pt x="467" y="39078"/>
                  </a:lnTo>
                  <a:lnTo>
                    <a:pt x="467" y="38755"/>
                  </a:lnTo>
                  <a:lnTo>
                    <a:pt x="467" y="38450"/>
                  </a:lnTo>
                  <a:lnTo>
                    <a:pt x="485" y="38127"/>
                  </a:lnTo>
                  <a:lnTo>
                    <a:pt x="485" y="37804"/>
                  </a:lnTo>
                  <a:lnTo>
                    <a:pt x="485" y="36511"/>
                  </a:lnTo>
                  <a:lnTo>
                    <a:pt x="485" y="31324"/>
                  </a:lnTo>
                  <a:lnTo>
                    <a:pt x="467" y="20984"/>
                  </a:lnTo>
                  <a:lnTo>
                    <a:pt x="467" y="10627"/>
                  </a:lnTo>
                  <a:lnTo>
                    <a:pt x="467" y="5440"/>
                  </a:lnTo>
                  <a:lnTo>
                    <a:pt x="467" y="2855"/>
                  </a:lnTo>
                  <a:lnTo>
                    <a:pt x="485" y="1562"/>
                  </a:lnTo>
                  <a:lnTo>
                    <a:pt x="521" y="270"/>
                  </a:lnTo>
                  <a:lnTo>
                    <a:pt x="521" y="252"/>
                  </a:lnTo>
                  <a:lnTo>
                    <a:pt x="503" y="162"/>
                  </a:lnTo>
                  <a:lnTo>
                    <a:pt x="432" y="72"/>
                  </a:lnTo>
                  <a:lnTo>
                    <a:pt x="360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4317525" y="3251500"/>
              <a:ext cx="49850" cy="25"/>
            </a:xfrm>
            <a:custGeom>
              <a:avLst/>
              <a:gdLst/>
              <a:ahLst/>
              <a:cxnLst/>
              <a:rect l="l" t="t" r="r" b="b"/>
              <a:pathLst>
                <a:path w="1994" h="1" fill="none" extrusionOk="0">
                  <a:moveTo>
                    <a:pt x="1993" y="0"/>
                  </a:moveTo>
                  <a:lnTo>
                    <a:pt x="1" y="0"/>
                  </a:lnTo>
                </a:path>
              </a:pathLst>
            </a:custGeom>
            <a:noFill/>
            <a:ln w="13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3275075" y="1538150"/>
              <a:ext cx="1088250" cy="1151525"/>
            </a:xfrm>
            <a:custGeom>
              <a:avLst/>
              <a:gdLst/>
              <a:ahLst/>
              <a:cxnLst/>
              <a:rect l="l" t="t" r="r" b="b"/>
              <a:pathLst>
                <a:path w="43530" h="46061" extrusionOk="0">
                  <a:moveTo>
                    <a:pt x="38378" y="1"/>
                  </a:moveTo>
                  <a:lnTo>
                    <a:pt x="2352" y="198"/>
                  </a:lnTo>
                  <a:lnTo>
                    <a:pt x="36" y="42201"/>
                  </a:lnTo>
                  <a:lnTo>
                    <a:pt x="0" y="42560"/>
                  </a:lnTo>
                  <a:lnTo>
                    <a:pt x="0" y="42937"/>
                  </a:lnTo>
                  <a:lnTo>
                    <a:pt x="0" y="43278"/>
                  </a:lnTo>
                  <a:lnTo>
                    <a:pt x="54" y="43637"/>
                  </a:lnTo>
                  <a:lnTo>
                    <a:pt x="108" y="43996"/>
                  </a:lnTo>
                  <a:lnTo>
                    <a:pt x="216" y="44319"/>
                  </a:lnTo>
                  <a:lnTo>
                    <a:pt x="306" y="44463"/>
                  </a:lnTo>
                  <a:lnTo>
                    <a:pt x="395" y="44625"/>
                  </a:lnTo>
                  <a:lnTo>
                    <a:pt x="485" y="44768"/>
                  </a:lnTo>
                  <a:lnTo>
                    <a:pt x="593" y="44894"/>
                  </a:lnTo>
                  <a:lnTo>
                    <a:pt x="718" y="45037"/>
                  </a:lnTo>
                  <a:lnTo>
                    <a:pt x="880" y="45145"/>
                  </a:lnTo>
                  <a:lnTo>
                    <a:pt x="1024" y="45253"/>
                  </a:lnTo>
                  <a:lnTo>
                    <a:pt x="1185" y="45325"/>
                  </a:lnTo>
                  <a:lnTo>
                    <a:pt x="1508" y="45468"/>
                  </a:lnTo>
                  <a:lnTo>
                    <a:pt x="1849" y="45576"/>
                  </a:lnTo>
                  <a:lnTo>
                    <a:pt x="2208" y="45630"/>
                  </a:lnTo>
                  <a:lnTo>
                    <a:pt x="2585" y="45684"/>
                  </a:lnTo>
                  <a:lnTo>
                    <a:pt x="2980" y="45702"/>
                  </a:lnTo>
                  <a:lnTo>
                    <a:pt x="3339" y="45702"/>
                  </a:lnTo>
                  <a:lnTo>
                    <a:pt x="42129" y="46061"/>
                  </a:lnTo>
                  <a:lnTo>
                    <a:pt x="42381" y="46061"/>
                  </a:lnTo>
                  <a:lnTo>
                    <a:pt x="42650" y="46043"/>
                  </a:lnTo>
                  <a:lnTo>
                    <a:pt x="42776" y="46025"/>
                  </a:lnTo>
                  <a:lnTo>
                    <a:pt x="42901" y="45989"/>
                  </a:lnTo>
                  <a:lnTo>
                    <a:pt x="43009" y="45917"/>
                  </a:lnTo>
                  <a:lnTo>
                    <a:pt x="43153" y="45845"/>
                  </a:lnTo>
                  <a:lnTo>
                    <a:pt x="43260" y="45720"/>
                  </a:lnTo>
                  <a:lnTo>
                    <a:pt x="43368" y="45594"/>
                  </a:lnTo>
                  <a:lnTo>
                    <a:pt x="43422" y="45414"/>
                  </a:lnTo>
                  <a:lnTo>
                    <a:pt x="43494" y="45253"/>
                  </a:lnTo>
                  <a:lnTo>
                    <a:pt x="43512" y="45073"/>
                  </a:lnTo>
                  <a:lnTo>
                    <a:pt x="43529" y="44876"/>
                  </a:lnTo>
                  <a:lnTo>
                    <a:pt x="43529" y="44481"/>
                  </a:lnTo>
                  <a:lnTo>
                    <a:pt x="43422" y="39240"/>
                  </a:lnTo>
                  <a:lnTo>
                    <a:pt x="43278" y="34016"/>
                  </a:lnTo>
                  <a:lnTo>
                    <a:pt x="43081" y="28775"/>
                  </a:lnTo>
                  <a:lnTo>
                    <a:pt x="42865" y="23497"/>
                  </a:lnTo>
                  <a:lnTo>
                    <a:pt x="42596" y="18256"/>
                  </a:lnTo>
                  <a:lnTo>
                    <a:pt x="42291" y="13032"/>
                  </a:lnTo>
                  <a:lnTo>
                    <a:pt x="41968" y="7809"/>
                  </a:lnTo>
                  <a:lnTo>
                    <a:pt x="41609" y="2567"/>
                  </a:lnTo>
                  <a:lnTo>
                    <a:pt x="41555" y="2137"/>
                  </a:lnTo>
                  <a:lnTo>
                    <a:pt x="41501" y="1670"/>
                  </a:lnTo>
                  <a:lnTo>
                    <a:pt x="41429" y="1490"/>
                  </a:lnTo>
                  <a:lnTo>
                    <a:pt x="41375" y="1257"/>
                  </a:lnTo>
                  <a:lnTo>
                    <a:pt x="41286" y="1078"/>
                  </a:lnTo>
                  <a:lnTo>
                    <a:pt x="41178" y="898"/>
                  </a:lnTo>
                  <a:lnTo>
                    <a:pt x="41052" y="737"/>
                  </a:lnTo>
                  <a:lnTo>
                    <a:pt x="40909" y="611"/>
                  </a:lnTo>
                  <a:lnTo>
                    <a:pt x="40783" y="503"/>
                  </a:lnTo>
                  <a:lnTo>
                    <a:pt x="40604" y="395"/>
                  </a:lnTo>
                  <a:lnTo>
                    <a:pt x="40460" y="306"/>
                  </a:lnTo>
                  <a:lnTo>
                    <a:pt x="40281" y="252"/>
                  </a:lnTo>
                  <a:lnTo>
                    <a:pt x="39922" y="144"/>
                  </a:lnTo>
                  <a:lnTo>
                    <a:pt x="39545" y="54"/>
                  </a:lnTo>
                  <a:lnTo>
                    <a:pt x="39168" y="36"/>
                  </a:lnTo>
                  <a:lnTo>
                    <a:pt x="38773" y="1"/>
                  </a:lnTo>
                  <a:close/>
                </a:path>
              </a:pathLst>
            </a:custGeom>
            <a:solidFill>
              <a:schemeClr val="lt2"/>
            </a:solidFill>
            <a:ln w="37250" cap="rnd" cmpd="sng">
              <a:solidFill>
                <a:srgbClr val="0202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3418225" y="920225"/>
              <a:ext cx="749450" cy="635450"/>
            </a:xfrm>
            <a:custGeom>
              <a:avLst/>
              <a:gdLst/>
              <a:ahLst/>
              <a:cxnLst/>
              <a:rect l="l" t="t" r="r" b="b"/>
              <a:pathLst>
                <a:path w="29978" h="25418" extrusionOk="0">
                  <a:moveTo>
                    <a:pt x="15653" y="0"/>
                  </a:moveTo>
                  <a:lnTo>
                    <a:pt x="14756" y="18"/>
                  </a:lnTo>
                  <a:lnTo>
                    <a:pt x="13840" y="90"/>
                  </a:lnTo>
                  <a:lnTo>
                    <a:pt x="12925" y="198"/>
                  </a:lnTo>
                  <a:lnTo>
                    <a:pt x="12063" y="323"/>
                  </a:lnTo>
                  <a:lnTo>
                    <a:pt x="11166" y="503"/>
                  </a:lnTo>
                  <a:lnTo>
                    <a:pt x="10465" y="664"/>
                  </a:lnTo>
                  <a:lnTo>
                    <a:pt x="9801" y="844"/>
                  </a:lnTo>
                  <a:lnTo>
                    <a:pt x="9119" y="1041"/>
                  </a:lnTo>
                  <a:lnTo>
                    <a:pt x="8473" y="1257"/>
                  </a:lnTo>
                  <a:lnTo>
                    <a:pt x="7181" y="1795"/>
                  </a:lnTo>
                  <a:lnTo>
                    <a:pt x="6499" y="2154"/>
                  </a:lnTo>
                  <a:lnTo>
                    <a:pt x="5924" y="2495"/>
                  </a:lnTo>
                  <a:lnTo>
                    <a:pt x="5278" y="2962"/>
                  </a:lnTo>
                  <a:lnTo>
                    <a:pt x="4686" y="3429"/>
                  </a:lnTo>
                  <a:lnTo>
                    <a:pt x="4129" y="3931"/>
                  </a:lnTo>
                  <a:lnTo>
                    <a:pt x="3609" y="4506"/>
                  </a:lnTo>
                  <a:lnTo>
                    <a:pt x="3124" y="5098"/>
                  </a:lnTo>
                  <a:lnTo>
                    <a:pt x="2675" y="5726"/>
                  </a:lnTo>
                  <a:lnTo>
                    <a:pt x="2280" y="6355"/>
                  </a:lnTo>
                  <a:lnTo>
                    <a:pt x="1921" y="6983"/>
                  </a:lnTo>
                  <a:lnTo>
                    <a:pt x="1562" y="7683"/>
                  </a:lnTo>
                  <a:lnTo>
                    <a:pt x="1275" y="8401"/>
                  </a:lnTo>
                  <a:lnTo>
                    <a:pt x="1006" y="9119"/>
                  </a:lnTo>
                  <a:lnTo>
                    <a:pt x="772" y="9801"/>
                  </a:lnTo>
                  <a:lnTo>
                    <a:pt x="557" y="10555"/>
                  </a:lnTo>
                  <a:lnTo>
                    <a:pt x="395" y="11309"/>
                  </a:lnTo>
                  <a:lnTo>
                    <a:pt x="270" y="12063"/>
                  </a:lnTo>
                  <a:lnTo>
                    <a:pt x="162" y="12781"/>
                  </a:lnTo>
                  <a:lnTo>
                    <a:pt x="19" y="14289"/>
                  </a:lnTo>
                  <a:lnTo>
                    <a:pt x="1" y="15060"/>
                  </a:lnTo>
                  <a:lnTo>
                    <a:pt x="1" y="15850"/>
                  </a:lnTo>
                  <a:lnTo>
                    <a:pt x="19" y="16622"/>
                  </a:lnTo>
                  <a:lnTo>
                    <a:pt x="108" y="18148"/>
                  </a:lnTo>
                  <a:lnTo>
                    <a:pt x="180" y="18938"/>
                  </a:lnTo>
                  <a:lnTo>
                    <a:pt x="342" y="20463"/>
                  </a:lnTo>
                  <a:lnTo>
                    <a:pt x="575" y="21989"/>
                  </a:lnTo>
                  <a:lnTo>
                    <a:pt x="808" y="23497"/>
                  </a:lnTo>
                  <a:lnTo>
                    <a:pt x="1149" y="25418"/>
                  </a:lnTo>
                  <a:lnTo>
                    <a:pt x="5637" y="25166"/>
                  </a:lnTo>
                  <a:lnTo>
                    <a:pt x="5278" y="23389"/>
                  </a:lnTo>
                  <a:lnTo>
                    <a:pt x="5062" y="22240"/>
                  </a:lnTo>
                  <a:lnTo>
                    <a:pt x="4865" y="21056"/>
                  </a:lnTo>
                  <a:lnTo>
                    <a:pt x="4686" y="19889"/>
                  </a:lnTo>
                  <a:lnTo>
                    <a:pt x="4542" y="18722"/>
                  </a:lnTo>
                  <a:lnTo>
                    <a:pt x="4327" y="16389"/>
                  </a:lnTo>
                  <a:lnTo>
                    <a:pt x="4273" y="15204"/>
                  </a:lnTo>
                  <a:lnTo>
                    <a:pt x="4219" y="14001"/>
                  </a:lnTo>
                  <a:lnTo>
                    <a:pt x="4219" y="13391"/>
                  </a:lnTo>
                  <a:lnTo>
                    <a:pt x="4237" y="12817"/>
                  </a:lnTo>
                  <a:lnTo>
                    <a:pt x="4362" y="11668"/>
                  </a:lnTo>
                  <a:lnTo>
                    <a:pt x="4488" y="11111"/>
                  </a:lnTo>
                  <a:lnTo>
                    <a:pt x="4632" y="10555"/>
                  </a:lnTo>
                  <a:lnTo>
                    <a:pt x="4919" y="9801"/>
                  </a:lnTo>
                  <a:lnTo>
                    <a:pt x="5278" y="9083"/>
                  </a:lnTo>
                  <a:lnTo>
                    <a:pt x="5709" y="8419"/>
                  </a:lnTo>
                  <a:lnTo>
                    <a:pt x="6193" y="7809"/>
                  </a:lnTo>
                  <a:lnTo>
                    <a:pt x="6750" y="7216"/>
                  </a:lnTo>
                  <a:lnTo>
                    <a:pt x="7360" y="6678"/>
                  </a:lnTo>
                  <a:lnTo>
                    <a:pt x="8024" y="6175"/>
                  </a:lnTo>
                  <a:lnTo>
                    <a:pt x="8347" y="5960"/>
                  </a:lnTo>
                  <a:lnTo>
                    <a:pt x="9101" y="5529"/>
                  </a:lnTo>
                  <a:lnTo>
                    <a:pt x="9855" y="5152"/>
                  </a:lnTo>
                  <a:lnTo>
                    <a:pt x="10645" y="4811"/>
                  </a:lnTo>
                  <a:lnTo>
                    <a:pt x="11040" y="4667"/>
                  </a:lnTo>
                  <a:lnTo>
                    <a:pt x="11901" y="4416"/>
                  </a:lnTo>
                  <a:lnTo>
                    <a:pt x="12745" y="4183"/>
                  </a:lnTo>
                  <a:lnTo>
                    <a:pt x="13607" y="4021"/>
                  </a:lnTo>
                  <a:lnTo>
                    <a:pt x="14450" y="3895"/>
                  </a:lnTo>
                  <a:lnTo>
                    <a:pt x="15294" y="3806"/>
                  </a:lnTo>
                  <a:lnTo>
                    <a:pt x="15743" y="3806"/>
                  </a:lnTo>
                  <a:lnTo>
                    <a:pt x="16245" y="3824"/>
                  </a:lnTo>
                  <a:lnTo>
                    <a:pt x="16694" y="3877"/>
                  </a:lnTo>
                  <a:lnTo>
                    <a:pt x="17161" y="3967"/>
                  </a:lnTo>
                  <a:lnTo>
                    <a:pt x="17628" y="4093"/>
                  </a:lnTo>
                  <a:lnTo>
                    <a:pt x="18112" y="4254"/>
                  </a:lnTo>
                  <a:lnTo>
                    <a:pt x="18579" y="4416"/>
                  </a:lnTo>
                  <a:lnTo>
                    <a:pt x="19046" y="4631"/>
                  </a:lnTo>
                  <a:lnTo>
                    <a:pt x="19494" y="4847"/>
                  </a:lnTo>
                  <a:lnTo>
                    <a:pt x="19925" y="5098"/>
                  </a:lnTo>
                  <a:lnTo>
                    <a:pt x="20356" y="5367"/>
                  </a:lnTo>
                  <a:lnTo>
                    <a:pt x="20787" y="5655"/>
                  </a:lnTo>
                  <a:lnTo>
                    <a:pt x="21577" y="6283"/>
                  </a:lnTo>
                  <a:lnTo>
                    <a:pt x="22295" y="6947"/>
                  </a:lnTo>
                  <a:lnTo>
                    <a:pt x="22582" y="7252"/>
                  </a:lnTo>
                  <a:lnTo>
                    <a:pt x="22851" y="7575"/>
                  </a:lnTo>
                  <a:lnTo>
                    <a:pt x="23084" y="7898"/>
                  </a:lnTo>
                  <a:lnTo>
                    <a:pt x="23479" y="8634"/>
                  </a:lnTo>
                  <a:lnTo>
                    <a:pt x="23802" y="9388"/>
                  </a:lnTo>
                  <a:lnTo>
                    <a:pt x="23928" y="9765"/>
                  </a:lnTo>
                  <a:lnTo>
                    <a:pt x="24143" y="10591"/>
                  </a:lnTo>
                  <a:lnTo>
                    <a:pt x="24215" y="11004"/>
                  </a:lnTo>
                  <a:lnTo>
                    <a:pt x="24413" y="12332"/>
                  </a:lnTo>
                  <a:lnTo>
                    <a:pt x="24574" y="14683"/>
                  </a:lnTo>
                  <a:lnTo>
                    <a:pt x="24844" y="17466"/>
                  </a:lnTo>
                  <a:lnTo>
                    <a:pt x="24951" y="18848"/>
                  </a:lnTo>
                  <a:lnTo>
                    <a:pt x="25023" y="20194"/>
                  </a:lnTo>
                  <a:lnTo>
                    <a:pt x="25059" y="20876"/>
                  </a:lnTo>
                  <a:lnTo>
                    <a:pt x="25059" y="21540"/>
                  </a:lnTo>
                  <a:lnTo>
                    <a:pt x="25005" y="22941"/>
                  </a:lnTo>
                  <a:lnTo>
                    <a:pt x="24826" y="24933"/>
                  </a:lnTo>
                  <a:lnTo>
                    <a:pt x="29726" y="24969"/>
                  </a:lnTo>
                  <a:lnTo>
                    <a:pt x="29852" y="23461"/>
                  </a:lnTo>
                  <a:lnTo>
                    <a:pt x="29923" y="22402"/>
                  </a:lnTo>
                  <a:lnTo>
                    <a:pt x="29977" y="21325"/>
                  </a:lnTo>
                  <a:lnTo>
                    <a:pt x="29923" y="19153"/>
                  </a:lnTo>
                  <a:lnTo>
                    <a:pt x="29834" y="18004"/>
                  </a:lnTo>
                  <a:lnTo>
                    <a:pt x="29726" y="16891"/>
                  </a:lnTo>
                  <a:lnTo>
                    <a:pt x="29600" y="15760"/>
                  </a:lnTo>
                  <a:lnTo>
                    <a:pt x="29421" y="14665"/>
                  </a:lnTo>
                  <a:lnTo>
                    <a:pt x="29223" y="13571"/>
                  </a:lnTo>
                  <a:lnTo>
                    <a:pt x="28972" y="12476"/>
                  </a:lnTo>
                  <a:lnTo>
                    <a:pt x="28721" y="11381"/>
                  </a:lnTo>
                  <a:lnTo>
                    <a:pt x="28416" y="10340"/>
                  </a:lnTo>
                  <a:lnTo>
                    <a:pt x="27716" y="8347"/>
                  </a:lnTo>
                  <a:lnTo>
                    <a:pt x="27051" y="6839"/>
                  </a:lnTo>
                  <a:lnTo>
                    <a:pt x="26764" y="6283"/>
                  </a:lnTo>
                  <a:lnTo>
                    <a:pt x="26477" y="5744"/>
                  </a:lnTo>
                  <a:lnTo>
                    <a:pt x="26172" y="5224"/>
                  </a:lnTo>
                  <a:lnTo>
                    <a:pt x="25831" y="4703"/>
                  </a:lnTo>
                  <a:lnTo>
                    <a:pt x="25472" y="4201"/>
                  </a:lnTo>
                  <a:lnTo>
                    <a:pt x="25077" y="3716"/>
                  </a:lnTo>
                  <a:lnTo>
                    <a:pt x="24682" y="3267"/>
                  </a:lnTo>
                  <a:lnTo>
                    <a:pt x="24018" y="2639"/>
                  </a:lnTo>
                  <a:lnTo>
                    <a:pt x="23659" y="2352"/>
                  </a:lnTo>
                  <a:lnTo>
                    <a:pt x="22941" y="1849"/>
                  </a:lnTo>
                  <a:lnTo>
                    <a:pt x="22510" y="1598"/>
                  </a:lnTo>
                  <a:lnTo>
                    <a:pt x="21774" y="1203"/>
                  </a:lnTo>
                  <a:lnTo>
                    <a:pt x="21361" y="1023"/>
                  </a:lnTo>
                  <a:lnTo>
                    <a:pt x="20948" y="862"/>
                  </a:lnTo>
                  <a:lnTo>
                    <a:pt x="19692" y="449"/>
                  </a:lnTo>
                  <a:lnTo>
                    <a:pt x="18794" y="269"/>
                  </a:lnTo>
                  <a:lnTo>
                    <a:pt x="17484" y="90"/>
                  </a:lnTo>
                  <a:lnTo>
                    <a:pt x="16569" y="18"/>
                  </a:lnTo>
                  <a:lnTo>
                    <a:pt x="15653" y="0"/>
                  </a:lnTo>
                  <a:close/>
                </a:path>
              </a:pathLst>
            </a:custGeom>
            <a:solidFill>
              <a:schemeClr val="accent3"/>
            </a:solidFill>
            <a:ln w="24675" cap="rnd" cmpd="sng">
              <a:solidFill>
                <a:srgbClr val="0202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3616125" y="1757150"/>
              <a:ext cx="401200" cy="580250"/>
            </a:xfrm>
            <a:custGeom>
              <a:avLst/>
              <a:gdLst/>
              <a:ahLst/>
              <a:cxnLst/>
              <a:rect l="l" t="t" r="r" b="b"/>
              <a:pathLst>
                <a:path w="16048" h="23210" extrusionOk="0">
                  <a:moveTo>
                    <a:pt x="6014" y="0"/>
                  </a:moveTo>
                  <a:lnTo>
                    <a:pt x="5457" y="36"/>
                  </a:lnTo>
                  <a:lnTo>
                    <a:pt x="4919" y="108"/>
                  </a:lnTo>
                  <a:lnTo>
                    <a:pt x="4380" y="216"/>
                  </a:lnTo>
                  <a:lnTo>
                    <a:pt x="3860" y="359"/>
                  </a:lnTo>
                  <a:lnTo>
                    <a:pt x="3357" y="557"/>
                  </a:lnTo>
                  <a:lnTo>
                    <a:pt x="2873" y="826"/>
                  </a:lnTo>
                  <a:lnTo>
                    <a:pt x="2621" y="952"/>
                  </a:lnTo>
                  <a:lnTo>
                    <a:pt x="2406" y="1095"/>
                  </a:lnTo>
                  <a:lnTo>
                    <a:pt x="2083" y="1347"/>
                  </a:lnTo>
                  <a:lnTo>
                    <a:pt x="1814" y="1598"/>
                  </a:lnTo>
                  <a:lnTo>
                    <a:pt x="1544" y="1867"/>
                  </a:lnTo>
                  <a:lnTo>
                    <a:pt x="1293" y="2136"/>
                  </a:lnTo>
                  <a:lnTo>
                    <a:pt x="1042" y="2459"/>
                  </a:lnTo>
                  <a:lnTo>
                    <a:pt x="844" y="2765"/>
                  </a:lnTo>
                  <a:lnTo>
                    <a:pt x="665" y="3124"/>
                  </a:lnTo>
                  <a:lnTo>
                    <a:pt x="485" y="3465"/>
                  </a:lnTo>
                  <a:lnTo>
                    <a:pt x="360" y="3806"/>
                  </a:lnTo>
                  <a:lnTo>
                    <a:pt x="216" y="4183"/>
                  </a:lnTo>
                  <a:lnTo>
                    <a:pt x="144" y="4542"/>
                  </a:lnTo>
                  <a:lnTo>
                    <a:pt x="72" y="4937"/>
                  </a:lnTo>
                  <a:lnTo>
                    <a:pt x="36" y="5296"/>
                  </a:lnTo>
                  <a:lnTo>
                    <a:pt x="1" y="5690"/>
                  </a:lnTo>
                  <a:lnTo>
                    <a:pt x="1" y="6085"/>
                  </a:lnTo>
                  <a:lnTo>
                    <a:pt x="54" y="6444"/>
                  </a:lnTo>
                  <a:lnTo>
                    <a:pt x="108" y="6839"/>
                  </a:lnTo>
                  <a:lnTo>
                    <a:pt x="216" y="7216"/>
                  </a:lnTo>
                  <a:lnTo>
                    <a:pt x="342" y="7575"/>
                  </a:lnTo>
                  <a:lnTo>
                    <a:pt x="485" y="7916"/>
                  </a:lnTo>
                  <a:lnTo>
                    <a:pt x="665" y="8275"/>
                  </a:lnTo>
                  <a:lnTo>
                    <a:pt x="844" y="8598"/>
                  </a:lnTo>
                  <a:lnTo>
                    <a:pt x="1078" y="8921"/>
                  </a:lnTo>
                  <a:lnTo>
                    <a:pt x="1293" y="9227"/>
                  </a:lnTo>
                  <a:lnTo>
                    <a:pt x="1544" y="9532"/>
                  </a:lnTo>
                  <a:lnTo>
                    <a:pt x="1831" y="9783"/>
                  </a:lnTo>
                  <a:lnTo>
                    <a:pt x="2101" y="10052"/>
                  </a:lnTo>
                  <a:lnTo>
                    <a:pt x="2406" y="10268"/>
                  </a:lnTo>
                  <a:lnTo>
                    <a:pt x="2729" y="10483"/>
                  </a:lnTo>
                  <a:lnTo>
                    <a:pt x="3070" y="10681"/>
                  </a:lnTo>
                  <a:lnTo>
                    <a:pt x="3411" y="10824"/>
                  </a:lnTo>
                  <a:lnTo>
                    <a:pt x="3770" y="10986"/>
                  </a:lnTo>
                  <a:lnTo>
                    <a:pt x="4057" y="11058"/>
                  </a:lnTo>
                  <a:lnTo>
                    <a:pt x="4344" y="11165"/>
                  </a:lnTo>
                  <a:lnTo>
                    <a:pt x="4470" y="11237"/>
                  </a:lnTo>
                  <a:lnTo>
                    <a:pt x="4578" y="11327"/>
                  </a:lnTo>
                  <a:lnTo>
                    <a:pt x="4686" y="11434"/>
                  </a:lnTo>
                  <a:lnTo>
                    <a:pt x="4775" y="11542"/>
                  </a:lnTo>
                  <a:lnTo>
                    <a:pt x="4829" y="11668"/>
                  </a:lnTo>
                  <a:lnTo>
                    <a:pt x="4865" y="11829"/>
                  </a:lnTo>
                  <a:lnTo>
                    <a:pt x="4883" y="11955"/>
                  </a:lnTo>
                  <a:lnTo>
                    <a:pt x="4883" y="12099"/>
                  </a:lnTo>
                  <a:lnTo>
                    <a:pt x="4829" y="12404"/>
                  </a:lnTo>
                  <a:lnTo>
                    <a:pt x="4757" y="12709"/>
                  </a:lnTo>
                  <a:lnTo>
                    <a:pt x="1760" y="23210"/>
                  </a:lnTo>
                  <a:lnTo>
                    <a:pt x="3124" y="23012"/>
                  </a:lnTo>
                  <a:lnTo>
                    <a:pt x="4470" y="22851"/>
                  </a:lnTo>
                  <a:lnTo>
                    <a:pt x="5834" y="22689"/>
                  </a:lnTo>
                  <a:lnTo>
                    <a:pt x="7199" y="22564"/>
                  </a:lnTo>
                  <a:lnTo>
                    <a:pt x="8563" y="22456"/>
                  </a:lnTo>
                  <a:lnTo>
                    <a:pt x="9927" y="22384"/>
                  </a:lnTo>
                  <a:lnTo>
                    <a:pt x="11309" y="22348"/>
                  </a:lnTo>
                  <a:lnTo>
                    <a:pt x="12673" y="22330"/>
                  </a:lnTo>
                  <a:lnTo>
                    <a:pt x="12673" y="21630"/>
                  </a:lnTo>
                  <a:lnTo>
                    <a:pt x="12655" y="20966"/>
                  </a:lnTo>
                  <a:lnTo>
                    <a:pt x="12619" y="20284"/>
                  </a:lnTo>
                  <a:lnTo>
                    <a:pt x="12566" y="19602"/>
                  </a:lnTo>
                  <a:lnTo>
                    <a:pt x="12512" y="18920"/>
                  </a:lnTo>
                  <a:lnTo>
                    <a:pt x="12422" y="18256"/>
                  </a:lnTo>
                  <a:lnTo>
                    <a:pt x="12332" y="17573"/>
                  </a:lnTo>
                  <a:lnTo>
                    <a:pt x="12225" y="16909"/>
                  </a:lnTo>
                  <a:lnTo>
                    <a:pt x="12099" y="16245"/>
                  </a:lnTo>
                  <a:lnTo>
                    <a:pt x="11955" y="15563"/>
                  </a:lnTo>
                  <a:lnTo>
                    <a:pt x="11812" y="14899"/>
                  </a:lnTo>
                  <a:lnTo>
                    <a:pt x="11632" y="14253"/>
                  </a:lnTo>
                  <a:lnTo>
                    <a:pt x="11435" y="13589"/>
                  </a:lnTo>
                  <a:lnTo>
                    <a:pt x="11255" y="12924"/>
                  </a:lnTo>
                  <a:lnTo>
                    <a:pt x="11022" y="12296"/>
                  </a:lnTo>
                  <a:lnTo>
                    <a:pt x="10807" y="11650"/>
                  </a:lnTo>
                  <a:lnTo>
                    <a:pt x="11183" y="11650"/>
                  </a:lnTo>
                  <a:lnTo>
                    <a:pt x="11542" y="11632"/>
                  </a:lnTo>
                  <a:lnTo>
                    <a:pt x="11901" y="11560"/>
                  </a:lnTo>
                  <a:lnTo>
                    <a:pt x="12260" y="11470"/>
                  </a:lnTo>
                  <a:lnTo>
                    <a:pt x="12619" y="11363"/>
                  </a:lnTo>
                  <a:lnTo>
                    <a:pt x="12961" y="11237"/>
                  </a:lnTo>
                  <a:lnTo>
                    <a:pt x="13284" y="11093"/>
                  </a:lnTo>
                  <a:lnTo>
                    <a:pt x="13607" y="10914"/>
                  </a:lnTo>
                  <a:lnTo>
                    <a:pt x="13912" y="10699"/>
                  </a:lnTo>
                  <a:lnTo>
                    <a:pt x="14217" y="10483"/>
                  </a:lnTo>
                  <a:lnTo>
                    <a:pt x="14486" y="10232"/>
                  </a:lnTo>
                  <a:lnTo>
                    <a:pt x="14756" y="9981"/>
                  </a:lnTo>
                  <a:lnTo>
                    <a:pt x="14989" y="9693"/>
                  </a:lnTo>
                  <a:lnTo>
                    <a:pt x="15204" y="9424"/>
                  </a:lnTo>
                  <a:lnTo>
                    <a:pt x="15402" y="9101"/>
                  </a:lnTo>
                  <a:lnTo>
                    <a:pt x="15581" y="8760"/>
                  </a:lnTo>
                  <a:lnTo>
                    <a:pt x="15725" y="8437"/>
                  </a:lnTo>
                  <a:lnTo>
                    <a:pt x="15833" y="8096"/>
                  </a:lnTo>
                  <a:lnTo>
                    <a:pt x="15940" y="7755"/>
                  </a:lnTo>
                  <a:lnTo>
                    <a:pt x="16012" y="7378"/>
                  </a:lnTo>
                  <a:lnTo>
                    <a:pt x="16048" y="7019"/>
                  </a:lnTo>
                  <a:lnTo>
                    <a:pt x="16048" y="6642"/>
                  </a:lnTo>
                  <a:lnTo>
                    <a:pt x="16048" y="6283"/>
                  </a:lnTo>
                  <a:lnTo>
                    <a:pt x="16012" y="5906"/>
                  </a:lnTo>
                  <a:lnTo>
                    <a:pt x="15976" y="5565"/>
                  </a:lnTo>
                  <a:lnTo>
                    <a:pt x="15886" y="5188"/>
                  </a:lnTo>
                  <a:lnTo>
                    <a:pt x="15779" y="4847"/>
                  </a:lnTo>
                  <a:lnTo>
                    <a:pt x="15635" y="4506"/>
                  </a:lnTo>
                  <a:lnTo>
                    <a:pt x="15492" y="4183"/>
                  </a:lnTo>
                  <a:lnTo>
                    <a:pt x="15294" y="3860"/>
                  </a:lnTo>
                  <a:lnTo>
                    <a:pt x="15097" y="3554"/>
                  </a:lnTo>
                  <a:lnTo>
                    <a:pt x="14863" y="3267"/>
                  </a:lnTo>
                  <a:lnTo>
                    <a:pt x="14684" y="3052"/>
                  </a:lnTo>
                  <a:lnTo>
                    <a:pt x="14468" y="2854"/>
                  </a:lnTo>
                  <a:lnTo>
                    <a:pt x="14271" y="2657"/>
                  </a:lnTo>
                  <a:lnTo>
                    <a:pt x="14055" y="2495"/>
                  </a:lnTo>
                  <a:lnTo>
                    <a:pt x="13589" y="2136"/>
                  </a:lnTo>
                  <a:lnTo>
                    <a:pt x="13104" y="1867"/>
                  </a:lnTo>
                  <a:lnTo>
                    <a:pt x="12619" y="1580"/>
                  </a:lnTo>
                  <a:lnTo>
                    <a:pt x="12063" y="1347"/>
                  </a:lnTo>
                  <a:lnTo>
                    <a:pt x="11542" y="1131"/>
                  </a:lnTo>
                  <a:lnTo>
                    <a:pt x="11004" y="934"/>
                  </a:lnTo>
                  <a:lnTo>
                    <a:pt x="10483" y="754"/>
                  </a:lnTo>
                  <a:lnTo>
                    <a:pt x="9927" y="575"/>
                  </a:lnTo>
                  <a:lnTo>
                    <a:pt x="9388" y="431"/>
                  </a:lnTo>
                  <a:lnTo>
                    <a:pt x="8814" y="305"/>
                  </a:lnTo>
                  <a:lnTo>
                    <a:pt x="8258" y="198"/>
                  </a:lnTo>
                  <a:lnTo>
                    <a:pt x="7701" y="108"/>
                  </a:lnTo>
                  <a:lnTo>
                    <a:pt x="7127" y="36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chemeClr val="accent4"/>
            </a:solidFill>
            <a:ln w="309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3331625" y="1602325"/>
              <a:ext cx="68225" cy="5400"/>
            </a:xfrm>
            <a:custGeom>
              <a:avLst/>
              <a:gdLst/>
              <a:ahLst/>
              <a:cxnLst/>
              <a:rect l="l" t="t" r="r" b="b"/>
              <a:pathLst>
                <a:path w="2729" h="2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729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3321750" y="1656175"/>
              <a:ext cx="70475" cy="4075"/>
            </a:xfrm>
            <a:custGeom>
              <a:avLst/>
              <a:gdLst/>
              <a:ahLst/>
              <a:cxnLst/>
              <a:rect l="l" t="t" r="r" b="b"/>
              <a:pathLst>
                <a:path w="2819" h="163" fill="none" extrusionOk="0">
                  <a:moveTo>
                    <a:pt x="0" y="162"/>
                  </a:moveTo>
                  <a:lnTo>
                    <a:pt x="0" y="162"/>
                  </a:lnTo>
                  <a:lnTo>
                    <a:pt x="2818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3318600" y="1712275"/>
              <a:ext cx="65550" cy="2250"/>
            </a:xfrm>
            <a:custGeom>
              <a:avLst/>
              <a:gdLst/>
              <a:ahLst/>
              <a:cxnLst/>
              <a:rect l="l" t="t" r="r" b="b"/>
              <a:pathLst>
                <a:path w="2622" h="9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21" y="9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3315900" y="1754450"/>
              <a:ext cx="75425" cy="475"/>
            </a:xfrm>
            <a:custGeom>
              <a:avLst/>
              <a:gdLst/>
              <a:ahLst/>
              <a:cxnLst/>
              <a:rect l="l" t="t" r="r" b="b"/>
              <a:pathLst>
                <a:path w="3017" h="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017" y="1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3320850" y="1815025"/>
              <a:ext cx="60600" cy="475"/>
            </a:xfrm>
            <a:custGeom>
              <a:avLst/>
              <a:gdLst/>
              <a:ahLst/>
              <a:cxnLst/>
              <a:rect l="l" t="t" r="r" b="b"/>
              <a:pathLst>
                <a:path w="2424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24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3320400" y="1855425"/>
              <a:ext cx="67325" cy="4500"/>
            </a:xfrm>
            <a:custGeom>
              <a:avLst/>
              <a:gdLst/>
              <a:ahLst/>
              <a:cxnLst/>
              <a:rect l="l" t="t" r="r" b="b"/>
              <a:pathLst>
                <a:path w="2693" h="18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65" y="90"/>
                  </a:lnTo>
                  <a:lnTo>
                    <a:pt x="1329" y="144"/>
                  </a:lnTo>
                  <a:lnTo>
                    <a:pt x="2029" y="180"/>
                  </a:lnTo>
                  <a:lnTo>
                    <a:pt x="2693" y="18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3312775" y="1907475"/>
              <a:ext cx="63300" cy="2725"/>
            </a:xfrm>
            <a:custGeom>
              <a:avLst/>
              <a:gdLst/>
              <a:ahLst/>
              <a:cxnLst/>
              <a:rect l="l" t="t" r="r" b="b"/>
              <a:pathLst>
                <a:path w="2532" h="109" fill="none" extrusionOk="0">
                  <a:moveTo>
                    <a:pt x="0" y="108"/>
                  </a:moveTo>
                  <a:lnTo>
                    <a:pt x="0" y="108"/>
                  </a:lnTo>
                  <a:lnTo>
                    <a:pt x="2531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3307375" y="1955050"/>
              <a:ext cx="72725" cy="6300"/>
            </a:xfrm>
            <a:custGeom>
              <a:avLst/>
              <a:gdLst/>
              <a:ahLst/>
              <a:cxnLst/>
              <a:rect l="l" t="t" r="r" b="b"/>
              <a:pathLst>
                <a:path w="2909" h="2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37" y="144"/>
                  </a:lnTo>
                  <a:lnTo>
                    <a:pt x="2909" y="252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3304700" y="2007100"/>
              <a:ext cx="68225" cy="2275"/>
            </a:xfrm>
            <a:custGeom>
              <a:avLst/>
              <a:gdLst/>
              <a:ahLst/>
              <a:cxnLst/>
              <a:rect l="l" t="t" r="r" b="b"/>
              <a:pathLst>
                <a:path w="2729" h="91" fill="none" extrusionOk="0">
                  <a:moveTo>
                    <a:pt x="0" y="90"/>
                  </a:moveTo>
                  <a:lnTo>
                    <a:pt x="0" y="90"/>
                  </a:lnTo>
                  <a:lnTo>
                    <a:pt x="682" y="90"/>
                  </a:lnTo>
                  <a:lnTo>
                    <a:pt x="1364" y="90"/>
                  </a:lnTo>
                  <a:lnTo>
                    <a:pt x="2029" y="54"/>
                  </a:lnTo>
                  <a:lnTo>
                    <a:pt x="2729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3299750" y="2065000"/>
              <a:ext cx="70025" cy="900"/>
            </a:xfrm>
            <a:custGeom>
              <a:avLst/>
              <a:gdLst/>
              <a:ahLst/>
              <a:cxnLst/>
              <a:rect l="l" t="t" r="r" b="b"/>
              <a:pathLst>
                <a:path w="2801" h="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801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3303800" y="2097750"/>
              <a:ext cx="65525" cy="4050"/>
            </a:xfrm>
            <a:custGeom>
              <a:avLst/>
              <a:gdLst/>
              <a:ahLst/>
              <a:cxnLst/>
              <a:rect l="l" t="t" r="r" b="b"/>
              <a:pathLst>
                <a:path w="2621" h="162" fill="none" extrusionOk="0">
                  <a:moveTo>
                    <a:pt x="0" y="162"/>
                  </a:moveTo>
                  <a:lnTo>
                    <a:pt x="0" y="162"/>
                  </a:lnTo>
                  <a:lnTo>
                    <a:pt x="2621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3296175" y="2145325"/>
              <a:ext cx="68225" cy="3600"/>
            </a:xfrm>
            <a:custGeom>
              <a:avLst/>
              <a:gdLst/>
              <a:ahLst/>
              <a:cxnLst/>
              <a:rect l="l" t="t" r="r" b="b"/>
              <a:pathLst>
                <a:path w="2729" h="1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729" y="144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3303350" y="2192425"/>
              <a:ext cx="62850" cy="2275"/>
            </a:xfrm>
            <a:custGeom>
              <a:avLst/>
              <a:gdLst/>
              <a:ahLst/>
              <a:cxnLst/>
              <a:rect l="l" t="t" r="r" b="b"/>
              <a:pathLst>
                <a:path w="2514" h="9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29" y="37"/>
                  </a:lnTo>
                  <a:lnTo>
                    <a:pt x="1257" y="91"/>
                  </a:lnTo>
                  <a:lnTo>
                    <a:pt x="1885" y="91"/>
                  </a:lnTo>
                  <a:lnTo>
                    <a:pt x="2513" y="55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3288975" y="2242250"/>
              <a:ext cx="59725" cy="5400"/>
            </a:xfrm>
            <a:custGeom>
              <a:avLst/>
              <a:gdLst/>
              <a:ahLst/>
              <a:cxnLst/>
              <a:rect l="l" t="t" r="r" b="b"/>
              <a:pathLst>
                <a:path w="2389" h="216" fill="none" extrusionOk="0">
                  <a:moveTo>
                    <a:pt x="145" y="36"/>
                  </a:moveTo>
                  <a:lnTo>
                    <a:pt x="145" y="36"/>
                  </a:lnTo>
                  <a:lnTo>
                    <a:pt x="145" y="18"/>
                  </a:lnTo>
                  <a:lnTo>
                    <a:pt x="145" y="0"/>
                  </a:lnTo>
                  <a:lnTo>
                    <a:pt x="73" y="0"/>
                  </a:lnTo>
                  <a:lnTo>
                    <a:pt x="19" y="18"/>
                  </a:lnTo>
                  <a:lnTo>
                    <a:pt x="1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7" y="126"/>
                  </a:lnTo>
                  <a:lnTo>
                    <a:pt x="109" y="162"/>
                  </a:lnTo>
                  <a:lnTo>
                    <a:pt x="180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388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3297950" y="2290700"/>
              <a:ext cx="67800" cy="2725"/>
            </a:xfrm>
            <a:custGeom>
              <a:avLst/>
              <a:gdLst/>
              <a:ahLst/>
              <a:cxnLst/>
              <a:rect l="l" t="t" r="r" b="b"/>
              <a:pathLst>
                <a:path w="2712" h="109" fill="none" extrusionOk="0">
                  <a:moveTo>
                    <a:pt x="1" y="91"/>
                  </a:moveTo>
                  <a:lnTo>
                    <a:pt x="1" y="91"/>
                  </a:lnTo>
                  <a:lnTo>
                    <a:pt x="665" y="109"/>
                  </a:lnTo>
                  <a:lnTo>
                    <a:pt x="1365" y="109"/>
                  </a:lnTo>
                  <a:lnTo>
                    <a:pt x="2029" y="73"/>
                  </a:lnTo>
                  <a:lnTo>
                    <a:pt x="2711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3292575" y="2334250"/>
              <a:ext cx="60600" cy="3150"/>
            </a:xfrm>
            <a:custGeom>
              <a:avLst/>
              <a:gdLst/>
              <a:ahLst/>
              <a:cxnLst/>
              <a:rect l="l" t="t" r="r" b="b"/>
              <a:pathLst>
                <a:path w="2424" h="12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11" y="90"/>
                  </a:lnTo>
                  <a:lnTo>
                    <a:pt x="1221" y="126"/>
                  </a:lnTo>
                  <a:lnTo>
                    <a:pt x="1813" y="126"/>
                  </a:lnTo>
                  <a:lnTo>
                    <a:pt x="2424" y="12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3284950" y="2380900"/>
              <a:ext cx="63300" cy="25"/>
            </a:xfrm>
            <a:custGeom>
              <a:avLst/>
              <a:gdLst/>
              <a:ahLst/>
              <a:cxnLst/>
              <a:rect l="l" t="t" r="r" b="b"/>
              <a:pathLst>
                <a:path w="25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531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3287200" y="2421750"/>
              <a:ext cx="50275" cy="5400"/>
            </a:xfrm>
            <a:custGeom>
              <a:avLst/>
              <a:gdLst/>
              <a:ahLst/>
              <a:cxnLst/>
              <a:rect l="l" t="t" r="r" b="b"/>
              <a:pathLst>
                <a:path w="2011" h="2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813" y="144"/>
                  </a:lnTo>
                  <a:lnTo>
                    <a:pt x="1813" y="144"/>
                  </a:lnTo>
                  <a:lnTo>
                    <a:pt x="1921" y="162"/>
                  </a:lnTo>
                  <a:lnTo>
                    <a:pt x="1993" y="180"/>
                  </a:lnTo>
                  <a:lnTo>
                    <a:pt x="2011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3286750" y="2473350"/>
              <a:ext cx="58350" cy="2275"/>
            </a:xfrm>
            <a:custGeom>
              <a:avLst/>
              <a:gdLst/>
              <a:ahLst/>
              <a:cxnLst/>
              <a:rect l="l" t="t" r="r" b="b"/>
              <a:pathLst>
                <a:path w="2334" h="91" fill="none" extrusionOk="0">
                  <a:moveTo>
                    <a:pt x="0" y="90"/>
                  </a:moveTo>
                  <a:lnTo>
                    <a:pt x="0" y="90"/>
                  </a:lnTo>
                  <a:lnTo>
                    <a:pt x="2334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3281800" y="2513750"/>
              <a:ext cx="73175" cy="925"/>
            </a:xfrm>
            <a:custGeom>
              <a:avLst/>
              <a:gdLst/>
              <a:ahLst/>
              <a:cxnLst/>
              <a:rect l="l" t="t" r="r" b="b"/>
              <a:pathLst>
                <a:path w="2927" h="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27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3274175" y="2559975"/>
              <a:ext cx="65550" cy="450"/>
            </a:xfrm>
            <a:custGeom>
              <a:avLst/>
              <a:gdLst/>
              <a:ahLst/>
              <a:cxnLst/>
              <a:rect l="l" t="t" r="r" b="b"/>
              <a:pathLst>
                <a:path w="2622" h="1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21" y="1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3271475" y="2606625"/>
              <a:ext cx="75425" cy="475"/>
            </a:xfrm>
            <a:custGeom>
              <a:avLst/>
              <a:gdLst/>
              <a:ahLst/>
              <a:cxnLst/>
              <a:rect l="l" t="t" r="r" b="b"/>
              <a:pathLst>
                <a:path w="3017" h="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016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3293025" y="2647025"/>
              <a:ext cx="73175" cy="5850"/>
            </a:xfrm>
            <a:custGeom>
              <a:avLst/>
              <a:gdLst/>
              <a:ahLst/>
              <a:cxnLst/>
              <a:rect l="l" t="t" r="r" b="b"/>
              <a:pathLst>
                <a:path w="2927" h="234" fill="none" extrusionOk="0">
                  <a:moveTo>
                    <a:pt x="0" y="216"/>
                  </a:moveTo>
                  <a:lnTo>
                    <a:pt x="0" y="216"/>
                  </a:lnTo>
                  <a:lnTo>
                    <a:pt x="736" y="234"/>
                  </a:lnTo>
                  <a:lnTo>
                    <a:pt x="1472" y="198"/>
                  </a:lnTo>
                  <a:lnTo>
                    <a:pt x="2190" y="108"/>
                  </a:lnTo>
                  <a:lnTo>
                    <a:pt x="2926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3458175" y="1514375"/>
              <a:ext cx="51175" cy="2700"/>
            </a:xfrm>
            <a:custGeom>
              <a:avLst/>
              <a:gdLst/>
              <a:ahLst/>
              <a:cxnLst/>
              <a:rect l="l" t="t" r="r" b="b"/>
              <a:pathLst>
                <a:path w="2047" h="10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46" y="10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3446500" y="1477575"/>
              <a:ext cx="43550" cy="1375"/>
            </a:xfrm>
            <a:custGeom>
              <a:avLst/>
              <a:gdLst/>
              <a:ahLst/>
              <a:cxnLst/>
              <a:rect l="l" t="t" r="r" b="b"/>
              <a:pathLst>
                <a:path w="1742" h="55" fill="none" extrusionOk="0">
                  <a:moveTo>
                    <a:pt x="0" y="36"/>
                  </a:moveTo>
                  <a:lnTo>
                    <a:pt x="0" y="36"/>
                  </a:lnTo>
                  <a:lnTo>
                    <a:pt x="449" y="54"/>
                  </a:lnTo>
                  <a:lnTo>
                    <a:pt x="880" y="54"/>
                  </a:lnTo>
                  <a:lnTo>
                    <a:pt x="1311" y="54"/>
                  </a:lnTo>
                  <a:lnTo>
                    <a:pt x="1742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3434825" y="1400825"/>
              <a:ext cx="46250" cy="475"/>
            </a:xfrm>
            <a:custGeom>
              <a:avLst/>
              <a:gdLst/>
              <a:ahLst/>
              <a:cxnLst/>
              <a:rect l="l" t="t" r="r" b="b"/>
              <a:pathLst>
                <a:path w="1850" h="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850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3425850" y="1361350"/>
              <a:ext cx="50750" cy="925"/>
            </a:xfrm>
            <a:custGeom>
              <a:avLst/>
              <a:gdLst/>
              <a:ahLst/>
              <a:cxnLst/>
              <a:rect l="l" t="t" r="r" b="b"/>
              <a:pathLst>
                <a:path w="2030" h="37" fill="none" extrusionOk="0">
                  <a:moveTo>
                    <a:pt x="1" y="36"/>
                  </a:moveTo>
                  <a:lnTo>
                    <a:pt x="1" y="36"/>
                  </a:lnTo>
                  <a:lnTo>
                    <a:pt x="2029" y="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3423600" y="1322750"/>
              <a:ext cx="48050" cy="925"/>
            </a:xfrm>
            <a:custGeom>
              <a:avLst/>
              <a:gdLst/>
              <a:ahLst/>
              <a:cxnLst/>
              <a:rect l="l" t="t" r="r" b="b"/>
              <a:pathLst>
                <a:path w="1922" h="3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22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3435275" y="1269350"/>
              <a:ext cx="48950" cy="1825"/>
            </a:xfrm>
            <a:custGeom>
              <a:avLst/>
              <a:gdLst/>
              <a:ahLst/>
              <a:cxnLst/>
              <a:rect l="l" t="t" r="r" b="b"/>
              <a:pathLst>
                <a:path w="1958" h="73" fill="none" extrusionOk="0">
                  <a:moveTo>
                    <a:pt x="1" y="72"/>
                  </a:moveTo>
                  <a:lnTo>
                    <a:pt x="1" y="72"/>
                  </a:lnTo>
                  <a:lnTo>
                    <a:pt x="503" y="18"/>
                  </a:lnTo>
                  <a:lnTo>
                    <a:pt x="988" y="0"/>
                  </a:lnTo>
                  <a:lnTo>
                    <a:pt x="1491" y="18"/>
                  </a:lnTo>
                  <a:lnTo>
                    <a:pt x="1957" y="3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3443800" y="1221325"/>
              <a:ext cx="45800" cy="2725"/>
            </a:xfrm>
            <a:custGeom>
              <a:avLst/>
              <a:gdLst/>
              <a:ahLst/>
              <a:cxnLst/>
              <a:rect l="l" t="t" r="r" b="b"/>
              <a:pathLst>
                <a:path w="1832" h="109" fill="none" extrusionOk="0">
                  <a:moveTo>
                    <a:pt x="216" y="108"/>
                  </a:moveTo>
                  <a:lnTo>
                    <a:pt x="216" y="108"/>
                  </a:lnTo>
                  <a:lnTo>
                    <a:pt x="162" y="37"/>
                  </a:lnTo>
                  <a:lnTo>
                    <a:pt x="126" y="1"/>
                  </a:lnTo>
                  <a:lnTo>
                    <a:pt x="5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9" y="1"/>
                  </a:lnTo>
                  <a:lnTo>
                    <a:pt x="916" y="1"/>
                  </a:lnTo>
                  <a:lnTo>
                    <a:pt x="1383" y="19"/>
                  </a:lnTo>
                  <a:lnTo>
                    <a:pt x="1832" y="55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3458625" y="1159850"/>
              <a:ext cx="51175" cy="5850"/>
            </a:xfrm>
            <a:custGeom>
              <a:avLst/>
              <a:gdLst/>
              <a:ahLst/>
              <a:cxnLst/>
              <a:rect l="l" t="t" r="r" b="b"/>
              <a:pathLst>
                <a:path w="2047" h="23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03" y="108"/>
                  </a:lnTo>
                  <a:lnTo>
                    <a:pt x="1005" y="180"/>
                  </a:lnTo>
                  <a:lnTo>
                    <a:pt x="1526" y="216"/>
                  </a:lnTo>
                  <a:lnTo>
                    <a:pt x="2046" y="234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3475675" y="1114525"/>
              <a:ext cx="51175" cy="475"/>
            </a:xfrm>
            <a:custGeom>
              <a:avLst/>
              <a:gdLst/>
              <a:ahLst/>
              <a:cxnLst/>
              <a:rect l="l" t="t" r="r" b="b"/>
              <a:pathLst>
                <a:path w="2047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46" y="19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3492725" y="1077725"/>
              <a:ext cx="63300" cy="3625"/>
            </a:xfrm>
            <a:custGeom>
              <a:avLst/>
              <a:gdLst/>
              <a:ahLst/>
              <a:cxnLst/>
              <a:rect l="l" t="t" r="r" b="b"/>
              <a:pathLst>
                <a:path w="2532" h="1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531" y="144"/>
                  </a:lnTo>
                  <a:lnTo>
                    <a:pt x="2531" y="144"/>
                  </a:lnTo>
                  <a:lnTo>
                    <a:pt x="2244" y="12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3525025" y="1031500"/>
              <a:ext cx="55675" cy="9000"/>
            </a:xfrm>
            <a:custGeom>
              <a:avLst/>
              <a:gdLst/>
              <a:ahLst/>
              <a:cxnLst/>
              <a:rect l="l" t="t" r="r" b="b"/>
              <a:pathLst>
                <a:path w="2227" h="36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57" y="109"/>
                  </a:lnTo>
                  <a:lnTo>
                    <a:pt x="1096" y="216"/>
                  </a:lnTo>
                  <a:lnTo>
                    <a:pt x="1652" y="288"/>
                  </a:lnTo>
                  <a:lnTo>
                    <a:pt x="2227" y="360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3559575" y="997850"/>
              <a:ext cx="60175" cy="11700"/>
            </a:xfrm>
            <a:custGeom>
              <a:avLst/>
              <a:gdLst/>
              <a:ahLst/>
              <a:cxnLst/>
              <a:rect l="l" t="t" r="r" b="b"/>
              <a:pathLst>
                <a:path w="2407" h="46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406" y="467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3612525" y="979000"/>
              <a:ext cx="48950" cy="5425"/>
            </a:xfrm>
            <a:custGeom>
              <a:avLst/>
              <a:gdLst/>
              <a:ahLst/>
              <a:cxnLst/>
              <a:rect l="l" t="t" r="r" b="b"/>
              <a:pathLst>
                <a:path w="1958" h="217" fill="none" extrusionOk="0">
                  <a:moveTo>
                    <a:pt x="1" y="19"/>
                  </a:moveTo>
                  <a:lnTo>
                    <a:pt x="1" y="19"/>
                  </a:lnTo>
                  <a:lnTo>
                    <a:pt x="504" y="1"/>
                  </a:lnTo>
                  <a:lnTo>
                    <a:pt x="970" y="19"/>
                  </a:lnTo>
                  <a:lnTo>
                    <a:pt x="1473" y="108"/>
                  </a:lnTo>
                  <a:lnTo>
                    <a:pt x="1958" y="216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3670875" y="961050"/>
              <a:ext cx="36375" cy="4975"/>
            </a:xfrm>
            <a:custGeom>
              <a:avLst/>
              <a:gdLst/>
              <a:ahLst/>
              <a:cxnLst/>
              <a:rect l="l" t="t" r="r" b="b"/>
              <a:pathLst>
                <a:path w="1455" h="199" fill="none" extrusionOk="0">
                  <a:moveTo>
                    <a:pt x="0" y="37"/>
                  </a:moveTo>
                  <a:lnTo>
                    <a:pt x="0" y="37"/>
                  </a:lnTo>
                  <a:lnTo>
                    <a:pt x="377" y="1"/>
                  </a:lnTo>
                  <a:lnTo>
                    <a:pt x="736" y="1"/>
                  </a:lnTo>
                  <a:lnTo>
                    <a:pt x="1113" y="72"/>
                  </a:lnTo>
                  <a:lnTo>
                    <a:pt x="1454" y="198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3734150" y="945350"/>
              <a:ext cx="36375" cy="9900"/>
            </a:xfrm>
            <a:custGeom>
              <a:avLst/>
              <a:gdLst/>
              <a:ahLst/>
              <a:cxnLst/>
              <a:rect l="l" t="t" r="r" b="b"/>
              <a:pathLst>
                <a:path w="1455" h="3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454" y="395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3449650" y="1435825"/>
              <a:ext cx="36375" cy="2275"/>
            </a:xfrm>
            <a:custGeom>
              <a:avLst/>
              <a:gdLst/>
              <a:ahLst/>
              <a:cxnLst/>
              <a:rect l="l" t="t" r="r" b="b"/>
              <a:pathLst>
                <a:path w="1455" h="91" fill="none" extrusionOk="0">
                  <a:moveTo>
                    <a:pt x="0" y="91"/>
                  </a:moveTo>
                  <a:lnTo>
                    <a:pt x="0" y="91"/>
                  </a:lnTo>
                  <a:lnTo>
                    <a:pt x="736" y="37"/>
                  </a:lnTo>
                  <a:lnTo>
                    <a:pt x="1454" y="1"/>
                  </a:lnTo>
                </a:path>
              </a:pathLst>
            </a:custGeom>
            <a:noFill/>
            <a:ln w="8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3256675" y="556725"/>
              <a:ext cx="1071200" cy="35025"/>
            </a:xfrm>
            <a:custGeom>
              <a:avLst/>
              <a:gdLst/>
              <a:ahLst/>
              <a:cxnLst/>
              <a:rect l="l" t="t" r="r" b="b"/>
              <a:pathLst>
                <a:path w="42848" h="1401" extrusionOk="0">
                  <a:moveTo>
                    <a:pt x="503" y="1"/>
                  </a:moveTo>
                  <a:lnTo>
                    <a:pt x="342" y="19"/>
                  </a:lnTo>
                  <a:lnTo>
                    <a:pt x="234" y="72"/>
                  </a:lnTo>
                  <a:lnTo>
                    <a:pt x="180" y="108"/>
                  </a:lnTo>
                  <a:lnTo>
                    <a:pt x="126" y="144"/>
                  </a:lnTo>
                  <a:lnTo>
                    <a:pt x="72" y="270"/>
                  </a:lnTo>
                  <a:lnTo>
                    <a:pt x="18" y="413"/>
                  </a:lnTo>
                  <a:lnTo>
                    <a:pt x="1" y="611"/>
                  </a:lnTo>
                  <a:lnTo>
                    <a:pt x="18" y="719"/>
                  </a:lnTo>
                  <a:lnTo>
                    <a:pt x="36" y="808"/>
                  </a:lnTo>
                  <a:lnTo>
                    <a:pt x="72" y="916"/>
                  </a:lnTo>
                  <a:lnTo>
                    <a:pt x="108" y="1006"/>
                  </a:lnTo>
                  <a:lnTo>
                    <a:pt x="198" y="1131"/>
                  </a:lnTo>
                  <a:lnTo>
                    <a:pt x="252" y="1167"/>
                  </a:lnTo>
                  <a:lnTo>
                    <a:pt x="324" y="1203"/>
                  </a:lnTo>
                  <a:lnTo>
                    <a:pt x="377" y="1239"/>
                  </a:lnTo>
                  <a:lnTo>
                    <a:pt x="449" y="1257"/>
                  </a:lnTo>
                  <a:lnTo>
                    <a:pt x="39581" y="1257"/>
                  </a:lnTo>
                  <a:lnTo>
                    <a:pt x="39814" y="1131"/>
                  </a:lnTo>
                  <a:lnTo>
                    <a:pt x="39993" y="988"/>
                  </a:lnTo>
                  <a:lnTo>
                    <a:pt x="40047" y="898"/>
                  </a:lnTo>
                  <a:lnTo>
                    <a:pt x="40119" y="826"/>
                  </a:lnTo>
                  <a:lnTo>
                    <a:pt x="40155" y="737"/>
                  </a:lnTo>
                  <a:lnTo>
                    <a:pt x="40191" y="665"/>
                  </a:lnTo>
                  <a:lnTo>
                    <a:pt x="40173" y="539"/>
                  </a:lnTo>
                  <a:lnTo>
                    <a:pt x="40155" y="431"/>
                  </a:lnTo>
                  <a:lnTo>
                    <a:pt x="40101" y="324"/>
                  </a:lnTo>
                  <a:lnTo>
                    <a:pt x="40029" y="252"/>
                  </a:lnTo>
                  <a:lnTo>
                    <a:pt x="39957" y="180"/>
                  </a:lnTo>
                  <a:lnTo>
                    <a:pt x="39850" y="126"/>
                  </a:lnTo>
                  <a:lnTo>
                    <a:pt x="39724" y="90"/>
                  </a:lnTo>
                  <a:lnTo>
                    <a:pt x="39581" y="54"/>
                  </a:lnTo>
                  <a:lnTo>
                    <a:pt x="880" y="54"/>
                  </a:lnTo>
                  <a:lnTo>
                    <a:pt x="665" y="1"/>
                  </a:lnTo>
                  <a:close/>
                  <a:moveTo>
                    <a:pt x="41519" y="90"/>
                  </a:moveTo>
                  <a:lnTo>
                    <a:pt x="41358" y="126"/>
                  </a:lnTo>
                  <a:lnTo>
                    <a:pt x="41232" y="198"/>
                  </a:lnTo>
                  <a:lnTo>
                    <a:pt x="41124" y="288"/>
                  </a:lnTo>
                  <a:lnTo>
                    <a:pt x="41052" y="396"/>
                  </a:lnTo>
                  <a:lnTo>
                    <a:pt x="41017" y="539"/>
                  </a:lnTo>
                  <a:lnTo>
                    <a:pt x="40999" y="719"/>
                  </a:lnTo>
                  <a:lnTo>
                    <a:pt x="41088" y="1060"/>
                  </a:lnTo>
                  <a:lnTo>
                    <a:pt x="41142" y="1131"/>
                  </a:lnTo>
                  <a:lnTo>
                    <a:pt x="41196" y="1203"/>
                  </a:lnTo>
                  <a:lnTo>
                    <a:pt x="41286" y="1257"/>
                  </a:lnTo>
                  <a:lnTo>
                    <a:pt x="41376" y="1311"/>
                  </a:lnTo>
                  <a:lnTo>
                    <a:pt x="41501" y="1347"/>
                  </a:lnTo>
                  <a:lnTo>
                    <a:pt x="41627" y="1383"/>
                  </a:lnTo>
                  <a:lnTo>
                    <a:pt x="41770" y="1383"/>
                  </a:lnTo>
                  <a:lnTo>
                    <a:pt x="41914" y="1401"/>
                  </a:lnTo>
                  <a:lnTo>
                    <a:pt x="42129" y="1383"/>
                  </a:lnTo>
                  <a:lnTo>
                    <a:pt x="42327" y="1365"/>
                  </a:lnTo>
                  <a:lnTo>
                    <a:pt x="42488" y="1311"/>
                  </a:lnTo>
                  <a:lnTo>
                    <a:pt x="42614" y="1239"/>
                  </a:lnTo>
                  <a:lnTo>
                    <a:pt x="42704" y="1167"/>
                  </a:lnTo>
                  <a:lnTo>
                    <a:pt x="42776" y="1060"/>
                  </a:lnTo>
                  <a:lnTo>
                    <a:pt x="42829" y="934"/>
                  </a:lnTo>
                  <a:lnTo>
                    <a:pt x="42847" y="790"/>
                  </a:lnTo>
                  <a:lnTo>
                    <a:pt x="42829" y="665"/>
                  </a:lnTo>
                  <a:lnTo>
                    <a:pt x="42776" y="539"/>
                  </a:lnTo>
                  <a:lnTo>
                    <a:pt x="42704" y="431"/>
                  </a:lnTo>
                  <a:lnTo>
                    <a:pt x="42614" y="342"/>
                  </a:lnTo>
                  <a:lnTo>
                    <a:pt x="42488" y="270"/>
                  </a:lnTo>
                  <a:lnTo>
                    <a:pt x="42327" y="198"/>
                  </a:lnTo>
                  <a:lnTo>
                    <a:pt x="42129" y="144"/>
                  </a:lnTo>
                  <a:lnTo>
                    <a:pt x="41914" y="108"/>
                  </a:lnTo>
                  <a:lnTo>
                    <a:pt x="41699" y="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4281625" y="558975"/>
              <a:ext cx="46250" cy="32775"/>
            </a:xfrm>
            <a:custGeom>
              <a:avLst/>
              <a:gdLst/>
              <a:ahLst/>
              <a:cxnLst/>
              <a:rect l="l" t="t" r="r" b="b"/>
              <a:pathLst>
                <a:path w="1850" h="1311" fill="none" extrusionOk="0">
                  <a:moveTo>
                    <a:pt x="90" y="970"/>
                  </a:moveTo>
                  <a:lnTo>
                    <a:pt x="90" y="970"/>
                  </a:lnTo>
                  <a:lnTo>
                    <a:pt x="144" y="1041"/>
                  </a:lnTo>
                  <a:lnTo>
                    <a:pt x="198" y="1113"/>
                  </a:lnTo>
                  <a:lnTo>
                    <a:pt x="288" y="1167"/>
                  </a:lnTo>
                  <a:lnTo>
                    <a:pt x="378" y="1221"/>
                  </a:lnTo>
                  <a:lnTo>
                    <a:pt x="503" y="1257"/>
                  </a:lnTo>
                  <a:lnTo>
                    <a:pt x="629" y="1293"/>
                  </a:lnTo>
                  <a:lnTo>
                    <a:pt x="772" y="1293"/>
                  </a:lnTo>
                  <a:lnTo>
                    <a:pt x="916" y="1311"/>
                  </a:lnTo>
                  <a:lnTo>
                    <a:pt x="916" y="1311"/>
                  </a:lnTo>
                  <a:lnTo>
                    <a:pt x="1131" y="1293"/>
                  </a:lnTo>
                  <a:lnTo>
                    <a:pt x="1329" y="1275"/>
                  </a:lnTo>
                  <a:lnTo>
                    <a:pt x="1490" y="1221"/>
                  </a:lnTo>
                  <a:lnTo>
                    <a:pt x="1616" y="1149"/>
                  </a:lnTo>
                  <a:lnTo>
                    <a:pt x="1706" y="1077"/>
                  </a:lnTo>
                  <a:lnTo>
                    <a:pt x="1778" y="970"/>
                  </a:lnTo>
                  <a:lnTo>
                    <a:pt x="1831" y="844"/>
                  </a:lnTo>
                  <a:lnTo>
                    <a:pt x="1849" y="700"/>
                  </a:lnTo>
                  <a:lnTo>
                    <a:pt x="1849" y="700"/>
                  </a:lnTo>
                  <a:lnTo>
                    <a:pt x="1831" y="575"/>
                  </a:lnTo>
                  <a:lnTo>
                    <a:pt x="1778" y="449"/>
                  </a:lnTo>
                  <a:lnTo>
                    <a:pt x="1706" y="341"/>
                  </a:lnTo>
                  <a:lnTo>
                    <a:pt x="1616" y="252"/>
                  </a:lnTo>
                  <a:lnTo>
                    <a:pt x="1490" y="180"/>
                  </a:lnTo>
                  <a:lnTo>
                    <a:pt x="1329" y="108"/>
                  </a:lnTo>
                  <a:lnTo>
                    <a:pt x="1131" y="54"/>
                  </a:lnTo>
                  <a:lnTo>
                    <a:pt x="916" y="18"/>
                  </a:lnTo>
                  <a:lnTo>
                    <a:pt x="916" y="18"/>
                  </a:lnTo>
                  <a:lnTo>
                    <a:pt x="701" y="0"/>
                  </a:lnTo>
                  <a:lnTo>
                    <a:pt x="521" y="0"/>
                  </a:lnTo>
                  <a:lnTo>
                    <a:pt x="360" y="36"/>
                  </a:lnTo>
                  <a:lnTo>
                    <a:pt x="234" y="108"/>
                  </a:lnTo>
                  <a:lnTo>
                    <a:pt x="126" y="198"/>
                  </a:lnTo>
                  <a:lnTo>
                    <a:pt x="54" y="306"/>
                  </a:lnTo>
                  <a:lnTo>
                    <a:pt x="19" y="449"/>
                  </a:lnTo>
                  <a:lnTo>
                    <a:pt x="1" y="629"/>
                  </a:lnTo>
                  <a:lnTo>
                    <a:pt x="1" y="629"/>
                  </a:lnTo>
                  <a:lnTo>
                    <a:pt x="90" y="9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3731450" y="3334075"/>
              <a:ext cx="130175" cy="17075"/>
            </a:xfrm>
            <a:custGeom>
              <a:avLst/>
              <a:gdLst/>
              <a:ahLst/>
              <a:cxnLst/>
              <a:rect l="l" t="t" r="r" b="b"/>
              <a:pathLst>
                <a:path w="5207" h="683" extrusionOk="0">
                  <a:moveTo>
                    <a:pt x="988" y="0"/>
                  </a:moveTo>
                  <a:lnTo>
                    <a:pt x="683" y="36"/>
                  </a:lnTo>
                  <a:lnTo>
                    <a:pt x="414" y="90"/>
                  </a:lnTo>
                  <a:lnTo>
                    <a:pt x="288" y="144"/>
                  </a:lnTo>
                  <a:lnTo>
                    <a:pt x="180" y="180"/>
                  </a:lnTo>
                  <a:lnTo>
                    <a:pt x="90" y="251"/>
                  </a:lnTo>
                  <a:lnTo>
                    <a:pt x="1" y="323"/>
                  </a:lnTo>
                  <a:lnTo>
                    <a:pt x="19" y="449"/>
                  </a:lnTo>
                  <a:lnTo>
                    <a:pt x="216" y="521"/>
                  </a:lnTo>
                  <a:lnTo>
                    <a:pt x="432" y="574"/>
                  </a:lnTo>
                  <a:lnTo>
                    <a:pt x="701" y="646"/>
                  </a:lnTo>
                  <a:lnTo>
                    <a:pt x="988" y="682"/>
                  </a:lnTo>
                  <a:lnTo>
                    <a:pt x="4273" y="682"/>
                  </a:lnTo>
                  <a:lnTo>
                    <a:pt x="4560" y="664"/>
                  </a:lnTo>
                  <a:lnTo>
                    <a:pt x="4775" y="646"/>
                  </a:lnTo>
                  <a:lnTo>
                    <a:pt x="4955" y="610"/>
                  </a:lnTo>
                  <a:lnTo>
                    <a:pt x="5063" y="574"/>
                  </a:lnTo>
                  <a:lnTo>
                    <a:pt x="5134" y="539"/>
                  </a:lnTo>
                  <a:lnTo>
                    <a:pt x="5170" y="485"/>
                  </a:lnTo>
                  <a:lnTo>
                    <a:pt x="5206" y="413"/>
                  </a:lnTo>
                  <a:lnTo>
                    <a:pt x="5206" y="323"/>
                  </a:lnTo>
                  <a:lnTo>
                    <a:pt x="5206" y="198"/>
                  </a:lnTo>
                  <a:lnTo>
                    <a:pt x="5188" y="126"/>
                  </a:lnTo>
                  <a:lnTo>
                    <a:pt x="5152" y="108"/>
                  </a:lnTo>
                  <a:lnTo>
                    <a:pt x="5134" y="72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4609225" y="2174025"/>
              <a:ext cx="470300" cy="1157375"/>
            </a:xfrm>
            <a:custGeom>
              <a:avLst/>
              <a:gdLst/>
              <a:ahLst/>
              <a:cxnLst/>
              <a:rect l="l" t="t" r="r" b="b"/>
              <a:pathLst>
                <a:path w="18812" h="46295" extrusionOk="0">
                  <a:moveTo>
                    <a:pt x="7270" y="1"/>
                  </a:moveTo>
                  <a:lnTo>
                    <a:pt x="7001" y="37"/>
                  </a:lnTo>
                  <a:lnTo>
                    <a:pt x="6103" y="180"/>
                  </a:lnTo>
                  <a:lnTo>
                    <a:pt x="4757" y="414"/>
                  </a:lnTo>
                  <a:lnTo>
                    <a:pt x="2980" y="737"/>
                  </a:lnTo>
                  <a:lnTo>
                    <a:pt x="2226" y="880"/>
                  </a:lnTo>
                  <a:lnTo>
                    <a:pt x="1490" y="1042"/>
                  </a:lnTo>
                  <a:lnTo>
                    <a:pt x="736" y="1204"/>
                  </a:lnTo>
                  <a:lnTo>
                    <a:pt x="0" y="1401"/>
                  </a:lnTo>
                  <a:lnTo>
                    <a:pt x="287" y="1527"/>
                  </a:lnTo>
                  <a:lnTo>
                    <a:pt x="593" y="1670"/>
                  </a:lnTo>
                  <a:lnTo>
                    <a:pt x="880" y="1850"/>
                  </a:lnTo>
                  <a:lnTo>
                    <a:pt x="1167" y="2065"/>
                  </a:lnTo>
                  <a:lnTo>
                    <a:pt x="1454" y="2281"/>
                  </a:lnTo>
                  <a:lnTo>
                    <a:pt x="1759" y="2532"/>
                  </a:lnTo>
                  <a:lnTo>
                    <a:pt x="2046" y="2819"/>
                  </a:lnTo>
                  <a:lnTo>
                    <a:pt x="2334" y="3106"/>
                  </a:lnTo>
                  <a:lnTo>
                    <a:pt x="2621" y="3429"/>
                  </a:lnTo>
                  <a:lnTo>
                    <a:pt x="2908" y="3788"/>
                  </a:lnTo>
                  <a:lnTo>
                    <a:pt x="3195" y="4147"/>
                  </a:lnTo>
                  <a:lnTo>
                    <a:pt x="3482" y="4542"/>
                  </a:lnTo>
                  <a:lnTo>
                    <a:pt x="3770" y="4973"/>
                  </a:lnTo>
                  <a:lnTo>
                    <a:pt x="4057" y="5422"/>
                  </a:lnTo>
                  <a:lnTo>
                    <a:pt x="4326" y="5889"/>
                  </a:lnTo>
                  <a:lnTo>
                    <a:pt x="4613" y="6373"/>
                  </a:lnTo>
                  <a:lnTo>
                    <a:pt x="4883" y="6876"/>
                  </a:lnTo>
                  <a:lnTo>
                    <a:pt x="5134" y="7360"/>
                  </a:lnTo>
                  <a:lnTo>
                    <a:pt x="5367" y="7845"/>
                  </a:lnTo>
                  <a:lnTo>
                    <a:pt x="5583" y="8312"/>
                  </a:lnTo>
                  <a:lnTo>
                    <a:pt x="5780" y="8761"/>
                  </a:lnTo>
                  <a:lnTo>
                    <a:pt x="5960" y="9191"/>
                  </a:lnTo>
                  <a:lnTo>
                    <a:pt x="6103" y="9622"/>
                  </a:lnTo>
                  <a:lnTo>
                    <a:pt x="6247" y="10035"/>
                  </a:lnTo>
                  <a:lnTo>
                    <a:pt x="6354" y="10448"/>
                  </a:lnTo>
                  <a:lnTo>
                    <a:pt x="6444" y="10825"/>
                  </a:lnTo>
                  <a:lnTo>
                    <a:pt x="6534" y="11202"/>
                  </a:lnTo>
                  <a:lnTo>
                    <a:pt x="6588" y="11579"/>
                  </a:lnTo>
                  <a:lnTo>
                    <a:pt x="6624" y="11920"/>
                  </a:lnTo>
                  <a:lnTo>
                    <a:pt x="6642" y="12261"/>
                  </a:lnTo>
                  <a:lnTo>
                    <a:pt x="6624" y="12602"/>
                  </a:lnTo>
                  <a:lnTo>
                    <a:pt x="6606" y="12907"/>
                  </a:lnTo>
                  <a:lnTo>
                    <a:pt x="6534" y="13535"/>
                  </a:lnTo>
                  <a:lnTo>
                    <a:pt x="6408" y="14110"/>
                  </a:lnTo>
                  <a:lnTo>
                    <a:pt x="6283" y="14666"/>
                  </a:lnTo>
                  <a:lnTo>
                    <a:pt x="6103" y="15205"/>
                  </a:lnTo>
                  <a:lnTo>
                    <a:pt x="5924" y="15707"/>
                  </a:lnTo>
                  <a:lnTo>
                    <a:pt x="5690" y="16192"/>
                  </a:lnTo>
                  <a:lnTo>
                    <a:pt x="5439" y="16641"/>
                  </a:lnTo>
                  <a:lnTo>
                    <a:pt x="5170" y="17054"/>
                  </a:lnTo>
                  <a:lnTo>
                    <a:pt x="4901" y="17466"/>
                  </a:lnTo>
                  <a:lnTo>
                    <a:pt x="4685" y="17861"/>
                  </a:lnTo>
                  <a:lnTo>
                    <a:pt x="4524" y="18238"/>
                  </a:lnTo>
                  <a:lnTo>
                    <a:pt x="4470" y="18436"/>
                  </a:lnTo>
                  <a:lnTo>
                    <a:pt x="4416" y="18615"/>
                  </a:lnTo>
                  <a:lnTo>
                    <a:pt x="4380" y="18813"/>
                  </a:lnTo>
                  <a:lnTo>
                    <a:pt x="4344" y="18992"/>
                  </a:lnTo>
                  <a:lnTo>
                    <a:pt x="4326" y="19172"/>
                  </a:lnTo>
                  <a:lnTo>
                    <a:pt x="4326" y="19351"/>
                  </a:lnTo>
                  <a:lnTo>
                    <a:pt x="4326" y="19513"/>
                  </a:lnTo>
                  <a:lnTo>
                    <a:pt x="4362" y="19692"/>
                  </a:lnTo>
                  <a:lnTo>
                    <a:pt x="4380" y="19854"/>
                  </a:lnTo>
                  <a:lnTo>
                    <a:pt x="4434" y="20033"/>
                  </a:lnTo>
                  <a:lnTo>
                    <a:pt x="4542" y="20338"/>
                  </a:lnTo>
                  <a:lnTo>
                    <a:pt x="4685" y="20644"/>
                  </a:lnTo>
                  <a:lnTo>
                    <a:pt x="4829" y="20913"/>
                  </a:lnTo>
                  <a:lnTo>
                    <a:pt x="4990" y="21182"/>
                  </a:lnTo>
                  <a:lnTo>
                    <a:pt x="5170" y="21415"/>
                  </a:lnTo>
                  <a:lnTo>
                    <a:pt x="5367" y="21613"/>
                  </a:lnTo>
                  <a:lnTo>
                    <a:pt x="5565" y="21810"/>
                  </a:lnTo>
                  <a:lnTo>
                    <a:pt x="5798" y="21972"/>
                  </a:lnTo>
                  <a:lnTo>
                    <a:pt x="6031" y="22151"/>
                  </a:lnTo>
                  <a:lnTo>
                    <a:pt x="6283" y="22385"/>
                  </a:lnTo>
                  <a:lnTo>
                    <a:pt x="6516" y="22690"/>
                  </a:lnTo>
                  <a:lnTo>
                    <a:pt x="6767" y="23031"/>
                  </a:lnTo>
                  <a:lnTo>
                    <a:pt x="7001" y="23426"/>
                  </a:lnTo>
                  <a:lnTo>
                    <a:pt x="7252" y="23857"/>
                  </a:lnTo>
                  <a:lnTo>
                    <a:pt x="7503" y="24359"/>
                  </a:lnTo>
                  <a:lnTo>
                    <a:pt x="7755" y="24916"/>
                  </a:lnTo>
                  <a:lnTo>
                    <a:pt x="8006" y="25472"/>
                  </a:lnTo>
                  <a:lnTo>
                    <a:pt x="8221" y="26029"/>
                  </a:lnTo>
                  <a:lnTo>
                    <a:pt x="8419" y="26549"/>
                  </a:lnTo>
                  <a:lnTo>
                    <a:pt x="8580" y="27070"/>
                  </a:lnTo>
                  <a:lnTo>
                    <a:pt x="8742" y="27554"/>
                  </a:lnTo>
                  <a:lnTo>
                    <a:pt x="8868" y="28039"/>
                  </a:lnTo>
                  <a:lnTo>
                    <a:pt x="8957" y="28488"/>
                  </a:lnTo>
                  <a:lnTo>
                    <a:pt x="9029" y="28919"/>
                  </a:lnTo>
                  <a:lnTo>
                    <a:pt x="9083" y="29331"/>
                  </a:lnTo>
                  <a:lnTo>
                    <a:pt x="9119" y="29744"/>
                  </a:lnTo>
                  <a:lnTo>
                    <a:pt x="9137" y="30121"/>
                  </a:lnTo>
                  <a:lnTo>
                    <a:pt x="9119" y="30480"/>
                  </a:lnTo>
                  <a:lnTo>
                    <a:pt x="9065" y="30821"/>
                  </a:lnTo>
                  <a:lnTo>
                    <a:pt x="9011" y="31144"/>
                  </a:lnTo>
                  <a:lnTo>
                    <a:pt x="8921" y="31450"/>
                  </a:lnTo>
                  <a:lnTo>
                    <a:pt x="8814" y="31737"/>
                  </a:lnTo>
                  <a:lnTo>
                    <a:pt x="8598" y="32275"/>
                  </a:lnTo>
                  <a:lnTo>
                    <a:pt x="8419" y="32760"/>
                  </a:lnTo>
                  <a:lnTo>
                    <a:pt x="8275" y="33209"/>
                  </a:lnTo>
                  <a:lnTo>
                    <a:pt x="8185" y="33622"/>
                  </a:lnTo>
                  <a:lnTo>
                    <a:pt x="8132" y="33999"/>
                  </a:lnTo>
                  <a:lnTo>
                    <a:pt x="8114" y="34322"/>
                  </a:lnTo>
                  <a:lnTo>
                    <a:pt x="8132" y="34465"/>
                  </a:lnTo>
                  <a:lnTo>
                    <a:pt x="8149" y="34609"/>
                  </a:lnTo>
                  <a:lnTo>
                    <a:pt x="8185" y="34734"/>
                  </a:lnTo>
                  <a:lnTo>
                    <a:pt x="8239" y="34860"/>
                  </a:lnTo>
                  <a:lnTo>
                    <a:pt x="8347" y="35076"/>
                  </a:lnTo>
                  <a:lnTo>
                    <a:pt x="8473" y="35291"/>
                  </a:lnTo>
                  <a:lnTo>
                    <a:pt x="8616" y="35488"/>
                  </a:lnTo>
                  <a:lnTo>
                    <a:pt x="8778" y="35686"/>
                  </a:lnTo>
                  <a:lnTo>
                    <a:pt x="8957" y="35865"/>
                  </a:lnTo>
                  <a:lnTo>
                    <a:pt x="9155" y="36027"/>
                  </a:lnTo>
                  <a:lnTo>
                    <a:pt x="9370" y="36188"/>
                  </a:lnTo>
                  <a:lnTo>
                    <a:pt x="9603" y="36332"/>
                  </a:lnTo>
                  <a:lnTo>
                    <a:pt x="9873" y="36512"/>
                  </a:lnTo>
                  <a:lnTo>
                    <a:pt x="10214" y="36781"/>
                  </a:lnTo>
                  <a:lnTo>
                    <a:pt x="10609" y="37140"/>
                  </a:lnTo>
                  <a:lnTo>
                    <a:pt x="11075" y="37571"/>
                  </a:lnTo>
                  <a:lnTo>
                    <a:pt x="11614" y="38109"/>
                  </a:lnTo>
                  <a:lnTo>
                    <a:pt x="12206" y="38719"/>
                  </a:lnTo>
                  <a:lnTo>
                    <a:pt x="12870" y="39419"/>
                  </a:lnTo>
                  <a:lnTo>
                    <a:pt x="13588" y="40209"/>
                  </a:lnTo>
                  <a:lnTo>
                    <a:pt x="13965" y="40622"/>
                  </a:lnTo>
                  <a:lnTo>
                    <a:pt x="14324" y="41035"/>
                  </a:lnTo>
                  <a:lnTo>
                    <a:pt x="14647" y="41448"/>
                  </a:lnTo>
                  <a:lnTo>
                    <a:pt x="14971" y="41843"/>
                  </a:lnTo>
                  <a:lnTo>
                    <a:pt x="15258" y="42238"/>
                  </a:lnTo>
                  <a:lnTo>
                    <a:pt x="15545" y="42633"/>
                  </a:lnTo>
                  <a:lnTo>
                    <a:pt x="15796" y="43027"/>
                  </a:lnTo>
                  <a:lnTo>
                    <a:pt x="16030" y="43404"/>
                  </a:lnTo>
                  <a:lnTo>
                    <a:pt x="16245" y="43781"/>
                  </a:lnTo>
                  <a:lnTo>
                    <a:pt x="16442" y="44158"/>
                  </a:lnTo>
                  <a:lnTo>
                    <a:pt x="16622" y="44517"/>
                  </a:lnTo>
                  <a:lnTo>
                    <a:pt x="16784" y="44894"/>
                  </a:lnTo>
                  <a:lnTo>
                    <a:pt x="16909" y="45253"/>
                  </a:lnTo>
                  <a:lnTo>
                    <a:pt x="17035" y="45594"/>
                  </a:lnTo>
                  <a:lnTo>
                    <a:pt x="17125" y="45953"/>
                  </a:lnTo>
                  <a:lnTo>
                    <a:pt x="17214" y="46294"/>
                  </a:lnTo>
                  <a:lnTo>
                    <a:pt x="17609" y="45523"/>
                  </a:lnTo>
                  <a:lnTo>
                    <a:pt x="17968" y="44787"/>
                  </a:lnTo>
                  <a:lnTo>
                    <a:pt x="18255" y="44086"/>
                  </a:lnTo>
                  <a:lnTo>
                    <a:pt x="18363" y="43745"/>
                  </a:lnTo>
                  <a:lnTo>
                    <a:pt x="18471" y="43422"/>
                  </a:lnTo>
                  <a:lnTo>
                    <a:pt x="18579" y="43099"/>
                  </a:lnTo>
                  <a:lnTo>
                    <a:pt x="18650" y="42794"/>
                  </a:lnTo>
                  <a:lnTo>
                    <a:pt x="18704" y="42489"/>
                  </a:lnTo>
                  <a:lnTo>
                    <a:pt x="18758" y="42184"/>
                  </a:lnTo>
                  <a:lnTo>
                    <a:pt x="18794" y="41915"/>
                  </a:lnTo>
                  <a:lnTo>
                    <a:pt x="18812" y="41627"/>
                  </a:lnTo>
                  <a:lnTo>
                    <a:pt x="18812" y="41358"/>
                  </a:lnTo>
                  <a:lnTo>
                    <a:pt x="18812" y="41107"/>
                  </a:lnTo>
                  <a:lnTo>
                    <a:pt x="18722" y="39922"/>
                  </a:lnTo>
                  <a:lnTo>
                    <a:pt x="18614" y="38935"/>
                  </a:lnTo>
                  <a:lnTo>
                    <a:pt x="18525" y="38109"/>
                  </a:lnTo>
                  <a:lnTo>
                    <a:pt x="18417" y="37445"/>
                  </a:lnTo>
                  <a:lnTo>
                    <a:pt x="18345" y="37176"/>
                  </a:lnTo>
                  <a:lnTo>
                    <a:pt x="18255" y="36924"/>
                  </a:lnTo>
                  <a:lnTo>
                    <a:pt x="18130" y="36673"/>
                  </a:lnTo>
                  <a:lnTo>
                    <a:pt x="17968" y="36422"/>
                  </a:lnTo>
                  <a:lnTo>
                    <a:pt x="17789" y="36188"/>
                  </a:lnTo>
                  <a:lnTo>
                    <a:pt x="17573" y="35973"/>
                  </a:lnTo>
                  <a:lnTo>
                    <a:pt x="17340" y="35758"/>
                  </a:lnTo>
                  <a:lnTo>
                    <a:pt x="17071" y="35542"/>
                  </a:lnTo>
                  <a:lnTo>
                    <a:pt x="16784" y="35345"/>
                  </a:lnTo>
                  <a:lnTo>
                    <a:pt x="16460" y="35165"/>
                  </a:lnTo>
                  <a:lnTo>
                    <a:pt x="16119" y="34986"/>
                  </a:lnTo>
                  <a:lnTo>
                    <a:pt x="15742" y="34806"/>
                  </a:lnTo>
                  <a:lnTo>
                    <a:pt x="15330" y="34645"/>
                  </a:lnTo>
                  <a:lnTo>
                    <a:pt x="14899" y="34501"/>
                  </a:lnTo>
                  <a:lnTo>
                    <a:pt x="14450" y="34358"/>
                  </a:lnTo>
                  <a:lnTo>
                    <a:pt x="13965" y="34232"/>
                  </a:lnTo>
                  <a:lnTo>
                    <a:pt x="14163" y="34142"/>
                  </a:lnTo>
                  <a:lnTo>
                    <a:pt x="14378" y="34052"/>
                  </a:lnTo>
                  <a:lnTo>
                    <a:pt x="14576" y="33963"/>
                  </a:lnTo>
                  <a:lnTo>
                    <a:pt x="14773" y="33855"/>
                  </a:lnTo>
                  <a:lnTo>
                    <a:pt x="14953" y="33729"/>
                  </a:lnTo>
                  <a:lnTo>
                    <a:pt x="15132" y="33604"/>
                  </a:lnTo>
                  <a:lnTo>
                    <a:pt x="15294" y="33478"/>
                  </a:lnTo>
                  <a:lnTo>
                    <a:pt x="15455" y="33334"/>
                  </a:lnTo>
                  <a:lnTo>
                    <a:pt x="15617" y="33173"/>
                  </a:lnTo>
                  <a:lnTo>
                    <a:pt x="15760" y="32993"/>
                  </a:lnTo>
                  <a:lnTo>
                    <a:pt x="15904" y="32814"/>
                  </a:lnTo>
                  <a:lnTo>
                    <a:pt x="16030" y="32634"/>
                  </a:lnTo>
                  <a:lnTo>
                    <a:pt x="16173" y="32437"/>
                  </a:lnTo>
                  <a:lnTo>
                    <a:pt x="16281" y="32221"/>
                  </a:lnTo>
                  <a:lnTo>
                    <a:pt x="16389" y="32006"/>
                  </a:lnTo>
                  <a:lnTo>
                    <a:pt x="16496" y="31791"/>
                  </a:lnTo>
                  <a:lnTo>
                    <a:pt x="16694" y="31306"/>
                  </a:lnTo>
                  <a:lnTo>
                    <a:pt x="16873" y="30821"/>
                  </a:lnTo>
                  <a:lnTo>
                    <a:pt x="17017" y="30319"/>
                  </a:lnTo>
                  <a:lnTo>
                    <a:pt x="17125" y="29816"/>
                  </a:lnTo>
                  <a:lnTo>
                    <a:pt x="17232" y="29296"/>
                  </a:lnTo>
                  <a:lnTo>
                    <a:pt x="17286" y="28775"/>
                  </a:lnTo>
                  <a:lnTo>
                    <a:pt x="17322" y="28237"/>
                  </a:lnTo>
                  <a:lnTo>
                    <a:pt x="17340" y="27698"/>
                  </a:lnTo>
                  <a:lnTo>
                    <a:pt x="17322" y="27106"/>
                  </a:lnTo>
                  <a:lnTo>
                    <a:pt x="17304" y="26531"/>
                  </a:lnTo>
                  <a:lnTo>
                    <a:pt x="17232" y="25939"/>
                  </a:lnTo>
                  <a:lnTo>
                    <a:pt x="17160" y="25329"/>
                  </a:lnTo>
                  <a:lnTo>
                    <a:pt x="17053" y="24718"/>
                  </a:lnTo>
                  <a:lnTo>
                    <a:pt x="16927" y="24108"/>
                  </a:lnTo>
                  <a:lnTo>
                    <a:pt x="16784" y="23480"/>
                  </a:lnTo>
                  <a:lnTo>
                    <a:pt x="16604" y="22834"/>
                  </a:lnTo>
                  <a:lnTo>
                    <a:pt x="16514" y="22510"/>
                  </a:lnTo>
                  <a:lnTo>
                    <a:pt x="16424" y="22205"/>
                  </a:lnTo>
                  <a:lnTo>
                    <a:pt x="16299" y="21882"/>
                  </a:lnTo>
                  <a:lnTo>
                    <a:pt x="16191" y="21577"/>
                  </a:lnTo>
                  <a:lnTo>
                    <a:pt x="16048" y="21290"/>
                  </a:lnTo>
                  <a:lnTo>
                    <a:pt x="15922" y="20985"/>
                  </a:lnTo>
                  <a:lnTo>
                    <a:pt x="15760" y="20715"/>
                  </a:lnTo>
                  <a:lnTo>
                    <a:pt x="15599" y="20428"/>
                  </a:lnTo>
                  <a:lnTo>
                    <a:pt x="15437" y="20159"/>
                  </a:lnTo>
                  <a:lnTo>
                    <a:pt x="15258" y="19890"/>
                  </a:lnTo>
                  <a:lnTo>
                    <a:pt x="15060" y="19620"/>
                  </a:lnTo>
                  <a:lnTo>
                    <a:pt x="14863" y="19369"/>
                  </a:lnTo>
                  <a:lnTo>
                    <a:pt x="14647" y="19118"/>
                  </a:lnTo>
                  <a:lnTo>
                    <a:pt x="14432" y="18867"/>
                  </a:lnTo>
                  <a:lnTo>
                    <a:pt x="14199" y="18633"/>
                  </a:lnTo>
                  <a:lnTo>
                    <a:pt x="13965" y="18400"/>
                  </a:lnTo>
                  <a:lnTo>
                    <a:pt x="13750" y="18238"/>
                  </a:lnTo>
                  <a:lnTo>
                    <a:pt x="13481" y="18077"/>
                  </a:lnTo>
                  <a:lnTo>
                    <a:pt x="13104" y="17897"/>
                  </a:lnTo>
                  <a:lnTo>
                    <a:pt x="12655" y="17700"/>
                  </a:lnTo>
                  <a:lnTo>
                    <a:pt x="12116" y="17484"/>
                  </a:lnTo>
                  <a:lnTo>
                    <a:pt x="11506" y="17269"/>
                  </a:lnTo>
                  <a:lnTo>
                    <a:pt x="10806" y="17036"/>
                  </a:lnTo>
                  <a:lnTo>
                    <a:pt x="10016" y="16802"/>
                  </a:lnTo>
                  <a:lnTo>
                    <a:pt x="11847" y="15546"/>
                  </a:lnTo>
                  <a:lnTo>
                    <a:pt x="12547" y="15061"/>
                  </a:lnTo>
                  <a:lnTo>
                    <a:pt x="12781" y="14774"/>
                  </a:lnTo>
                  <a:lnTo>
                    <a:pt x="12978" y="14487"/>
                  </a:lnTo>
                  <a:lnTo>
                    <a:pt x="13158" y="14182"/>
                  </a:lnTo>
                  <a:lnTo>
                    <a:pt x="13319" y="13876"/>
                  </a:lnTo>
                  <a:lnTo>
                    <a:pt x="13445" y="13571"/>
                  </a:lnTo>
                  <a:lnTo>
                    <a:pt x="13552" y="13248"/>
                  </a:lnTo>
                  <a:lnTo>
                    <a:pt x="13624" y="12907"/>
                  </a:lnTo>
                  <a:lnTo>
                    <a:pt x="13660" y="12566"/>
                  </a:lnTo>
                  <a:lnTo>
                    <a:pt x="13714" y="12135"/>
                  </a:lnTo>
                  <a:lnTo>
                    <a:pt x="13732" y="11686"/>
                  </a:lnTo>
                  <a:lnTo>
                    <a:pt x="13750" y="11238"/>
                  </a:lnTo>
                  <a:lnTo>
                    <a:pt x="13732" y="10789"/>
                  </a:lnTo>
                  <a:lnTo>
                    <a:pt x="13714" y="10340"/>
                  </a:lnTo>
                  <a:lnTo>
                    <a:pt x="13696" y="9874"/>
                  </a:lnTo>
                  <a:lnTo>
                    <a:pt x="13642" y="9407"/>
                  </a:lnTo>
                  <a:lnTo>
                    <a:pt x="13588" y="8940"/>
                  </a:lnTo>
                  <a:lnTo>
                    <a:pt x="13517" y="8473"/>
                  </a:lnTo>
                  <a:lnTo>
                    <a:pt x="13427" y="7989"/>
                  </a:lnTo>
                  <a:lnTo>
                    <a:pt x="13319" y="7522"/>
                  </a:lnTo>
                  <a:lnTo>
                    <a:pt x="13193" y="7019"/>
                  </a:lnTo>
                  <a:lnTo>
                    <a:pt x="13068" y="6535"/>
                  </a:lnTo>
                  <a:lnTo>
                    <a:pt x="12924" y="6050"/>
                  </a:lnTo>
                  <a:lnTo>
                    <a:pt x="12763" y="5548"/>
                  </a:lnTo>
                  <a:lnTo>
                    <a:pt x="12583" y="5045"/>
                  </a:lnTo>
                  <a:lnTo>
                    <a:pt x="12404" y="4524"/>
                  </a:lnTo>
                  <a:lnTo>
                    <a:pt x="12206" y="4040"/>
                  </a:lnTo>
                  <a:lnTo>
                    <a:pt x="11991" y="3573"/>
                  </a:lnTo>
                  <a:lnTo>
                    <a:pt x="11793" y="3142"/>
                  </a:lnTo>
                  <a:lnTo>
                    <a:pt x="11578" y="2729"/>
                  </a:lnTo>
                  <a:lnTo>
                    <a:pt x="11363" y="2352"/>
                  </a:lnTo>
                  <a:lnTo>
                    <a:pt x="11129" y="2011"/>
                  </a:lnTo>
                  <a:lnTo>
                    <a:pt x="10896" y="1688"/>
                  </a:lnTo>
                  <a:lnTo>
                    <a:pt x="10663" y="1401"/>
                  </a:lnTo>
                  <a:lnTo>
                    <a:pt x="10429" y="1132"/>
                  </a:lnTo>
                  <a:lnTo>
                    <a:pt x="10178" y="898"/>
                  </a:lnTo>
                  <a:lnTo>
                    <a:pt x="9927" y="683"/>
                  </a:lnTo>
                  <a:lnTo>
                    <a:pt x="9675" y="504"/>
                  </a:lnTo>
                  <a:lnTo>
                    <a:pt x="9406" y="360"/>
                  </a:lnTo>
                  <a:lnTo>
                    <a:pt x="9137" y="234"/>
                  </a:lnTo>
                  <a:lnTo>
                    <a:pt x="8868" y="127"/>
                  </a:lnTo>
                  <a:lnTo>
                    <a:pt x="8652" y="91"/>
                  </a:lnTo>
                  <a:lnTo>
                    <a:pt x="8347" y="55"/>
                  </a:lnTo>
                  <a:lnTo>
                    <a:pt x="7934" y="19"/>
                  </a:lnTo>
                  <a:lnTo>
                    <a:pt x="7449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3970200" y="2164600"/>
              <a:ext cx="1119200" cy="1552725"/>
            </a:xfrm>
            <a:custGeom>
              <a:avLst/>
              <a:gdLst/>
              <a:ahLst/>
              <a:cxnLst/>
              <a:rect l="l" t="t" r="r" b="b"/>
              <a:pathLst>
                <a:path w="44768" h="62109" extrusionOk="0">
                  <a:moveTo>
                    <a:pt x="32992" y="755"/>
                  </a:moveTo>
                  <a:lnTo>
                    <a:pt x="33082" y="773"/>
                  </a:lnTo>
                  <a:lnTo>
                    <a:pt x="33477" y="791"/>
                  </a:lnTo>
                  <a:lnTo>
                    <a:pt x="33872" y="827"/>
                  </a:lnTo>
                  <a:lnTo>
                    <a:pt x="34052" y="845"/>
                  </a:lnTo>
                  <a:lnTo>
                    <a:pt x="34231" y="881"/>
                  </a:lnTo>
                  <a:lnTo>
                    <a:pt x="34303" y="898"/>
                  </a:lnTo>
                  <a:lnTo>
                    <a:pt x="34339" y="916"/>
                  </a:lnTo>
                  <a:lnTo>
                    <a:pt x="34375" y="934"/>
                  </a:lnTo>
                  <a:lnTo>
                    <a:pt x="34536" y="988"/>
                  </a:lnTo>
                  <a:lnTo>
                    <a:pt x="34698" y="1060"/>
                  </a:lnTo>
                  <a:lnTo>
                    <a:pt x="34841" y="1150"/>
                  </a:lnTo>
                  <a:lnTo>
                    <a:pt x="35147" y="1347"/>
                  </a:lnTo>
                  <a:lnTo>
                    <a:pt x="35416" y="1581"/>
                  </a:lnTo>
                  <a:lnTo>
                    <a:pt x="35685" y="1832"/>
                  </a:lnTo>
                  <a:lnTo>
                    <a:pt x="35936" y="2119"/>
                  </a:lnTo>
                  <a:lnTo>
                    <a:pt x="36152" y="2406"/>
                  </a:lnTo>
                  <a:lnTo>
                    <a:pt x="36367" y="2729"/>
                  </a:lnTo>
                  <a:lnTo>
                    <a:pt x="36583" y="3053"/>
                  </a:lnTo>
                  <a:lnTo>
                    <a:pt x="36762" y="3394"/>
                  </a:lnTo>
                  <a:lnTo>
                    <a:pt x="36942" y="3735"/>
                  </a:lnTo>
                  <a:lnTo>
                    <a:pt x="37121" y="4076"/>
                  </a:lnTo>
                  <a:lnTo>
                    <a:pt x="37426" y="4794"/>
                  </a:lnTo>
                  <a:lnTo>
                    <a:pt x="37713" y="5530"/>
                  </a:lnTo>
                  <a:lnTo>
                    <a:pt x="37983" y="6284"/>
                  </a:lnTo>
                  <a:lnTo>
                    <a:pt x="38216" y="7037"/>
                  </a:lnTo>
                  <a:lnTo>
                    <a:pt x="38431" y="7791"/>
                  </a:lnTo>
                  <a:lnTo>
                    <a:pt x="38611" y="8563"/>
                  </a:lnTo>
                  <a:lnTo>
                    <a:pt x="38772" y="9335"/>
                  </a:lnTo>
                  <a:lnTo>
                    <a:pt x="38880" y="10125"/>
                  </a:lnTo>
                  <a:lnTo>
                    <a:pt x="38970" y="10915"/>
                  </a:lnTo>
                  <a:lnTo>
                    <a:pt x="38988" y="11310"/>
                  </a:lnTo>
                  <a:lnTo>
                    <a:pt x="39006" y="11704"/>
                  </a:lnTo>
                  <a:lnTo>
                    <a:pt x="39006" y="12099"/>
                  </a:lnTo>
                  <a:lnTo>
                    <a:pt x="39006" y="12494"/>
                  </a:lnTo>
                  <a:lnTo>
                    <a:pt x="38988" y="12889"/>
                  </a:lnTo>
                  <a:lnTo>
                    <a:pt x="38970" y="13069"/>
                  </a:lnTo>
                  <a:lnTo>
                    <a:pt x="38934" y="13266"/>
                  </a:lnTo>
                  <a:lnTo>
                    <a:pt x="38862" y="13643"/>
                  </a:lnTo>
                  <a:lnTo>
                    <a:pt x="38754" y="14002"/>
                  </a:lnTo>
                  <a:lnTo>
                    <a:pt x="38611" y="14361"/>
                  </a:lnTo>
                  <a:lnTo>
                    <a:pt x="38413" y="14702"/>
                  </a:lnTo>
                  <a:lnTo>
                    <a:pt x="38198" y="15025"/>
                  </a:lnTo>
                  <a:lnTo>
                    <a:pt x="37965" y="15330"/>
                  </a:lnTo>
                  <a:lnTo>
                    <a:pt x="37983" y="15295"/>
                  </a:lnTo>
                  <a:lnTo>
                    <a:pt x="37911" y="15348"/>
                  </a:lnTo>
                  <a:lnTo>
                    <a:pt x="37839" y="15402"/>
                  </a:lnTo>
                  <a:lnTo>
                    <a:pt x="37695" y="15528"/>
                  </a:lnTo>
                  <a:lnTo>
                    <a:pt x="37372" y="15743"/>
                  </a:lnTo>
                  <a:lnTo>
                    <a:pt x="36762" y="16192"/>
                  </a:lnTo>
                  <a:lnTo>
                    <a:pt x="36439" y="16389"/>
                  </a:lnTo>
                  <a:lnTo>
                    <a:pt x="36116" y="16605"/>
                  </a:lnTo>
                  <a:lnTo>
                    <a:pt x="35775" y="16784"/>
                  </a:lnTo>
                  <a:lnTo>
                    <a:pt x="35434" y="16964"/>
                  </a:lnTo>
                  <a:lnTo>
                    <a:pt x="35416" y="16982"/>
                  </a:lnTo>
                  <a:lnTo>
                    <a:pt x="35344" y="17036"/>
                  </a:lnTo>
                  <a:lnTo>
                    <a:pt x="35308" y="17090"/>
                  </a:lnTo>
                  <a:lnTo>
                    <a:pt x="35308" y="17143"/>
                  </a:lnTo>
                  <a:lnTo>
                    <a:pt x="35308" y="17233"/>
                  </a:lnTo>
                  <a:lnTo>
                    <a:pt x="35344" y="17323"/>
                  </a:lnTo>
                  <a:lnTo>
                    <a:pt x="35416" y="17395"/>
                  </a:lnTo>
                  <a:lnTo>
                    <a:pt x="35506" y="17431"/>
                  </a:lnTo>
                  <a:lnTo>
                    <a:pt x="35847" y="17502"/>
                  </a:lnTo>
                  <a:lnTo>
                    <a:pt x="36188" y="17574"/>
                  </a:lnTo>
                  <a:lnTo>
                    <a:pt x="36511" y="17664"/>
                  </a:lnTo>
                  <a:lnTo>
                    <a:pt x="36852" y="17772"/>
                  </a:lnTo>
                  <a:lnTo>
                    <a:pt x="37175" y="17879"/>
                  </a:lnTo>
                  <a:lnTo>
                    <a:pt x="37498" y="18005"/>
                  </a:lnTo>
                  <a:lnTo>
                    <a:pt x="38126" y="18292"/>
                  </a:lnTo>
                  <a:lnTo>
                    <a:pt x="38431" y="18436"/>
                  </a:lnTo>
                  <a:lnTo>
                    <a:pt x="38737" y="18597"/>
                  </a:lnTo>
                  <a:lnTo>
                    <a:pt x="39024" y="18759"/>
                  </a:lnTo>
                  <a:lnTo>
                    <a:pt x="39149" y="18867"/>
                  </a:lnTo>
                  <a:lnTo>
                    <a:pt x="39257" y="18956"/>
                  </a:lnTo>
                  <a:lnTo>
                    <a:pt x="39293" y="19010"/>
                  </a:lnTo>
                  <a:lnTo>
                    <a:pt x="39347" y="19064"/>
                  </a:lnTo>
                  <a:lnTo>
                    <a:pt x="39472" y="19190"/>
                  </a:lnTo>
                  <a:lnTo>
                    <a:pt x="39688" y="19459"/>
                  </a:lnTo>
                  <a:lnTo>
                    <a:pt x="39885" y="19710"/>
                  </a:lnTo>
                  <a:lnTo>
                    <a:pt x="40083" y="19979"/>
                  </a:lnTo>
                  <a:lnTo>
                    <a:pt x="40262" y="20267"/>
                  </a:lnTo>
                  <a:lnTo>
                    <a:pt x="40442" y="20554"/>
                  </a:lnTo>
                  <a:lnTo>
                    <a:pt x="40603" y="20841"/>
                  </a:lnTo>
                  <a:lnTo>
                    <a:pt x="40747" y="21128"/>
                  </a:lnTo>
                  <a:lnTo>
                    <a:pt x="41016" y="21721"/>
                  </a:lnTo>
                  <a:lnTo>
                    <a:pt x="41250" y="22331"/>
                  </a:lnTo>
                  <a:lnTo>
                    <a:pt x="41303" y="22493"/>
                  </a:lnTo>
                  <a:lnTo>
                    <a:pt x="41357" y="22654"/>
                  </a:lnTo>
                  <a:lnTo>
                    <a:pt x="41447" y="22959"/>
                  </a:lnTo>
                  <a:lnTo>
                    <a:pt x="41609" y="23605"/>
                  </a:lnTo>
                  <a:lnTo>
                    <a:pt x="41788" y="24270"/>
                  </a:lnTo>
                  <a:lnTo>
                    <a:pt x="41932" y="24934"/>
                  </a:lnTo>
                  <a:lnTo>
                    <a:pt x="42057" y="25580"/>
                  </a:lnTo>
                  <a:lnTo>
                    <a:pt x="42147" y="26244"/>
                  </a:lnTo>
                  <a:lnTo>
                    <a:pt x="42237" y="26908"/>
                  </a:lnTo>
                  <a:lnTo>
                    <a:pt x="42273" y="27572"/>
                  </a:lnTo>
                  <a:lnTo>
                    <a:pt x="42291" y="28255"/>
                  </a:lnTo>
                  <a:lnTo>
                    <a:pt x="42291" y="28578"/>
                  </a:lnTo>
                  <a:lnTo>
                    <a:pt x="42273" y="28901"/>
                  </a:lnTo>
                  <a:lnTo>
                    <a:pt x="42255" y="29224"/>
                  </a:lnTo>
                  <a:lnTo>
                    <a:pt x="42219" y="29565"/>
                  </a:lnTo>
                  <a:lnTo>
                    <a:pt x="42129" y="30211"/>
                  </a:lnTo>
                  <a:lnTo>
                    <a:pt x="42057" y="30534"/>
                  </a:lnTo>
                  <a:lnTo>
                    <a:pt x="41985" y="30857"/>
                  </a:lnTo>
                  <a:lnTo>
                    <a:pt x="41788" y="31486"/>
                  </a:lnTo>
                  <a:lnTo>
                    <a:pt x="41680" y="31791"/>
                  </a:lnTo>
                  <a:lnTo>
                    <a:pt x="41626" y="31952"/>
                  </a:lnTo>
                  <a:lnTo>
                    <a:pt x="41573" y="32096"/>
                  </a:lnTo>
                  <a:lnTo>
                    <a:pt x="41429" y="32401"/>
                  </a:lnTo>
                  <a:lnTo>
                    <a:pt x="41285" y="32670"/>
                  </a:lnTo>
                  <a:lnTo>
                    <a:pt x="41124" y="32939"/>
                  </a:lnTo>
                  <a:lnTo>
                    <a:pt x="40944" y="33191"/>
                  </a:lnTo>
                  <a:lnTo>
                    <a:pt x="40729" y="33442"/>
                  </a:lnTo>
                  <a:lnTo>
                    <a:pt x="40514" y="33658"/>
                  </a:lnTo>
                  <a:lnTo>
                    <a:pt x="40262" y="33855"/>
                  </a:lnTo>
                  <a:lnTo>
                    <a:pt x="40011" y="34052"/>
                  </a:lnTo>
                  <a:lnTo>
                    <a:pt x="39724" y="34214"/>
                  </a:lnTo>
                  <a:lnTo>
                    <a:pt x="39437" y="34358"/>
                  </a:lnTo>
                  <a:lnTo>
                    <a:pt x="39383" y="34376"/>
                  </a:lnTo>
                  <a:lnTo>
                    <a:pt x="39329" y="34411"/>
                  </a:lnTo>
                  <a:lnTo>
                    <a:pt x="39293" y="34465"/>
                  </a:lnTo>
                  <a:lnTo>
                    <a:pt x="39275" y="34519"/>
                  </a:lnTo>
                  <a:lnTo>
                    <a:pt x="39257" y="34609"/>
                  </a:lnTo>
                  <a:lnTo>
                    <a:pt x="39275" y="34717"/>
                  </a:lnTo>
                  <a:lnTo>
                    <a:pt x="39347" y="34788"/>
                  </a:lnTo>
                  <a:lnTo>
                    <a:pt x="39437" y="34842"/>
                  </a:lnTo>
                  <a:lnTo>
                    <a:pt x="39455" y="34860"/>
                  </a:lnTo>
                  <a:lnTo>
                    <a:pt x="40047" y="35076"/>
                  </a:lnTo>
                  <a:lnTo>
                    <a:pt x="40621" y="35309"/>
                  </a:lnTo>
                  <a:lnTo>
                    <a:pt x="41178" y="35560"/>
                  </a:lnTo>
                  <a:lnTo>
                    <a:pt x="41447" y="35704"/>
                  </a:lnTo>
                  <a:lnTo>
                    <a:pt x="41716" y="35847"/>
                  </a:lnTo>
                  <a:lnTo>
                    <a:pt x="41968" y="35991"/>
                  </a:lnTo>
                  <a:lnTo>
                    <a:pt x="42219" y="36153"/>
                  </a:lnTo>
                  <a:lnTo>
                    <a:pt x="42452" y="36332"/>
                  </a:lnTo>
                  <a:lnTo>
                    <a:pt x="42668" y="36512"/>
                  </a:lnTo>
                  <a:lnTo>
                    <a:pt x="42865" y="36709"/>
                  </a:lnTo>
                  <a:lnTo>
                    <a:pt x="43045" y="36924"/>
                  </a:lnTo>
                  <a:lnTo>
                    <a:pt x="43206" y="37140"/>
                  </a:lnTo>
                  <a:lnTo>
                    <a:pt x="43332" y="37373"/>
                  </a:lnTo>
                  <a:lnTo>
                    <a:pt x="43439" y="37624"/>
                  </a:lnTo>
                  <a:lnTo>
                    <a:pt x="43511" y="37876"/>
                  </a:lnTo>
                  <a:lnTo>
                    <a:pt x="43529" y="37930"/>
                  </a:lnTo>
                  <a:lnTo>
                    <a:pt x="43529" y="38001"/>
                  </a:lnTo>
                  <a:lnTo>
                    <a:pt x="43565" y="38163"/>
                  </a:lnTo>
                  <a:lnTo>
                    <a:pt x="43601" y="38468"/>
                  </a:lnTo>
                  <a:lnTo>
                    <a:pt x="43691" y="39078"/>
                  </a:lnTo>
                  <a:lnTo>
                    <a:pt x="43781" y="39707"/>
                  </a:lnTo>
                  <a:lnTo>
                    <a:pt x="43906" y="40963"/>
                  </a:lnTo>
                  <a:lnTo>
                    <a:pt x="43942" y="41268"/>
                  </a:lnTo>
                  <a:lnTo>
                    <a:pt x="43960" y="41430"/>
                  </a:lnTo>
                  <a:lnTo>
                    <a:pt x="43978" y="41520"/>
                  </a:lnTo>
                  <a:lnTo>
                    <a:pt x="43978" y="41591"/>
                  </a:lnTo>
                  <a:lnTo>
                    <a:pt x="43978" y="41735"/>
                  </a:lnTo>
                  <a:lnTo>
                    <a:pt x="43996" y="41879"/>
                  </a:lnTo>
                  <a:lnTo>
                    <a:pt x="43978" y="42166"/>
                  </a:lnTo>
                  <a:lnTo>
                    <a:pt x="43960" y="42471"/>
                  </a:lnTo>
                  <a:lnTo>
                    <a:pt x="43924" y="42758"/>
                  </a:lnTo>
                  <a:lnTo>
                    <a:pt x="43870" y="43063"/>
                  </a:lnTo>
                  <a:lnTo>
                    <a:pt x="43798" y="43369"/>
                  </a:lnTo>
                  <a:lnTo>
                    <a:pt x="43727" y="43656"/>
                  </a:lnTo>
                  <a:lnTo>
                    <a:pt x="43637" y="43961"/>
                  </a:lnTo>
                  <a:lnTo>
                    <a:pt x="43422" y="44535"/>
                  </a:lnTo>
                  <a:lnTo>
                    <a:pt x="43188" y="45110"/>
                  </a:lnTo>
                  <a:lnTo>
                    <a:pt x="42937" y="45684"/>
                  </a:lnTo>
                  <a:lnTo>
                    <a:pt x="42650" y="46241"/>
                  </a:lnTo>
                  <a:lnTo>
                    <a:pt x="42345" y="46797"/>
                  </a:lnTo>
                  <a:lnTo>
                    <a:pt x="42021" y="47336"/>
                  </a:lnTo>
                  <a:lnTo>
                    <a:pt x="41698" y="47874"/>
                  </a:lnTo>
                  <a:lnTo>
                    <a:pt x="41357" y="48377"/>
                  </a:lnTo>
                  <a:lnTo>
                    <a:pt x="40980" y="48879"/>
                  </a:lnTo>
                  <a:lnTo>
                    <a:pt x="40585" y="49346"/>
                  </a:lnTo>
                  <a:lnTo>
                    <a:pt x="40155" y="49813"/>
                  </a:lnTo>
                  <a:lnTo>
                    <a:pt x="39724" y="50261"/>
                  </a:lnTo>
                  <a:lnTo>
                    <a:pt x="39257" y="50692"/>
                  </a:lnTo>
                  <a:lnTo>
                    <a:pt x="38790" y="51105"/>
                  </a:lnTo>
                  <a:lnTo>
                    <a:pt x="38306" y="51518"/>
                  </a:lnTo>
                  <a:lnTo>
                    <a:pt x="37821" y="51913"/>
                  </a:lnTo>
                  <a:lnTo>
                    <a:pt x="37318" y="52290"/>
                  </a:lnTo>
                  <a:lnTo>
                    <a:pt x="36816" y="52667"/>
                  </a:lnTo>
                  <a:lnTo>
                    <a:pt x="36295" y="53026"/>
                  </a:lnTo>
                  <a:lnTo>
                    <a:pt x="35775" y="53367"/>
                  </a:lnTo>
                  <a:lnTo>
                    <a:pt x="35236" y="53708"/>
                  </a:lnTo>
                  <a:lnTo>
                    <a:pt x="34159" y="54372"/>
                  </a:lnTo>
                  <a:lnTo>
                    <a:pt x="33064" y="55000"/>
                  </a:lnTo>
                  <a:lnTo>
                    <a:pt x="31951" y="55611"/>
                  </a:lnTo>
                  <a:lnTo>
                    <a:pt x="30838" y="56203"/>
                  </a:lnTo>
                  <a:lnTo>
                    <a:pt x="28559" y="57352"/>
                  </a:lnTo>
                  <a:lnTo>
                    <a:pt x="26279" y="58483"/>
                  </a:lnTo>
                  <a:lnTo>
                    <a:pt x="25148" y="59021"/>
                  </a:lnTo>
                  <a:lnTo>
                    <a:pt x="23999" y="59560"/>
                  </a:lnTo>
                  <a:lnTo>
                    <a:pt x="22833" y="60080"/>
                  </a:lnTo>
                  <a:lnTo>
                    <a:pt x="21666" y="60565"/>
                  </a:lnTo>
                  <a:lnTo>
                    <a:pt x="21092" y="60798"/>
                  </a:lnTo>
                  <a:lnTo>
                    <a:pt x="20948" y="60852"/>
                  </a:lnTo>
                  <a:lnTo>
                    <a:pt x="20804" y="60906"/>
                  </a:lnTo>
                  <a:lnTo>
                    <a:pt x="20517" y="60996"/>
                  </a:lnTo>
                  <a:lnTo>
                    <a:pt x="20230" y="61067"/>
                  </a:lnTo>
                  <a:lnTo>
                    <a:pt x="19943" y="61121"/>
                  </a:lnTo>
                  <a:lnTo>
                    <a:pt x="19638" y="61175"/>
                  </a:lnTo>
                  <a:lnTo>
                    <a:pt x="19350" y="61211"/>
                  </a:lnTo>
                  <a:lnTo>
                    <a:pt x="19045" y="61229"/>
                  </a:lnTo>
                  <a:lnTo>
                    <a:pt x="18453" y="61229"/>
                  </a:lnTo>
                  <a:lnTo>
                    <a:pt x="18166" y="61211"/>
                  </a:lnTo>
                  <a:lnTo>
                    <a:pt x="17879" y="61157"/>
                  </a:lnTo>
                  <a:lnTo>
                    <a:pt x="17573" y="61103"/>
                  </a:lnTo>
                  <a:lnTo>
                    <a:pt x="17286" y="61031"/>
                  </a:lnTo>
                  <a:lnTo>
                    <a:pt x="16999" y="60960"/>
                  </a:lnTo>
                  <a:lnTo>
                    <a:pt x="16730" y="60852"/>
                  </a:lnTo>
                  <a:lnTo>
                    <a:pt x="16442" y="60744"/>
                  </a:lnTo>
                  <a:lnTo>
                    <a:pt x="16173" y="60619"/>
                  </a:lnTo>
                  <a:lnTo>
                    <a:pt x="15904" y="60475"/>
                  </a:lnTo>
                  <a:lnTo>
                    <a:pt x="15653" y="60331"/>
                  </a:lnTo>
                  <a:lnTo>
                    <a:pt x="15383" y="60170"/>
                  </a:lnTo>
                  <a:lnTo>
                    <a:pt x="14899" y="59829"/>
                  </a:lnTo>
                  <a:lnTo>
                    <a:pt x="14414" y="59452"/>
                  </a:lnTo>
                  <a:lnTo>
                    <a:pt x="14199" y="59254"/>
                  </a:lnTo>
                  <a:lnTo>
                    <a:pt x="13965" y="59039"/>
                  </a:lnTo>
                  <a:lnTo>
                    <a:pt x="13768" y="58824"/>
                  </a:lnTo>
                  <a:lnTo>
                    <a:pt x="13553" y="58608"/>
                  </a:lnTo>
                  <a:lnTo>
                    <a:pt x="13373" y="58375"/>
                  </a:lnTo>
                  <a:lnTo>
                    <a:pt x="13194" y="58142"/>
                  </a:lnTo>
                  <a:lnTo>
                    <a:pt x="13014" y="57890"/>
                  </a:lnTo>
                  <a:lnTo>
                    <a:pt x="12852" y="57639"/>
                  </a:lnTo>
                  <a:lnTo>
                    <a:pt x="12709" y="57370"/>
                  </a:lnTo>
                  <a:lnTo>
                    <a:pt x="12583" y="57118"/>
                  </a:lnTo>
                  <a:lnTo>
                    <a:pt x="12458" y="56831"/>
                  </a:lnTo>
                  <a:lnTo>
                    <a:pt x="12350" y="56562"/>
                  </a:lnTo>
                  <a:lnTo>
                    <a:pt x="12242" y="56275"/>
                  </a:lnTo>
                  <a:lnTo>
                    <a:pt x="12152" y="55987"/>
                  </a:lnTo>
                  <a:lnTo>
                    <a:pt x="12081" y="55700"/>
                  </a:lnTo>
                  <a:lnTo>
                    <a:pt x="12009" y="55413"/>
                  </a:lnTo>
                  <a:lnTo>
                    <a:pt x="11955" y="55108"/>
                  </a:lnTo>
                  <a:lnTo>
                    <a:pt x="11919" y="54821"/>
                  </a:lnTo>
                  <a:lnTo>
                    <a:pt x="11883" y="54516"/>
                  </a:lnTo>
                  <a:lnTo>
                    <a:pt x="11865" y="54210"/>
                  </a:lnTo>
                  <a:lnTo>
                    <a:pt x="11847" y="53905"/>
                  </a:lnTo>
                  <a:lnTo>
                    <a:pt x="11847" y="53600"/>
                  </a:lnTo>
                  <a:lnTo>
                    <a:pt x="11865" y="53295"/>
                  </a:lnTo>
                  <a:lnTo>
                    <a:pt x="11883" y="52990"/>
                  </a:lnTo>
                  <a:lnTo>
                    <a:pt x="11919" y="52685"/>
                  </a:lnTo>
                  <a:lnTo>
                    <a:pt x="11973" y="52380"/>
                  </a:lnTo>
                  <a:lnTo>
                    <a:pt x="12027" y="52092"/>
                  </a:lnTo>
                  <a:lnTo>
                    <a:pt x="12117" y="51787"/>
                  </a:lnTo>
                  <a:lnTo>
                    <a:pt x="12206" y="51500"/>
                  </a:lnTo>
                  <a:lnTo>
                    <a:pt x="12332" y="51213"/>
                  </a:lnTo>
                  <a:lnTo>
                    <a:pt x="12458" y="50926"/>
                  </a:lnTo>
                  <a:lnTo>
                    <a:pt x="12601" y="50656"/>
                  </a:lnTo>
                  <a:lnTo>
                    <a:pt x="12745" y="50387"/>
                  </a:lnTo>
                  <a:lnTo>
                    <a:pt x="12924" y="50136"/>
                  </a:lnTo>
                  <a:lnTo>
                    <a:pt x="13104" y="49884"/>
                  </a:lnTo>
                  <a:lnTo>
                    <a:pt x="13301" y="49651"/>
                  </a:lnTo>
                  <a:lnTo>
                    <a:pt x="13517" y="49418"/>
                  </a:lnTo>
                  <a:lnTo>
                    <a:pt x="13732" y="49184"/>
                  </a:lnTo>
                  <a:lnTo>
                    <a:pt x="13965" y="48987"/>
                  </a:lnTo>
                  <a:lnTo>
                    <a:pt x="14199" y="48772"/>
                  </a:lnTo>
                  <a:lnTo>
                    <a:pt x="14683" y="48395"/>
                  </a:lnTo>
                  <a:lnTo>
                    <a:pt x="15707" y="47605"/>
                  </a:lnTo>
                  <a:lnTo>
                    <a:pt x="17699" y="46025"/>
                  </a:lnTo>
                  <a:lnTo>
                    <a:pt x="19709" y="44446"/>
                  </a:lnTo>
                  <a:lnTo>
                    <a:pt x="21702" y="42848"/>
                  </a:lnTo>
                  <a:lnTo>
                    <a:pt x="23676" y="41250"/>
                  </a:lnTo>
                  <a:lnTo>
                    <a:pt x="24646" y="40425"/>
                  </a:lnTo>
                  <a:lnTo>
                    <a:pt x="25633" y="39617"/>
                  </a:lnTo>
                  <a:lnTo>
                    <a:pt x="26100" y="39186"/>
                  </a:lnTo>
                  <a:lnTo>
                    <a:pt x="26548" y="38737"/>
                  </a:lnTo>
                  <a:lnTo>
                    <a:pt x="27015" y="38289"/>
                  </a:lnTo>
                  <a:lnTo>
                    <a:pt x="27482" y="37858"/>
                  </a:lnTo>
                  <a:lnTo>
                    <a:pt x="27966" y="37445"/>
                  </a:lnTo>
                  <a:lnTo>
                    <a:pt x="28469" y="37050"/>
                  </a:lnTo>
                  <a:lnTo>
                    <a:pt x="28972" y="36655"/>
                  </a:lnTo>
                  <a:lnTo>
                    <a:pt x="29474" y="36278"/>
                  </a:lnTo>
                  <a:lnTo>
                    <a:pt x="29528" y="36206"/>
                  </a:lnTo>
                  <a:lnTo>
                    <a:pt x="29564" y="36135"/>
                  </a:lnTo>
                  <a:lnTo>
                    <a:pt x="29582" y="36063"/>
                  </a:lnTo>
                  <a:lnTo>
                    <a:pt x="29564" y="35973"/>
                  </a:lnTo>
                  <a:lnTo>
                    <a:pt x="29528" y="35883"/>
                  </a:lnTo>
                  <a:lnTo>
                    <a:pt x="29438" y="35829"/>
                  </a:lnTo>
                  <a:lnTo>
                    <a:pt x="29349" y="35812"/>
                  </a:lnTo>
                  <a:lnTo>
                    <a:pt x="29241" y="35812"/>
                  </a:lnTo>
                  <a:lnTo>
                    <a:pt x="29223" y="35829"/>
                  </a:lnTo>
                  <a:lnTo>
                    <a:pt x="27248" y="36494"/>
                  </a:lnTo>
                  <a:lnTo>
                    <a:pt x="25292" y="37194"/>
                  </a:lnTo>
                  <a:lnTo>
                    <a:pt x="23335" y="37912"/>
                  </a:lnTo>
                  <a:lnTo>
                    <a:pt x="21397" y="38648"/>
                  </a:lnTo>
                  <a:lnTo>
                    <a:pt x="17502" y="40120"/>
                  </a:lnTo>
                  <a:lnTo>
                    <a:pt x="15563" y="40856"/>
                  </a:lnTo>
                  <a:lnTo>
                    <a:pt x="13606" y="41574"/>
                  </a:lnTo>
                  <a:lnTo>
                    <a:pt x="13122" y="41735"/>
                  </a:lnTo>
                  <a:lnTo>
                    <a:pt x="12637" y="41897"/>
                  </a:lnTo>
                  <a:lnTo>
                    <a:pt x="12134" y="42022"/>
                  </a:lnTo>
                  <a:lnTo>
                    <a:pt x="11632" y="42130"/>
                  </a:lnTo>
                  <a:lnTo>
                    <a:pt x="11129" y="42220"/>
                  </a:lnTo>
                  <a:lnTo>
                    <a:pt x="10609" y="42274"/>
                  </a:lnTo>
                  <a:lnTo>
                    <a:pt x="10106" y="42309"/>
                  </a:lnTo>
                  <a:lnTo>
                    <a:pt x="9586" y="42327"/>
                  </a:lnTo>
                  <a:lnTo>
                    <a:pt x="9083" y="42327"/>
                  </a:lnTo>
                  <a:lnTo>
                    <a:pt x="8562" y="42292"/>
                  </a:lnTo>
                  <a:lnTo>
                    <a:pt x="8060" y="42238"/>
                  </a:lnTo>
                  <a:lnTo>
                    <a:pt x="7539" y="42148"/>
                  </a:lnTo>
                  <a:lnTo>
                    <a:pt x="7037" y="42040"/>
                  </a:lnTo>
                  <a:lnTo>
                    <a:pt x="6552" y="41915"/>
                  </a:lnTo>
                  <a:lnTo>
                    <a:pt x="6049" y="41753"/>
                  </a:lnTo>
                  <a:lnTo>
                    <a:pt x="5583" y="41574"/>
                  </a:lnTo>
                  <a:lnTo>
                    <a:pt x="5098" y="41376"/>
                  </a:lnTo>
                  <a:lnTo>
                    <a:pt x="4631" y="41161"/>
                  </a:lnTo>
                  <a:lnTo>
                    <a:pt x="4183" y="40909"/>
                  </a:lnTo>
                  <a:lnTo>
                    <a:pt x="3752" y="40658"/>
                  </a:lnTo>
                  <a:lnTo>
                    <a:pt x="3321" y="40371"/>
                  </a:lnTo>
                  <a:lnTo>
                    <a:pt x="2908" y="40066"/>
                  </a:lnTo>
                  <a:lnTo>
                    <a:pt x="2531" y="39743"/>
                  </a:lnTo>
                  <a:lnTo>
                    <a:pt x="2172" y="39384"/>
                  </a:lnTo>
                  <a:lnTo>
                    <a:pt x="1831" y="39007"/>
                  </a:lnTo>
                  <a:lnTo>
                    <a:pt x="1688" y="38809"/>
                  </a:lnTo>
                  <a:lnTo>
                    <a:pt x="1544" y="38612"/>
                  </a:lnTo>
                  <a:lnTo>
                    <a:pt x="1400" y="38396"/>
                  </a:lnTo>
                  <a:lnTo>
                    <a:pt x="1275" y="38181"/>
                  </a:lnTo>
                  <a:lnTo>
                    <a:pt x="1167" y="37948"/>
                  </a:lnTo>
                  <a:lnTo>
                    <a:pt x="1059" y="37732"/>
                  </a:lnTo>
                  <a:lnTo>
                    <a:pt x="970" y="37499"/>
                  </a:lnTo>
                  <a:lnTo>
                    <a:pt x="898" y="37265"/>
                  </a:lnTo>
                  <a:lnTo>
                    <a:pt x="826" y="37014"/>
                  </a:lnTo>
                  <a:lnTo>
                    <a:pt x="772" y="36781"/>
                  </a:lnTo>
                  <a:lnTo>
                    <a:pt x="736" y="36530"/>
                  </a:lnTo>
                  <a:lnTo>
                    <a:pt x="700" y="36296"/>
                  </a:lnTo>
                  <a:lnTo>
                    <a:pt x="664" y="35794"/>
                  </a:lnTo>
                  <a:lnTo>
                    <a:pt x="682" y="35309"/>
                  </a:lnTo>
                  <a:lnTo>
                    <a:pt x="718" y="34806"/>
                  </a:lnTo>
                  <a:lnTo>
                    <a:pt x="736" y="34555"/>
                  </a:lnTo>
                  <a:lnTo>
                    <a:pt x="772" y="34304"/>
                  </a:lnTo>
                  <a:lnTo>
                    <a:pt x="862" y="33819"/>
                  </a:lnTo>
                  <a:lnTo>
                    <a:pt x="952" y="33316"/>
                  </a:lnTo>
                  <a:lnTo>
                    <a:pt x="1077" y="32832"/>
                  </a:lnTo>
                  <a:lnTo>
                    <a:pt x="1203" y="32347"/>
                  </a:lnTo>
                  <a:lnTo>
                    <a:pt x="1364" y="31862"/>
                  </a:lnTo>
                  <a:lnTo>
                    <a:pt x="1544" y="31396"/>
                  </a:lnTo>
                  <a:lnTo>
                    <a:pt x="1759" y="30947"/>
                  </a:lnTo>
                  <a:lnTo>
                    <a:pt x="1993" y="30516"/>
                  </a:lnTo>
                  <a:lnTo>
                    <a:pt x="2262" y="30103"/>
                  </a:lnTo>
                  <a:lnTo>
                    <a:pt x="2406" y="29924"/>
                  </a:lnTo>
                  <a:lnTo>
                    <a:pt x="2567" y="29726"/>
                  </a:lnTo>
                  <a:lnTo>
                    <a:pt x="2890" y="29367"/>
                  </a:lnTo>
                  <a:lnTo>
                    <a:pt x="3070" y="29206"/>
                  </a:lnTo>
                  <a:lnTo>
                    <a:pt x="3267" y="29044"/>
                  </a:lnTo>
                  <a:lnTo>
                    <a:pt x="3447" y="28901"/>
                  </a:lnTo>
                  <a:lnTo>
                    <a:pt x="3644" y="28757"/>
                  </a:lnTo>
                  <a:lnTo>
                    <a:pt x="3859" y="28631"/>
                  </a:lnTo>
                  <a:lnTo>
                    <a:pt x="4057" y="28506"/>
                  </a:lnTo>
                  <a:lnTo>
                    <a:pt x="4524" y="28272"/>
                  </a:lnTo>
                  <a:lnTo>
                    <a:pt x="5439" y="27824"/>
                  </a:lnTo>
                  <a:lnTo>
                    <a:pt x="6372" y="27411"/>
                  </a:lnTo>
                  <a:lnTo>
                    <a:pt x="7324" y="27016"/>
                  </a:lnTo>
                  <a:lnTo>
                    <a:pt x="8293" y="26657"/>
                  </a:lnTo>
                  <a:lnTo>
                    <a:pt x="9262" y="26316"/>
                  </a:lnTo>
                  <a:lnTo>
                    <a:pt x="10250" y="26011"/>
                  </a:lnTo>
                  <a:lnTo>
                    <a:pt x="11255" y="25706"/>
                  </a:lnTo>
                  <a:lnTo>
                    <a:pt x="13229" y="25077"/>
                  </a:lnTo>
                  <a:lnTo>
                    <a:pt x="15222" y="24431"/>
                  </a:lnTo>
                  <a:lnTo>
                    <a:pt x="17178" y="23767"/>
                  </a:lnTo>
                  <a:lnTo>
                    <a:pt x="19153" y="23085"/>
                  </a:lnTo>
                  <a:lnTo>
                    <a:pt x="20140" y="22708"/>
                  </a:lnTo>
                  <a:lnTo>
                    <a:pt x="21110" y="22313"/>
                  </a:lnTo>
                  <a:lnTo>
                    <a:pt x="22061" y="21900"/>
                  </a:lnTo>
                  <a:lnTo>
                    <a:pt x="23012" y="21487"/>
                  </a:lnTo>
                  <a:lnTo>
                    <a:pt x="24915" y="20608"/>
                  </a:lnTo>
                  <a:lnTo>
                    <a:pt x="26800" y="19728"/>
                  </a:lnTo>
                  <a:lnTo>
                    <a:pt x="26854" y="19674"/>
                  </a:lnTo>
                  <a:lnTo>
                    <a:pt x="26907" y="19620"/>
                  </a:lnTo>
                  <a:lnTo>
                    <a:pt x="26943" y="19549"/>
                  </a:lnTo>
                  <a:lnTo>
                    <a:pt x="26943" y="19459"/>
                  </a:lnTo>
                  <a:lnTo>
                    <a:pt x="26907" y="19369"/>
                  </a:lnTo>
                  <a:lnTo>
                    <a:pt x="26854" y="19279"/>
                  </a:lnTo>
                  <a:lnTo>
                    <a:pt x="26764" y="19244"/>
                  </a:lnTo>
                  <a:lnTo>
                    <a:pt x="26710" y="19226"/>
                  </a:lnTo>
                  <a:lnTo>
                    <a:pt x="26656" y="19226"/>
                  </a:lnTo>
                  <a:lnTo>
                    <a:pt x="24933" y="19387"/>
                  </a:lnTo>
                  <a:lnTo>
                    <a:pt x="23210" y="19603"/>
                  </a:lnTo>
                  <a:lnTo>
                    <a:pt x="21504" y="19854"/>
                  </a:lnTo>
                  <a:lnTo>
                    <a:pt x="19781" y="20141"/>
                  </a:lnTo>
                  <a:lnTo>
                    <a:pt x="18938" y="20285"/>
                  </a:lnTo>
                  <a:lnTo>
                    <a:pt x="18094" y="20464"/>
                  </a:lnTo>
                  <a:lnTo>
                    <a:pt x="17232" y="20644"/>
                  </a:lnTo>
                  <a:lnTo>
                    <a:pt x="16407" y="20823"/>
                  </a:lnTo>
                  <a:lnTo>
                    <a:pt x="15563" y="20985"/>
                  </a:lnTo>
                  <a:lnTo>
                    <a:pt x="14719" y="21146"/>
                  </a:lnTo>
                  <a:lnTo>
                    <a:pt x="13876" y="21290"/>
                  </a:lnTo>
                  <a:lnTo>
                    <a:pt x="13032" y="21416"/>
                  </a:lnTo>
                  <a:lnTo>
                    <a:pt x="12188" y="21523"/>
                  </a:lnTo>
                  <a:lnTo>
                    <a:pt x="11345" y="21613"/>
                  </a:lnTo>
                  <a:lnTo>
                    <a:pt x="10501" y="21667"/>
                  </a:lnTo>
                  <a:lnTo>
                    <a:pt x="10088" y="21685"/>
                  </a:lnTo>
                  <a:lnTo>
                    <a:pt x="9675" y="21703"/>
                  </a:lnTo>
                  <a:lnTo>
                    <a:pt x="9262" y="21667"/>
                  </a:lnTo>
                  <a:lnTo>
                    <a:pt x="8868" y="21613"/>
                  </a:lnTo>
                  <a:lnTo>
                    <a:pt x="8473" y="21541"/>
                  </a:lnTo>
                  <a:lnTo>
                    <a:pt x="8078" y="21433"/>
                  </a:lnTo>
                  <a:lnTo>
                    <a:pt x="7701" y="21308"/>
                  </a:lnTo>
                  <a:lnTo>
                    <a:pt x="7324" y="21146"/>
                  </a:lnTo>
                  <a:lnTo>
                    <a:pt x="6965" y="20949"/>
                  </a:lnTo>
                  <a:lnTo>
                    <a:pt x="6606" y="20733"/>
                  </a:lnTo>
                  <a:lnTo>
                    <a:pt x="6283" y="20500"/>
                  </a:lnTo>
                  <a:lnTo>
                    <a:pt x="5960" y="20231"/>
                  </a:lnTo>
                  <a:lnTo>
                    <a:pt x="5672" y="19944"/>
                  </a:lnTo>
                  <a:lnTo>
                    <a:pt x="5385" y="19656"/>
                  </a:lnTo>
                  <a:lnTo>
                    <a:pt x="5116" y="19333"/>
                  </a:lnTo>
                  <a:lnTo>
                    <a:pt x="4883" y="19010"/>
                  </a:lnTo>
                  <a:lnTo>
                    <a:pt x="4667" y="18651"/>
                  </a:lnTo>
                  <a:lnTo>
                    <a:pt x="4470" y="18292"/>
                  </a:lnTo>
                  <a:lnTo>
                    <a:pt x="4290" y="17915"/>
                  </a:lnTo>
                  <a:lnTo>
                    <a:pt x="4147" y="17538"/>
                  </a:lnTo>
                  <a:lnTo>
                    <a:pt x="4039" y="17143"/>
                  </a:lnTo>
                  <a:lnTo>
                    <a:pt x="3931" y="16748"/>
                  </a:lnTo>
                  <a:lnTo>
                    <a:pt x="3859" y="16336"/>
                  </a:lnTo>
                  <a:lnTo>
                    <a:pt x="3824" y="15923"/>
                  </a:lnTo>
                  <a:lnTo>
                    <a:pt x="3788" y="15510"/>
                  </a:lnTo>
                  <a:lnTo>
                    <a:pt x="3788" y="15097"/>
                  </a:lnTo>
                  <a:lnTo>
                    <a:pt x="3806" y="14684"/>
                  </a:lnTo>
                  <a:lnTo>
                    <a:pt x="3824" y="14271"/>
                  </a:lnTo>
                  <a:lnTo>
                    <a:pt x="3877" y="13858"/>
                  </a:lnTo>
                  <a:lnTo>
                    <a:pt x="3913" y="13643"/>
                  </a:lnTo>
                  <a:lnTo>
                    <a:pt x="3949" y="13446"/>
                  </a:lnTo>
                  <a:lnTo>
                    <a:pt x="4039" y="13051"/>
                  </a:lnTo>
                  <a:lnTo>
                    <a:pt x="4147" y="12674"/>
                  </a:lnTo>
                  <a:lnTo>
                    <a:pt x="4290" y="12297"/>
                  </a:lnTo>
                  <a:lnTo>
                    <a:pt x="4452" y="11920"/>
                  </a:lnTo>
                  <a:lnTo>
                    <a:pt x="4631" y="11579"/>
                  </a:lnTo>
                  <a:lnTo>
                    <a:pt x="4847" y="11238"/>
                  </a:lnTo>
                  <a:lnTo>
                    <a:pt x="5080" y="10915"/>
                  </a:lnTo>
                  <a:lnTo>
                    <a:pt x="5349" y="10610"/>
                  </a:lnTo>
                  <a:lnTo>
                    <a:pt x="5619" y="10322"/>
                  </a:lnTo>
                  <a:lnTo>
                    <a:pt x="5924" y="10053"/>
                  </a:lnTo>
                  <a:lnTo>
                    <a:pt x="6229" y="9802"/>
                  </a:lnTo>
                  <a:lnTo>
                    <a:pt x="6552" y="9568"/>
                  </a:lnTo>
                  <a:lnTo>
                    <a:pt x="6893" y="9335"/>
                  </a:lnTo>
                  <a:lnTo>
                    <a:pt x="7252" y="9138"/>
                  </a:lnTo>
                  <a:lnTo>
                    <a:pt x="7611" y="8940"/>
                  </a:lnTo>
                  <a:lnTo>
                    <a:pt x="7988" y="8761"/>
                  </a:lnTo>
                  <a:lnTo>
                    <a:pt x="8760" y="8384"/>
                  </a:lnTo>
                  <a:lnTo>
                    <a:pt x="9532" y="8025"/>
                  </a:lnTo>
                  <a:lnTo>
                    <a:pt x="10322" y="7666"/>
                  </a:lnTo>
                  <a:lnTo>
                    <a:pt x="11111" y="7325"/>
                  </a:lnTo>
                  <a:lnTo>
                    <a:pt x="11883" y="7002"/>
                  </a:lnTo>
                  <a:lnTo>
                    <a:pt x="12691" y="6696"/>
                  </a:lnTo>
                  <a:lnTo>
                    <a:pt x="13481" y="6391"/>
                  </a:lnTo>
                  <a:lnTo>
                    <a:pt x="14288" y="6122"/>
                  </a:lnTo>
                  <a:lnTo>
                    <a:pt x="15922" y="5548"/>
                  </a:lnTo>
                  <a:lnTo>
                    <a:pt x="17555" y="4937"/>
                  </a:lnTo>
                  <a:lnTo>
                    <a:pt x="19171" y="4327"/>
                  </a:lnTo>
                  <a:lnTo>
                    <a:pt x="20768" y="3699"/>
                  </a:lnTo>
                  <a:lnTo>
                    <a:pt x="21576" y="3376"/>
                  </a:lnTo>
                  <a:lnTo>
                    <a:pt x="22384" y="3070"/>
                  </a:lnTo>
                  <a:lnTo>
                    <a:pt x="23192" y="2783"/>
                  </a:lnTo>
                  <a:lnTo>
                    <a:pt x="23999" y="2532"/>
                  </a:lnTo>
                  <a:lnTo>
                    <a:pt x="24825" y="2281"/>
                  </a:lnTo>
                  <a:lnTo>
                    <a:pt x="25651" y="2047"/>
                  </a:lnTo>
                  <a:lnTo>
                    <a:pt x="26423" y="1868"/>
                  </a:lnTo>
                  <a:lnTo>
                    <a:pt x="27195" y="1688"/>
                  </a:lnTo>
                  <a:lnTo>
                    <a:pt x="27984" y="1527"/>
                  </a:lnTo>
                  <a:lnTo>
                    <a:pt x="28774" y="1383"/>
                  </a:lnTo>
                  <a:lnTo>
                    <a:pt x="30372" y="1114"/>
                  </a:lnTo>
                  <a:lnTo>
                    <a:pt x="31162" y="988"/>
                  </a:lnTo>
                  <a:lnTo>
                    <a:pt x="31951" y="863"/>
                  </a:lnTo>
                  <a:lnTo>
                    <a:pt x="32346" y="809"/>
                  </a:lnTo>
                  <a:lnTo>
                    <a:pt x="32741" y="773"/>
                  </a:lnTo>
                  <a:lnTo>
                    <a:pt x="32921" y="755"/>
                  </a:lnTo>
                  <a:close/>
                  <a:moveTo>
                    <a:pt x="32885" y="1"/>
                  </a:moveTo>
                  <a:lnTo>
                    <a:pt x="32651" y="19"/>
                  </a:lnTo>
                  <a:lnTo>
                    <a:pt x="32239" y="91"/>
                  </a:lnTo>
                  <a:lnTo>
                    <a:pt x="31844" y="145"/>
                  </a:lnTo>
                  <a:lnTo>
                    <a:pt x="30246" y="450"/>
                  </a:lnTo>
                  <a:lnTo>
                    <a:pt x="28667" y="773"/>
                  </a:lnTo>
                  <a:lnTo>
                    <a:pt x="27877" y="934"/>
                  </a:lnTo>
                  <a:lnTo>
                    <a:pt x="27069" y="1114"/>
                  </a:lnTo>
                  <a:lnTo>
                    <a:pt x="26279" y="1293"/>
                  </a:lnTo>
                  <a:lnTo>
                    <a:pt x="25489" y="1491"/>
                  </a:lnTo>
                  <a:lnTo>
                    <a:pt x="24664" y="1706"/>
                  </a:lnTo>
                  <a:lnTo>
                    <a:pt x="23820" y="1958"/>
                  </a:lnTo>
                  <a:lnTo>
                    <a:pt x="22994" y="2209"/>
                  </a:lnTo>
                  <a:lnTo>
                    <a:pt x="22169" y="2496"/>
                  </a:lnTo>
                  <a:lnTo>
                    <a:pt x="21343" y="2783"/>
                  </a:lnTo>
                  <a:lnTo>
                    <a:pt x="20535" y="3088"/>
                  </a:lnTo>
                  <a:lnTo>
                    <a:pt x="18920" y="3663"/>
                  </a:lnTo>
                  <a:lnTo>
                    <a:pt x="17304" y="4237"/>
                  </a:lnTo>
                  <a:lnTo>
                    <a:pt x="15671" y="4776"/>
                  </a:lnTo>
                  <a:lnTo>
                    <a:pt x="14037" y="5296"/>
                  </a:lnTo>
                  <a:lnTo>
                    <a:pt x="13194" y="5566"/>
                  </a:lnTo>
                  <a:lnTo>
                    <a:pt x="12368" y="5853"/>
                  </a:lnTo>
                  <a:lnTo>
                    <a:pt x="11560" y="6158"/>
                  </a:lnTo>
                  <a:lnTo>
                    <a:pt x="10752" y="6463"/>
                  </a:lnTo>
                  <a:lnTo>
                    <a:pt x="9945" y="6804"/>
                  </a:lnTo>
                  <a:lnTo>
                    <a:pt x="9137" y="7145"/>
                  </a:lnTo>
                  <a:lnTo>
                    <a:pt x="8347" y="7504"/>
                  </a:lnTo>
                  <a:lnTo>
                    <a:pt x="7575" y="7881"/>
                  </a:lnTo>
                  <a:lnTo>
                    <a:pt x="7180" y="8061"/>
                  </a:lnTo>
                  <a:lnTo>
                    <a:pt x="6767" y="8276"/>
                  </a:lnTo>
                  <a:lnTo>
                    <a:pt x="6372" y="8509"/>
                  </a:lnTo>
                  <a:lnTo>
                    <a:pt x="5996" y="8761"/>
                  </a:lnTo>
                  <a:lnTo>
                    <a:pt x="5637" y="9030"/>
                  </a:lnTo>
                  <a:lnTo>
                    <a:pt x="5278" y="9317"/>
                  </a:lnTo>
                  <a:lnTo>
                    <a:pt x="4936" y="9640"/>
                  </a:lnTo>
                  <a:lnTo>
                    <a:pt x="4631" y="9981"/>
                  </a:lnTo>
                  <a:lnTo>
                    <a:pt x="4344" y="10340"/>
                  </a:lnTo>
                  <a:lnTo>
                    <a:pt x="4075" y="10735"/>
                  </a:lnTo>
                  <a:lnTo>
                    <a:pt x="3842" y="11130"/>
                  </a:lnTo>
                  <a:lnTo>
                    <a:pt x="3644" y="11543"/>
                  </a:lnTo>
                  <a:lnTo>
                    <a:pt x="3483" y="11974"/>
                  </a:lnTo>
                  <a:lnTo>
                    <a:pt x="3339" y="12422"/>
                  </a:lnTo>
                  <a:lnTo>
                    <a:pt x="3231" y="12871"/>
                  </a:lnTo>
                  <a:lnTo>
                    <a:pt x="3141" y="13320"/>
                  </a:lnTo>
                  <a:lnTo>
                    <a:pt x="3124" y="13535"/>
                  </a:lnTo>
                  <a:lnTo>
                    <a:pt x="3106" y="13769"/>
                  </a:lnTo>
                  <a:lnTo>
                    <a:pt x="3070" y="14217"/>
                  </a:lnTo>
                  <a:lnTo>
                    <a:pt x="3052" y="14648"/>
                  </a:lnTo>
                  <a:lnTo>
                    <a:pt x="3052" y="15097"/>
                  </a:lnTo>
                  <a:lnTo>
                    <a:pt x="3088" y="15546"/>
                  </a:lnTo>
                  <a:lnTo>
                    <a:pt x="3124" y="15995"/>
                  </a:lnTo>
                  <a:lnTo>
                    <a:pt x="3195" y="16443"/>
                  </a:lnTo>
                  <a:lnTo>
                    <a:pt x="3285" y="16874"/>
                  </a:lnTo>
                  <a:lnTo>
                    <a:pt x="3393" y="17323"/>
                  </a:lnTo>
                  <a:lnTo>
                    <a:pt x="3536" y="17754"/>
                  </a:lnTo>
                  <a:lnTo>
                    <a:pt x="3698" y="18167"/>
                  </a:lnTo>
                  <a:lnTo>
                    <a:pt x="3895" y="18579"/>
                  </a:lnTo>
                  <a:lnTo>
                    <a:pt x="4111" y="18974"/>
                  </a:lnTo>
                  <a:lnTo>
                    <a:pt x="4344" y="19351"/>
                  </a:lnTo>
                  <a:lnTo>
                    <a:pt x="4613" y="19728"/>
                  </a:lnTo>
                  <a:lnTo>
                    <a:pt x="4901" y="20069"/>
                  </a:lnTo>
                  <a:lnTo>
                    <a:pt x="5206" y="20410"/>
                  </a:lnTo>
                  <a:lnTo>
                    <a:pt x="5529" y="20715"/>
                  </a:lnTo>
                  <a:lnTo>
                    <a:pt x="5870" y="21003"/>
                  </a:lnTo>
                  <a:lnTo>
                    <a:pt x="6229" y="21272"/>
                  </a:lnTo>
                  <a:lnTo>
                    <a:pt x="6624" y="21523"/>
                  </a:lnTo>
                  <a:lnTo>
                    <a:pt x="7019" y="21757"/>
                  </a:lnTo>
                  <a:lnTo>
                    <a:pt x="7432" y="21954"/>
                  </a:lnTo>
                  <a:lnTo>
                    <a:pt x="7844" y="22116"/>
                  </a:lnTo>
                  <a:lnTo>
                    <a:pt x="8293" y="22241"/>
                  </a:lnTo>
                  <a:lnTo>
                    <a:pt x="8742" y="22349"/>
                  </a:lnTo>
                  <a:lnTo>
                    <a:pt x="9191" y="22421"/>
                  </a:lnTo>
                  <a:lnTo>
                    <a:pt x="9639" y="22457"/>
                  </a:lnTo>
                  <a:lnTo>
                    <a:pt x="10088" y="22475"/>
                  </a:lnTo>
                  <a:lnTo>
                    <a:pt x="10537" y="22475"/>
                  </a:lnTo>
                  <a:lnTo>
                    <a:pt x="11416" y="22439"/>
                  </a:lnTo>
                  <a:lnTo>
                    <a:pt x="12278" y="22367"/>
                  </a:lnTo>
                  <a:lnTo>
                    <a:pt x="13158" y="22277"/>
                  </a:lnTo>
                  <a:lnTo>
                    <a:pt x="14019" y="22151"/>
                  </a:lnTo>
                  <a:lnTo>
                    <a:pt x="14881" y="22026"/>
                  </a:lnTo>
                  <a:lnTo>
                    <a:pt x="15724" y="21864"/>
                  </a:lnTo>
                  <a:lnTo>
                    <a:pt x="16586" y="21685"/>
                  </a:lnTo>
                  <a:lnTo>
                    <a:pt x="17430" y="21505"/>
                  </a:lnTo>
                  <a:lnTo>
                    <a:pt x="18273" y="21308"/>
                  </a:lnTo>
                  <a:lnTo>
                    <a:pt x="19943" y="20949"/>
                  </a:lnTo>
                  <a:lnTo>
                    <a:pt x="21630" y="20626"/>
                  </a:lnTo>
                  <a:lnTo>
                    <a:pt x="23317" y="20321"/>
                  </a:lnTo>
                  <a:lnTo>
                    <a:pt x="24731" y="20082"/>
                  </a:lnTo>
                  <a:lnTo>
                    <a:pt x="24731" y="20082"/>
                  </a:lnTo>
                  <a:lnTo>
                    <a:pt x="24682" y="20105"/>
                  </a:lnTo>
                  <a:lnTo>
                    <a:pt x="22779" y="20931"/>
                  </a:lnTo>
                  <a:lnTo>
                    <a:pt x="21828" y="21344"/>
                  </a:lnTo>
                  <a:lnTo>
                    <a:pt x="20858" y="21739"/>
                  </a:lnTo>
                  <a:lnTo>
                    <a:pt x="19907" y="22116"/>
                  </a:lnTo>
                  <a:lnTo>
                    <a:pt x="18938" y="22475"/>
                  </a:lnTo>
                  <a:lnTo>
                    <a:pt x="16981" y="23139"/>
                  </a:lnTo>
                  <a:lnTo>
                    <a:pt x="15006" y="23785"/>
                  </a:lnTo>
                  <a:lnTo>
                    <a:pt x="13014" y="24413"/>
                  </a:lnTo>
                  <a:lnTo>
                    <a:pt x="11040" y="25023"/>
                  </a:lnTo>
                  <a:lnTo>
                    <a:pt x="10052" y="25311"/>
                  </a:lnTo>
                  <a:lnTo>
                    <a:pt x="9047" y="25634"/>
                  </a:lnTo>
                  <a:lnTo>
                    <a:pt x="8042" y="25957"/>
                  </a:lnTo>
                  <a:lnTo>
                    <a:pt x="7055" y="26334"/>
                  </a:lnTo>
                  <a:lnTo>
                    <a:pt x="6085" y="26729"/>
                  </a:lnTo>
                  <a:lnTo>
                    <a:pt x="5134" y="27160"/>
                  </a:lnTo>
                  <a:lnTo>
                    <a:pt x="4649" y="27375"/>
                  </a:lnTo>
                  <a:lnTo>
                    <a:pt x="4183" y="27608"/>
                  </a:lnTo>
                  <a:lnTo>
                    <a:pt x="3949" y="27734"/>
                  </a:lnTo>
                  <a:lnTo>
                    <a:pt x="3716" y="27860"/>
                  </a:lnTo>
                  <a:lnTo>
                    <a:pt x="3465" y="27985"/>
                  </a:lnTo>
                  <a:lnTo>
                    <a:pt x="3231" y="28147"/>
                  </a:lnTo>
                  <a:lnTo>
                    <a:pt x="3016" y="28290"/>
                  </a:lnTo>
                  <a:lnTo>
                    <a:pt x="2782" y="28470"/>
                  </a:lnTo>
                  <a:lnTo>
                    <a:pt x="2585" y="28649"/>
                  </a:lnTo>
                  <a:lnTo>
                    <a:pt x="2370" y="28847"/>
                  </a:lnTo>
                  <a:lnTo>
                    <a:pt x="2190" y="29044"/>
                  </a:lnTo>
                  <a:lnTo>
                    <a:pt x="1993" y="29242"/>
                  </a:lnTo>
                  <a:lnTo>
                    <a:pt x="1831" y="29457"/>
                  </a:lnTo>
                  <a:lnTo>
                    <a:pt x="1670" y="29673"/>
                  </a:lnTo>
                  <a:lnTo>
                    <a:pt x="1364" y="30139"/>
                  </a:lnTo>
                  <a:lnTo>
                    <a:pt x="1095" y="30624"/>
                  </a:lnTo>
                  <a:lnTo>
                    <a:pt x="862" y="31109"/>
                  </a:lnTo>
                  <a:lnTo>
                    <a:pt x="664" y="31611"/>
                  </a:lnTo>
                  <a:lnTo>
                    <a:pt x="503" y="32114"/>
                  </a:lnTo>
                  <a:lnTo>
                    <a:pt x="341" y="32634"/>
                  </a:lnTo>
                  <a:lnTo>
                    <a:pt x="234" y="33155"/>
                  </a:lnTo>
                  <a:lnTo>
                    <a:pt x="126" y="33675"/>
                  </a:lnTo>
                  <a:lnTo>
                    <a:pt x="54" y="34214"/>
                  </a:lnTo>
                  <a:lnTo>
                    <a:pt x="18" y="34483"/>
                  </a:lnTo>
                  <a:lnTo>
                    <a:pt x="0" y="34752"/>
                  </a:lnTo>
                  <a:lnTo>
                    <a:pt x="0" y="35291"/>
                  </a:lnTo>
                  <a:lnTo>
                    <a:pt x="18" y="35560"/>
                  </a:lnTo>
                  <a:lnTo>
                    <a:pt x="36" y="35847"/>
                  </a:lnTo>
                  <a:lnTo>
                    <a:pt x="72" y="36117"/>
                  </a:lnTo>
                  <a:lnTo>
                    <a:pt x="126" y="36386"/>
                  </a:lnTo>
                  <a:lnTo>
                    <a:pt x="180" y="36637"/>
                  </a:lnTo>
                  <a:lnTo>
                    <a:pt x="251" y="36906"/>
                  </a:lnTo>
                  <a:lnTo>
                    <a:pt x="323" y="37176"/>
                  </a:lnTo>
                  <a:lnTo>
                    <a:pt x="413" y="37427"/>
                  </a:lnTo>
                  <a:lnTo>
                    <a:pt x="521" y="37678"/>
                  </a:lnTo>
                  <a:lnTo>
                    <a:pt x="628" y="37930"/>
                  </a:lnTo>
                  <a:lnTo>
                    <a:pt x="754" y="38163"/>
                  </a:lnTo>
                  <a:lnTo>
                    <a:pt x="880" y="38414"/>
                  </a:lnTo>
                  <a:lnTo>
                    <a:pt x="1023" y="38630"/>
                  </a:lnTo>
                  <a:lnTo>
                    <a:pt x="1167" y="38863"/>
                  </a:lnTo>
                  <a:lnTo>
                    <a:pt x="1329" y="39078"/>
                  </a:lnTo>
                  <a:lnTo>
                    <a:pt x="1508" y="39276"/>
                  </a:lnTo>
                  <a:lnTo>
                    <a:pt x="1688" y="39491"/>
                  </a:lnTo>
                  <a:lnTo>
                    <a:pt x="1867" y="39671"/>
                  </a:lnTo>
                  <a:lnTo>
                    <a:pt x="2262" y="40030"/>
                  </a:lnTo>
                  <a:lnTo>
                    <a:pt x="2675" y="40371"/>
                  </a:lnTo>
                  <a:lnTo>
                    <a:pt x="3106" y="40676"/>
                  </a:lnTo>
                  <a:lnTo>
                    <a:pt x="3572" y="40963"/>
                  </a:lnTo>
                  <a:lnTo>
                    <a:pt x="4021" y="41215"/>
                  </a:lnTo>
                  <a:lnTo>
                    <a:pt x="4506" y="41448"/>
                  </a:lnTo>
                  <a:lnTo>
                    <a:pt x="4972" y="41645"/>
                  </a:lnTo>
                  <a:lnTo>
                    <a:pt x="5475" y="41843"/>
                  </a:lnTo>
                  <a:lnTo>
                    <a:pt x="5960" y="42022"/>
                  </a:lnTo>
                  <a:lnTo>
                    <a:pt x="6480" y="42166"/>
                  </a:lnTo>
                  <a:lnTo>
                    <a:pt x="6983" y="42292"/>
                  </a:lnTo>
                  <a:lnTo>
                    <a:pt x="7503" y="42399"/>
                  </a:lnTo>
                  <a:lnTo>
                    <a:pt x="8024" y="42489"/>
                  </a:lnTo>
                  <a:lnTo>
                    <a:pt x="8544" y="42543"/>
                  </a:lnTo>
                  <a:lnTo>
                    <a:pt x="9065" y="42579"/>
                  </a:lnTo>
                  <a:lnTo>
                    <a:pt x="10124" y="42579"/>
                  </a:lnTo>
                  <a:lnTo>
                    <a:pt x="10645" y="42543"/>
                  </a:lnTo>
                  <a:lnTo>
                    <a:pt x="11165" y="42471"/>
                  </a:lnTo>
                  <a:lnTo>
                    <a:pt x="11686" y="42399"/>
                  </a:lnTo>
                  <a:lnTo>
                    <a:pt x="12188" y="42292"/>
                  </a:lnTo>
                  <a:lnTo>
                    <a:pt x="12709" y="42166"/>
                  </a:lnTo>
                  <a:lnTo>
                    <a:pt x="13211" y="42022"/>
                  </a:lnTo>
                  <a:lnTo>
                    <a:pt x="13714" y="41879"/>
                  </a:lnTo>
                  <a:lnTo>
                    <a:pt x="17663" y="40550"/>
                  </a:lnTo>
                  <a:lnTo>
                    <a:pt x="19638" y="39886"/>
                  </a:lnTo>
                  <a:lnTo>
                    <a:pt x="21594" y="39204"/>
                  </a:lnTo>
                  <a:lnTo>
                    <a:pt x="23569" y="38522"/>
                  </a:lnTo>
                  <a:lnTo>
                    <a:pt x="25507" y="37804"/>
                  </a:lnTo>
                  <a:lnTo>
                    <a:pt x="27464" y="37068"/>
                  </a:lnTo>
                  <a:lnTo>
                    <a:pt x="28125" y="36811"/>
                  </a:lnTo>
                  <a:lnTo>
                    <a:pt x="27733" y="37158"/>
                  </a:lnTo>
                  <a:lnTo>
                    <a:pt x="27231" y="37571"/>
                  </a:lnTo>
                  <a:lnTo>
                    <a:pt x="26728" y="37966"/>
                  </a:lnTo>
                  <a:lnTo>
                    <a:pt x="26225" y="38342"/>
                  </a:lnTo>
                  <a:lnTo>
                    <a:pt x="25705" y="38719"/>
                  </a:lnTo>
                  <a:lnTo>
                    <a:pt x="25202" y="39096"/>
                  </a:lnTo>
                  <a:lnTo>
                    <a:pt x="23246" y="40748"/>
                  </a:lnTo>
                  <a:lnTo>
                    <a:pt x="21325" y="42399"/>
                  </a:lnTo>
                  <a:lnTo>
                    <a:pt x="19386" y="44069"/>
                  </a:lnTo>
                  <a:lnTo>
                    <a:pt x="17448" y="45720"/>
                  </a:lnTo>
                  <a:lnTo>
                    <a:pt x="16478" y="46528"/>
                  </a:lnTo>
                  <a:lnTo>
                    <a:pt x="15491" y="47336"/>
                  </a:lnTo>
                  <a:lnTo>
                    <a:pt x="14989" y="47730"/>
                  </a:lnTo>
                  <a:lnTo>
                    <a:pt x="14486" y="48125"/>
                  </a:lnTo>
                  <a:lnTo>
                    <a:pt x="13983" y="48520"/>
                  </a:lnTo>
                  <a:lnTo>
                    <a:pt x="13732" y="48736"/>
                  </a:lnTo>
                  <a:lnTo>
                    <a:pt x="13499" y="48951"/>
                  </a:lnTo>
                  <a:lnTo>
                    <a:pt x="13265" y="49184"/>
                  </a:lnTo>
                  <a:lnTo>
                    <a:pt x="13032" y="49418"/>
                  </a:lnTo>
                  <a:lnTo>
                    <a:pt x="12835" y="49669"/>
                  </a:lnTo>
                  <a:lnTo>
                    <a:pt x="12619" y="49920"/>
                  </a:lnTo>
                  <a:lnTo>
                    <a:pt x="12440" y="50190"/>
                  </a:lnTo>
                  <a:lnTo>
                    <a:pt x="12242" y="50459"/>
                  </a:lnTo>
                  <a:lnTo>
                    <a:pt x="12081" y="50746"/>
                  </a:lnTo>
                  <a:lnTo>
                    <a:pt x="11919" y="51033"/>
                  </a:lnTo>
                  <a:lnTo>
                    <a:pt x="11775" y="51320"/>
                  </a:lnTo>
                  <a:lnTo>
                    <a:pt x="11650" y="51626"/>
                  </a:lnTo>
                  <a:lnTo>
                    <a:pt x="11524" y="51931"/>
                  </a:lnTo>
                  <a:lnTo>
                    <a:pt x="11434" y="52254"/>
                  </a:lnTo>
                  <a:lnTo>
                    <a:pt x="11345" y="52577"/>
                  </a:lnTo>
                  <a:lnTo>
                    <a:pt x="11273" y="52900"/>
                  </a:lnTo>
                  <a:lnTo>
                    <a:pt x="11201" y="53223"/>
                  </a:lnTo>
                  <a:lnTo>
                    <a:pt x="11165" y="53546"/>
                  </a:lnTo>
                  <a:lnTo>
                    <a:pt x="11129" y="53887"/>
                  </a:lnTo>
                  <a:lnTo>
                    <a:pt x="11111" y="54228"/>
                  </a:lnTo>
                  <a:lnTo>
                    <a:pt x="11111" y="54551"/>
                  </a:lnTo>
                  <a:lnTo>
                    <a:pt x="11129" y="54893"/>
                  </a:lnTo>
                  <a:lnTo>
                    <a:pt x="11165" y="55216"/>
                  </a:lnTo>
                  <a:lnTo>
                    <a:pt x="11201" y="55557"/>
                  </a:lnTo>
                  <a:lnTo>
                    <a:pt x="11273" y="55880"/>
                  </a:lnTo>
                  <a:lnTo>
                    <a:pt x="11345" y="56203"/>
                  </a:lnTo>
                  <a:lnTo>
                    <a:pt x="11434" y="56544"/>
                  </a:lnTo>
                  <a:lnTo>
                    <a:pt x="11542" y="56849"/>
                  </a:lnTo>
                  <a:lnTo>
                    <a:pt x="11668" y="57172"/>
                  </a:lnTo>
                  <a:lnTo>
                    <a:pt x="11793" y="57477"/>
                  </a:lnTo>
                  <a:lnTo>
                    <a:pt x="11955" y="57783"/>
                  </a:lnTo>
                  <a:lnTo>
                    <a:pt x="12117" y="58088"/>
                  </a:lnTo>
                  <a:lnTo>
                    <a:pt x="12296" y="58357"/>
                  </a:lnTo>
                  <a:lnTo>
                    <a:pt x="12476" y="58644"/>
                  </a:lnTo>
                  <a:lnTo>
                    <a:pt x="12691" y="58913"/>
                  </a:lnTo>
                  <a:lnTo>
                    <a:pt x="12906" y="59183"/>
                  </a:lnTo>
                  <a:lnTo>
                    <a:pt x="13122" y="59416"/>
                  </a:lnTo>
                  <a:lnTo>
                    <a:pt x="13355" y="59667"/>
                  </a:lnTo>
                  <a:lnTo>
                    <a:pt x="13606" y="59901"/>
                  </a:lnTo>
                  <a:lnTo>
                    <a:pt x="13840" y="60116"/>
                  </a:lnTo>
                  <a:lnTo>
                    <a:pt x="14109" y="60331"/>
                  </a:lnTo>
                  <a:lnTo>
                    <a:pt x="14360" y="60547"/>
                  </a:lnTo>
                  <a:lnTo>
                    <a:pt x="14647" y="60726"/>
                  </a:lnTo>
                  <a:lnTo>
                    <a:pt x="14917" y="60924"/>
                  </a:lnTo>
                  <a:lnTo>
                    <a:pt x="15204" y="61103"/>
                  </a:lnTo>
                  <a:lnTo>
                    <a:pt x="15491" y="61265"/>
                  </a:lnTo>
                  <a:lnTo>
                    <a:pt x="15796" y="61408"/>
                  </a:lnTo>
                  <a:lnTo>
                    <a:pt x="16101" y="61552"/>
                  </a:lnTo>
                  <a:lnTo>
                    <a:pt x="16425" y="61678"/>
                  </a:lnTo>
                  <a:lnTo>
                    <a:pt x="16730" y="61785"/>
                  </a:lnTo>
                  <a:lnTo>
                    <a:pt x="17071" y="61875"/>
                  </a:lnTo>
                  <a:lnTo>
                    <a:pt x="17394" y="61965"/>
                  </a:lnTo>
                  <a:lnTo>
                    <a:pt x="17735" y="62019"/>
                  </a:lnTo>
                  <a:lnTo>
                    <a:pt x="18076" y="62073"/>
                  </a:lnTo>
                  <a:lnTo>
                    <a:pt x="18417" y="62091"/>
                  </a:lnTo>
                  <a:lnTo>
                    <a:pt x="18758" y="62108"/>
                  </a:lnTo>
                  <a:lnTo>
                    <a:pt x="19099" y="62108"/>
                  </a:lnTo>
                  <a:lnTo>
                    <a:pt x="19422" y="62073"/>
                  </a:lnTo>
                  <a:lnTo>
                    <a:pt x="19763" y="62037"/>
                  </a:lnTo>
                  <a:lnTo>
                    <a:pt x="20104" y="61983"/>
                  </a:lnTo>
                  <a:lnTo>
                    <a:pt x="20427" y="61911"/>
                  </a:lnTo>
                  <a:lnTo>
                    <a:pt x="20751" y="61821"/>
                  </a:lnTo>
                  <a:lnTo>
                    <a:pt x="21074" y="61714"/>
                  </a:lnTo>
                  <a:lnTo>
                    <a:pt x="21235" y="61660"/>
                  </a:lnTo>
                  <a:lnTo>
                    <a:pt x="21397" y="61606"/>
                  </a:lnTo>
                  <a:lnTo>
                    <a:pt x="21989" y="61355"/>
                  </a:lnTo>
                  <a:lnTo>
                    <a:pt x="23174" y="60852"/>
                  </a:lnTo>
                  <a:lnTo>
                    <a:pt x="24341" y="60331"/>
                  </a:lnTo>
                  <a:lnTo>
                    <a:pt x="25489" y="59775"/>
                  </a:lnTo>
                  <a:lnTo>
                    <a:pt x="26638" y="59201"/>
                  </a:lnTo>
                  <a:lnTo>
                    <a:pt x="28918" y="58052"/>
                  </a:lnTo>
                  <a:lnTo>
                    <a:pt x="31180" y="56867"/>
                  </a:lnTo>
                  <a:lnTo>
                    <a:pt x="32310" y="56257"/>
                  </a:lnTo>
                  <a:lnTo>
                    <a:pt x="33423" y="55628"/>
                  </a:lnTo>
                  <a:lnTo>
                    <a:pt x="34536" y="54982"/>
                  </a:lnTo>
                  <a:lnTo>
                    <a:pt x="35613" y="54300"/>
                  </a:lnTo>
                  <a:lnTo>
                    <a:pt x="36690" y="53582"/>
                  </a:lnTo>
                  <a:lnTo>
                    <a:pt x="37211" y="53205"/>
                  </a:lnTo>
                  <a:lnTo>
                    <a:pt x="37731" y="52828"/>
                  </a:lnTo>
                  <a:lnTo>
                    <a:pt x="38234" y="52433"/>
                  </a:lnTo>
                  <a:lnTo>
                    <a:pt x="38737" y="52021"/>
                  </a:lnTo>
                  <a:lnTo>
                    <a:pt x="39221" y="51608"/>
                  </a:lnTo>
                  <a:lnTo>
                    <a:pt x="39706" y="51177"/>
                  </a:lnTo>
                  <a:lnTo>
                    <a:pt x="40173" y="50728"/>
                  </a:lnTo>
                  <a:lnTo>
                    <a:pt x="40621" y="50261"/>
                  </a:lnTo>
                  <a:lnTo>
                    <a:pt x="41070" y="49777"/>
                  </a:lnTo>
                  <a:lnTo>
                    <a:pt x="41483" y="49274"/>
                  </a:lnTo>
                  <a:lnTo>
                    <a:pt x="41878" y="48772"/>
                  </a:lnTo>
                  <a:lnTo>
                    <a:pt x="42255" y="48215"/>
                  </a:lnTo>
                  <a:lnTo>
                    <a:pt x="42596" y="47677"/>
                  </a:lnTo>
                  <a:lnTo>
                    <a:pt x="42901" y="47102"/>
                  </a:lnTo>
                  <a:lnTo>
                    <a:pt x="43224" y="46546"/>
                  </a:lnTo>
                  <a:lnTo>
                    <a:pt x="43511" y="45971"/>
                  </a:lnTo>
                  <a:lnTo>
                    <a:pt x="43781" y="45379"/>
                  </a:lnTo>
                  <a:lnTo>
                    <a:pt x="44032" y="44787"/>
                  </a:lnTo>
                  <a:lnTo>
                    <a:pt x="44265" y="44176"/>
                  </a:lnTo>
                  <a:lnTo>
                    <a:pt x="44481" y="43548"/>
                  </a:lnTo>
                  <a:lnTo>
                    <a:pt x="44570" y="43225"/>
                  </a:lnTo>
                  <a:lnTo>
                    <a:pt x="44642" y="42902"/>
                  </a:lnTo>
                  <a:lnTo>
                    <a:pt x="44696" y="42561"/>
                  </a:lnTo>
                  <a:lnTo>
                    <a:pt x="44750" y="42238"/>
                  </a:lnTo>
                  <a:lnTo>
                    <a:pt x="44768" y="41897"/>
                  </a:lnTo>
                  <a:lnTo>
                    <a:pt x="44768" y="41717"/>
                  </a:lnTo>
                  <a:lnTo>
                    <a:pt x="44768" y="41538"/>
                  </a:lnTo>
                  <a:lnTo>
                    <a:pt x="44768" y="41466"/>
                  </a:lnTo>
                  <a:lnTo>
                    <a:pt x="44768" y="41376"/>
                  </a:lnTo>
                  <a:lnTo>
                    <a:pt x="44768" y="41215"/>
                  </a:lnTo>
                  <a:lnTo>
                    <a:pt x="44750" y="40891"/>
                  </a:lnTo>
                  <a:lnTo>
                    <a:pt x="44714" y="40263"/>
                  </a:lnTo>
                  <a:lnTo>
                    <a:pt x="44660" y="39617"/>
                  </a:lnTo>
                  <a:lnTo>
                    <a:pt x="44606" y="38971"/>
                  </a:lnTo>
                  <a:lnTo>
                    <a:pt x="44534" y="38325"/>
                  </a:lnTo>
                  <a:lnTo>
                    <a:pt x="44481" y="38001"/>
                  </a:lnTo>
                  <a:lnTo>
                    <a:pt x="44463" y="37840"/>
                  </a:lnTo>
                  <a:lnTo>
                    <a:pt x="44445" y="37750"/>
                  </a:lnTo>
                  <a:lnTo>
                    <a:pt x="44427" y="37660"/>
                  </a:lnTo>
                  <a:lnTo>
                    <a:pt x="44373" y="37481"/>
                  </a:lnTo>
                  <a:lnTo>
                    <a:pt x="44319" y="37301"/>
                  </a:lnTo>
                  <a:lnTo>
                    <a:pt x="44247" y="37122"/>
                  </a:lnTo>
                  <a:lnTo>
                    <a:pt x="44175" y="36960"/>
                  </a:lnTo>
                  <a:lnTo>
                    <a:pt x="44086" y="36799"/>
                  </a:lnTo>
                  <a:lnTo>
                    <a:pt x="43978" y="36637"/>
                  </a:lnTo>
                  <a:lnTo>
                    <a:pt x="43763" y="36350"/>
                  </a:lnTo>
                  <a:lnTo>
                    <a:pt x="43529" y="36081"/>
                  </a:lnTo>
                  <a:lnTo>
                    <a:pt x="43260" y="35829"/>
                  </a:lnTo>
                  <a:lnTo>
                    <a:pt x="42991" y="35614"/>
                  </a:lnTo>
                  <a:lnTo>
                    <a:pt x="42704" y="35435"/>
                  </a:lnTo>
                  <a:lnTo>
                    <a:pt x="42398" y="35255"/>
                  </a:lnTo>
                  <a:lnTo>
                    <a:pt x="42093" y="35094"/>
                  </a:lnTo>
                  <a:lnTo>
                    <a:pt x="41788" y="34968"/>
                  </a:lnTo>
                  <a:lnTo>
                    <a:pt x="41483" y="34842"/>
                  </a:lnTo>
                  <a:lnTo>
                    <a:pt x="41178" y="34735"/>
                  </a:lnTo>
                  <a:lnTo>
                    <a:pt x="40855" y="34627"/>
                  </a:lnTo>
                  <a:lnTo>
                    <a:pt x="40532" y="34537"/>
                  </a:lnTo>
                  <a:lnTo>
                    <a:pt x="40465" y="34521"/>
                  </a:lnTo>
                  <a:lnTo>
                    <a:pt x="40465" y="34521"/>
                  </a:lnTo>
                  <a:lnTo>
                    <a:pt x="40639" y="34429"/>
                  </a:lnTo>
                  <a:lnTo>
                    <a:pt x="40962" y="34232"/>
                  </a:lnTo>
                  <a:lnTo>
                    <a:pt x="41267" y="33999"/>
                  </a:lnTo>
                  <a:lnTo>
                    <a:pt x="41555" y="33729"/>
                  </a:lnTo>
                  <a:lnTo>
                    <a:pt x="41806" y="33460"/>
                  </a:lnTo>
                  <a:lnTo>
                    <a:pt x="42039" y="33155"/>
                  </a:lnTo>
                  <a:lnTo>
                    <a:pt x="42237" y="32832"/>
                  </a:lnTo>
                  <a:lnTo>
                    <a:pt x="42434" y="32509"/>
                  </a:lnTo>
                  <a:lnTo>
                    <a:pt x="42506" y="32347"/>
                  </a:lnTo>
                  <a:lnTo>
                    <a:pt x="42596" y="32168"/>
                  </a:lnTo>
                  <a:lnTo>
                    <a:pt x="42739" y="31845"/>
                  </a:lnTo>
                  <a:lnTo>
                    <a:pt x="42883" y="31503"/>
                  </a:lnTo>
                  <a:lnTo>
                    <a:pt x="42991" y="31144"/>
                  </a:lnTo>
                  <a:lnTo>
                    <a:pt x="43116" y="30803"/>
                  </a:lnTo>
                  <a:lnTo>
                    <a:pt x="43206" y="30444"/>
                  </a:lnTo>
                  <a:lnTo>
                    <a:pt x="43296" y="30085"/>
                  </a:lnTo>
                  <a:lnTo>
                    <a:pt x="43350" y="29726"/>
                  </a:lnTo>
                  <a:lnTo>
                    <a:pt x="43404" y="29367"/>
                  </a:lnTo>
                  <a:lnTo>
                    <a:pt x="43457" y="28990"/>
                  </a:lnTo>
                  <a:lnTo>
                    <a:pt x="43493" y="28631"/>
                  </a:lnTo>
                  <a:lnTo>
                    <a:pt x="43511" y="28272"/>
                  </a:lnTo>
                  <a:lnTo>
                    <a:pt x="43511" y="27537"/>
                  </a:lnTo>
                  <a:lnTo>
                    <a:pt x="43475" y="26818"/>
                  </a:lnTo>
                  <a:lnTo>
                    <a:pt x="43404" y="26100"/>
                  </a:lnTo>
                  <a:lnTo>
                    <a:pt x="43314" y="25382"/>
                  </a:lnTo>
                  <a:lnTo>
                    <a:pt x="43188" y="24664"/>
                  </a:lnTo>
                  <a:lnTo>
                    <a:pt x="43027" y="23964"/>
                  </a:lnTo>
                  <a:lnTo>
                    <a:pt x="42847" y="23282"/>
                  </a:lnTo>
                  <a:lnTo>
                    <a:pt x="42739" y="22941"/>
                  </a:lnTo>
                  <a:lnTo>
                    <a:pt x="42632" y="22582"/>
                  </a:lnTo>
                  <a:lnTo>
                    <a:pt x="42506" y="22241"/>
                  </a:lnTo>
                  <a:lnTo>
                    <a:pt x="42362" y="21900"/>
                  </a:lnTo>
                  <a:lnTo>
                    <a:pt x="42219" y="21559"/>
                  </a:lnTo>
                  <a:lnTo>
                    <a:pt x="42039" y="21236"/>
                  </a:lnTo>
                  <a:lnTo>
                    <a:pt x="41860" y="20913"/>
                  </a:lnTo>
                  <a:lnTo>
                    <a:pt x="41644" y="20608"/>
                  </a:lnTo>
                  <a:lnTo>
                    <a:pt x="41447" y="20303"/>
                  </a:lnTo>
                  <a:lnTo>
                    <a:pt x="41214" y="20015"/>
                  </a:lnTo>
                  <a:lnTo>
                    <a:pt x="40980" y="19728"/>
                  </a:lnTo>
                  <a:lnTo>
                    <a:pt x="40729" y="19459"/>
                  </a:lnTo>
                  <a:lnTo>
                    <a:pt x="40478" y="19208"/>
                  </a:lnTo>
                  <a:lnTo>
                    <a:pt x="40208" y="18956"/>
                  </a:lnTo>
                  <a:lnTo>
                    <a:pt x="39939" y="18723"/>
                  </a:lnTo>
                  <a:lnTo>
                    <a:pt x="39796" y="18597"/>
                  </a:lnTo>
                  <a:lnTo>
                    <a:pt x="39724" y="18543"/>
                  </a:lnTo>
                  <a:lnTo>
                    <a:pt x="39652" y="18472"/>
                  </a:lnTo>
                  <a:lnTo>
                    <a:pt x="39472" y="18364"/>
                  </a:lnTo>
                  <a:lnTo>
                    <a:pt x="39311" y="18274"/>
                  </a:lnTo>
                  <a:lnTo>
                    <a:pt x="38970" y="18113"/>
                  </a:lnTo>
                  <a:lnTo>
                    <a:pt x="38629" y="17987"/>
                  </a:lnTo>
                  <a:lnTo>
                    <a:pt x="38306" y="17861"/>
                  </a:lnTo>
                  <a:lnTo>
                    <a:pt x="36959" y="17413"/>
                  </a:lnTo>
                  <a:lnTo>
                    <a:pt x="36313" y="17179"/>
                  </a:lnTo>
                  <a:lnTo>
                    <a:pt x="36062" y="17084"/>
                  </a:lnTo>
                  <a:lnTo>
                    <a:pt x="36062" y="17084"/>
                  </a:lnTo>
                  <a:lnTo>
                    <a:pt x="36313" y="16892"/>
                  </a:lnTo>
                  <a:lnTo>
                    <a:pt x="36618" y="16659"/>
                  </a:lnTo>
                  <a:lnTo>
                    <a:pt x="36924" y="16443"/>
                  </a:lnTo>
                  <a:lnTo>
                    <a:pt x="37570" y="16013"/>
                  </a:lnTo>
                  <a:lnTo>
                    <a:pt x="37893" y="15815"/>
                  </a:lnTo>
                  <a:lnTo>
                    <a:pt x="38054" y="15707"/>
                  </a:lnTo>
                  <a:lnTo>
                    <a:pt x="38126" y="15654"/>
                  </a:lnTo>
                  <a:lnTo>
                    <a:pt x="38216" y="15582"/>
                  </a:lnTo>
                  <a:lnTo>
                    <a:pt x="38234" y="15564"/>
                  </a:lnTo>
                  <a:lnTo>
                    <a:pt x="38503" y="15241"/>
                  </a:lnTo>
                  <a:lnTo>
                    <a:pt x="38754" y="14900"/>
                  </a:lnTo>
                  <a:lnTo>
                    <a:pt x="38970" y="14541"/>
                  </a:lnTo>
                  <a:lnTo>
                    <a:pt x="39149" y="14164"/>
                  </a:lnTo>
                  <a:lnTo>
                    <a:pt x="39311" y="13769"/>
                  </a:lnTo>
                  <a:lnTo>
                    <a:pt x="39419" y="13356"/>
                  </a:lnTo>
                  <a:lnTo>
                    <a:pt x="39455" y="13140"/>
                  </a:lnTo>
                  <a:lnTo>
                    <a:pt x="39490" y="12943"/>
                  </a:lnTo>
                  <a:lnTo>
                    <a:pt x="39526" y="12530"/>
                  </a:lnTo>
                  <a:lnTo>
                    <a:pt x="39562" y="12117"/>
                  </a:lnTo>
                  <a:lnTo>
                    <a:pt x="39598" y="11704"/>
                  </a:lnTo>
                  <a:lnTo>
                    <a:pt x="39616" y="11292"/>
                  </a:lnTo>
                  <a:lnTo>
                    <a:pt x="39616" y="10879"/>
                  </a:lnTo>
                  <a:lnTo>
                    <a:pt x="39598" y="10466"/>
                  </a:lnTo>
                  <a:lnTo>
                    <a:pt x="39580" y="10053"/>
                  </a:lnTo>
                  <a:lnTo>
                    <a:pt x="39508" y="9227"/>
                  </a:lnTo>
                  <a:lnTo>
                    <a:pt x="39455" y="8832"/>
                  </a:lnTo>
                  <a:lnTo>
                    <a:pt x="39383" y="8420"/>
                  </a:lnTo>
                  <a:lnTo>
                    <a:pt x="39239" y="7612"/>
                  </a:lnTo>
                  <a:lnTo>
                    <a:pt x="39042" y="6804"/>
                  </a:lnTo>
                  <a:lnTo>
                    <a:pt x="38808" y="6014"/>
                  </a:lnTo>
                  <a:lnTo>
                    <a:pt x="38557" y="5224"/>
                  </a:lnTo>
                  <a:lnTo>
                    <a:pt x="38270" y="4453"/>
                  </a:lnTo>
                  <a:lnTo>
                    <a:pt x="38108" y="4076"/>
                  </a:lnTo>
                  <a:lnTo>
                    <a:pt x="37947" y="3699"/>
                  </a:lnTo>
                  <a:lnTo>
                    <a:pt x="37767" y="3322"/>
                  </a:lnTo>
                  <a:lnTo>
                    <a:pt x="37570" y="2945"/>
                  </a:lnTo>
                  <a:lnTo>
                    <a:pt x="37354" y="2586"/>
                  </a:lnTo>
                  <a:lnTo>
                    <a:pt x="37121" y="2227"/>
                  </a:lnTo>
                  <a:lnTo>
                    <a:pt x="36870" y="1886"/>
                  </a:lnTo>
                  <a:lnTo>
                    <a:pt x="36618" y="1545"/>
                  </a:lnTo>
                  <a:lnTo>
                    <a:pt x="36313" y="1222"/>
                  </a:lnTo>
                  <a:lnTo>
                    <a:pt x="35990" y="916"/>
                  </a:lnTo>
                  <a:lnTo>
                    <a:pt x="35829" y="791"/>
                  </a:lnTo>
                  <a:lnTo>
                    <a:pt x="35649" y="647"/>
                  </a:lnTo>
                  <a:lnTo>
                    <a:pt x="35452" y="522"/>
                  </a:lnTo>
                  <a:lnTo>
                    <a:pt x="35254" y="414"/>
                  </a:lnTo>
                  <a:lnTo>
                    <a:pt x="35057" y="306"/>
                  </a:lnTo>
                  <a:lnTo>
                    <a:pt x="34841" y="216"/>
                  </a:lnTo>
                  <a:lnTo>
                    <a:pt x="34626" y="145"/>
                  </a:lnTo>
                  <a:lnTo>
                    <a:pt x="34572" y="127"/>
                  </a:lnTo>
                  <a:lnTo>
                    <a:pt x="34518" y="109"/>
                  </a:lnTo>
                  <a:lnTo>
                    <a:pt x="34393" y="73"/>
                  </a:lnTo>
                  <a:lnTo>
                    <a:pt x="34159" y="55"/>
                  </a:lnTo>
                  <a:lnTo>
                    <a:pt x="33944" y="19"/>
                  </a:lnTo>
                  <a:lnTo>
                    <a:pt x="335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4629400" y="2607075"/>
              <a:ext cx="93825" cy="51650"/>
            </a:xfrm>
            <a:custGeom>
              <a:avLst/>
              <a:gdLst/>
              <a:ahLst/>
              <a:cxnLst/>
              <a:rect l="l" t="t" r="r" b="b"/>
              <a:pathLst>
                <a:path w="3753" h="2066" extrusionOk="0">
                  <a:moveTo>
                    <a:pt x="3429" y="1"/>
                  </a:moveTo>
                  <a:lnTo>
                    <a:pt x="3376" y="19"/>
                  </a:lnTo>
                  <a:lnTo>
                    <a:pt x="3322" y="55"/>
                  </a:lnTo>
                  <a:lnTo>
                    <a:pt x="2963" y="306"/>
                  </a:lnTo>
                  <a:lnTo>
                    <a:pt x="2586" y="521"/>
                  </a:lnTo>
                  <a:lnTo>
                    <a:pt x="2209" y="737"/>
                  </a:lnTo>
                  <a:lnTo>
                    <a:pt x="1814" y="916"/>
                  </a:lnTo>
                  <a:lnTo>
                    <a:pt x="1419" y="1096"/>
                  </a:lnTo>
                  <a:lnTo>
                    <a:pt x="1024" y="1257"/>
                  </a:lnTo>
                  <a:lnTo>
                    <a:pt x="629" y="1419"/>
                  </a:lnTo>
                  <a:lnTo>
                    <a:pt x="198" y="1545"/>
                  </a:lnTo>
                  <a:lnTo>
                    <a:pt x="109" y="1598"/>
                  </a:lnTo>
                  <a:lnTo>
                    <a:pt x="73" y="1634"/>
                  </a:lnTo>
                  <a:lnTo>
                    <a:pt x="37" y="1670"/>
                  </a:lnTo>
                  <a:lnTo>
                    <a:pt x="1" y="1760"/>
                  </a:lnTo>
                  <a:lnTo>
                    <a:pt x="19" y="1868"/>
                  </a:lnTo>
                  <a:lnTo>
                    <a:pt x="37" y="1921"/>
                  </a:lnTo>
                  <a:lnTo>
                    <a:pt x="55" y="1957"/>
                  </a:lnTo>
                  <a:lnTo>
                    <a:pt x="91" y="2011"/>
                  </a:lnTo>
                  <a:lnTo>
                    <a:pt x="127" y="2029"/>
                  </a:lnTo>
                  <a:lnTo>
                    <a:pt x="234" y="2065"/>
                  </a:lnTo>
                  <a:lnTo>
                    <a:pt x="324" y="2065"/>
                  </a:lnTo>
                  <a:lnTo>
                    <a:pt x="378" y="2047"/>
                  </a:lnTo>
                  <a:lnTo>
                    <a:pt x="432" y="2029"/>
                  </a:lnTo>
                  <a:lnTo>
                    <a:pt x="791" y="1778"/>
                  </a:lnTo>
                  <a:lnTo>
                    <a:pt x="1168" y="1562"/>
                  </a:lnTo>
                  <a:lnTo>
                    <a:pt x="1545" y="1347"/>
                  </a:lnTo>
                  <a:lnTo>
                    <a:pt x="1940" y="1150"/>
                  </a:lnTo>
                  <a:lnTo>
                    <a:pt x="2334" y="970"/>
                  </a:lnTo>
                  <a:lnTo>
                    <a:pt x="2729" y="809"/>
                  </a:lnTo>
                  <a:lnTo>
                    <a:pt x="3142" y="647"/>
                  </a:lnTo>
                  <a:lnTo>
                    <a:pt x="3555" y="521"/>
                  </a:lnTo>
                  <a:lnTo>
                    <a:pt x="3645" y="485"/>
                  </a:lnTo>
                  <a:lnTo>
                    <a:pt x="3681" y="450"/>
                  </a:lnTo>
                  <a:lnTo>
                    <a:pt x="3717" y="396"/>
                  </a:lnTo>
                  <a:lnTo>
                    <a:pt x="3752" y="306"/>
                  </a:lnTo>
                  <a:lnTo>
                    <a:pt x="3752" y="198"/>
                  </a:lnTo>
                  <a:lnTo>
                    <a:pt x="3735" y="162"/>
                  </a:lnTo>
                  <a:lnTo>
                    <a:pt x="3699" y="109"/>
                  </a:lnTo>
                  <a:lnTo>
                    <a:pt x="3663" y="73"/>
                  </a:lnTo>
                  <a:lnTo>
                    <a:pt x="3627" y="3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4697625" y="3033850"/>
              <a:ext cx="82150" cy="38625"/>
            </a:xfrm>
            <a:custGeom>
              <a:avLst/>
              <a:gdLst/>
              <a:ahLst/>
              <a:cxnLst/>
              <a:rect l="l" t="t" r="r" b="b"/>
              <a:pathLst>
                <a:path w="3286" h="1545" extrusionOk="0">
                  <a:moveTo>
                    <a:pt x="2980" y="0"/>
                  </a:moveTo>
                  <a:lnTo>
                    <a:pt x="2603" y="72"/>
                  </a:lnTo>
                  <a:lnTo>
                    <a:pt x="2226" y="162"/>
                  </a:lnTo>
                  <a:lnTo>
                    <a:pt x="1867" y="270"/>
                  </a:lnTo>
                  <a:lnTo>
                    <a:pt x="1508" y="395"/>
                  </a:lnTo>
                  <a:lnTo>
                    <a:pt x="1149" y="521"/>
                  </a:lnTo>
                  <a:lnTo>
                    <a:pt x="790" y="683"/>
                  </a:lnTo>
                  <a:lnTo>
                    <a:pt x="449" y="862"/>
                  </a:lnTo>
                  <a:lnTo>
                    <a:pt x="288" y="952"/>
                  </a:lnTo>
                  <a:lnTo>
                    <a:pt x="108" y="1059"/>
                  </a:lnTo>
                  <a:lnTo>
                    <a:pt x="54" y="1113"/>
                  </a:lnTo>
                  <a:lnTo>
                    <a:pt x="18" y="1167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18" y="1365"/>
                  </a:lnTo>
                  <a:lnTo>
                    <a:pt x="36" y="1418"/>
                  </a:lnTo>
                  <a:lnTo>
                    <a:pt x="108" y="1490"/>
                  </a:lnTo>
                  <a:lnTo>
                    <a:pt x="198" y="1544"/>
                  </a:lnTo>
                  <a:lnTo>
                    <a:pt x="305" y="1544"/>
                  </a:lnTo>
                  <a:lnTo>
                    <a:pt x="503" y="1508"/>
                  </a:lnTo>
                  <a:lnTo>
                    <a:pt x="682" y="1472"/>
                  </a:lnTo>
                  <a:lnTo>
                    <a:pt x="1059" y="1365"/>
                  </a:lnTo>
                  <a:lnTo>
                    <a:pt x="1418" y="1257"/>
                  </a:lnTo>
                  <a:lnTo>
                    <a:pt x="1777" y="1113"/>
                  </a:lnTo>
                  <a:lnTo>
                    <a:pt x="2477" y="826"/>
                  </a:lnTo>
                  <a:lnTo>
                    <a:pt x="2818" y="683"/>
                  </a:lnTo>
                  <a:lnTo>
                    <a:pt x="3160" y="503"/>
                  </a:lnTo>
                  <a:lnTo>
                    <a:pt x="3213" y="449"/>
                  </a:lnTo>
                  <a:lnTo>
                    <a:pt x="3267" y="377"/>
                  </a:lnTo>
                  <a:lnTo>
                    <a:pt x="3285" y="306"/>
                  </a:lnTo>
                  <a:lnTo>
                    <a:pt x="3285" y="234"/>
                  </a:lnTo>
                  <a:lnTo>
                    <a:pt x="3285" y="180"/>
                  </a:lnTo>
                  <a:lnTo>
                    <a:pt x="3249" y="126"/>
                  </a:lnTo>
                  <a:lnTo>
                    <a:pt x="3177" y="54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58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3922625" y="2310450"/>
              <a:ext cx="638600" cy="941075"/>
            </a:xfrm>
            <a:custGeom>
              <a:avLst/>
              <a:gdLst/>
              <a:ahLst/>
              <a:cxnLst/>
              <a:rect l="l" t="t" r="r" b="b"/>
              <a:pathLst>
                <a:path w="25544" h="37643" extrusionOk="0">
                  <a:moveTo>
                    <a:pt x="25543" y="1"/>
                  </a:moveTo>
                  <a:lnTo>
                    <a:pt x="20787" y="1562"/>
                  </a:lnTo>
                  <a:lnTo>
                    <a:pt x="16622" y="2927"/>
                  </a:lnTo>
                  <a:lnTo>
                    <a:pt x="13068" y="4129"/>
                  </a:lnTo>
                  <a:lnTo>
                    <a:pt x="10124" y="5170"/>
                  </a:lnTo>
                  <a:lnTo>
                    <a:pt x="7773" y="6014"/>
                  </a:lnTo>
                  <a:lnTo>
                    <a:pt x="6822" y="6373"/>
                  </a:lnTo>
                  <a:lnTo>
                    <a:pt x="6032" y="6696"/>
                  </a:lnTo>
                  <a:lnTo>
                    <a:pt x="5386" y="6965"/>
                  </a:lnTo>
                  <a:lnTo>
                    <a:pt x="4883" y="7199"/>
                  </a:lnTo>
                  <a:lnTo>
                    <a:pt x="4542" y="7396"/>
                  </a:lnTo>
                  <a:lnTo>
                    <a:pt x="4416" y="7468"/>
                  </a:lnTo>
                  <a:lnTo>
                    <a:pt x="4344" y="7540"/>
                  </a:lnTo>
                  <a:lnTo>
                    <a:pt x="4147" y="7755"/>
                  </a:lnTo>
                  <a:lnTo>
                    <a:pt x="3967" y="7971"/>
                  </a:lnTo>
                  <a:lnTo>
                    <a:pt x="3788" y="8186"/>
                  </a:lnTo>
                  <a:lnTo>
                    <a:pt x="3644" y="8419"/>
                  </a:lnTo>
                  <a:lnTo>
                    <a:pt x="3501" y="8653"/>
                  </a:lnTo>
                  <a:lnTo>
                    <a:pt x="3357" y="8886"/>
                  </a:lnTo>
                  <a:lnTo>
                    <a:pt x="3249" y="9137"/>
                  </a:lnTo>
                  <a:lnTo>
                    <a:pt x="3142" y="9389"/>
                  </a:lnTo>
                  <a:lnTo>
                    <a:pt x="3052" y="9640"/>
                  </a:lnTo>
                  <a:lnTo>
                    <a:pt x="2962" y="9891"/>
                  </a:lnTo>
                  <a:lnTo>
                    <a:pt x="2890" y="10161"/>
                  </a:lnTo>
                  <a:lnTo>
                    <a:pt x="2837" y="10430"/>
                  </a:lnTo>
                  <a:lnTo>
                    <a:pt x="2801" y="10699"/>
                  </a:lnTo>
                  <a:lnTo>
                    <a:pt x="2765" y="10986"/>
                  </a:lnTo>
                  <a:lnTo>
                    <a:pt x="2747" y="11256"/>
                  </a:lnTo>
                  <a:lnTo>
                    <a:pt x="2729" y="11561"/>
                  </a:lnTo>
                  <a:lnTo>
                    <a:pt x="2747" y="12009"/>
                  </a:lnTo>
                  <a:lnTo>
                    <a:pt x="2783" y="12458"/>
                  </a:lnTo>
                  <a:lnTo>
                    <a:pt x="2837" y="12871"/>
                  </a:lnTo>
                  <a:lnTo>
                    <a:pt x="2926" y="13284"/>
                  </a:lnTo>
                  <a:lnTo>
                    <a:pt x="3034" y="13679"/>
                  </a:lnTo>
                  <a:lnTo>
                    <a:pt x="3160" y="14056"/>
                  </a:lnTo>
                  <a:lnTo>
                    <a:pt x="3321" y="14415"/>
                  </a:lnTo>
                  <a:lnTo>
                    <a:pt x="3501" y="14774"/>
                  </a:lnTo>
                  <a:lnTo>
                    <a:pt x="3698" y="15097"/>
                  </a:lnTo>
                  <a:lnTo>
                    <a:pt x="3914" y="15402"/>
                  </a:lnTo>
                  <a:lnTo>
                    <a:pt x="4165" y="15707"/>
                  </a:lnTo>
                  <a:lnTo>
                    <a:pt x="4434" y="15994"/>
                  </a:lnTo>
                  <a:lnTo>
                    <a:pt x="4721" y="16264"/>
                  </a:lnTo>
                  <a:lnTo>
                    <a:pt x="5044" y="16515"/>
                  </a:lnTo>
                  <a:lnTo>
                    <a:pt x="5386" y="16748"/>
                  </a:lnTo>
                  <a:lnTo>
                    <a:pt x="5762" y="16964"/>
                  </a:lnTo>
                  <a:lnTo>
                    <a:pt x="6265" y="17215"/>
                  </a:lnTo>
                  <a:lnTo>
                    <a:pt x="6786" y="17448"/>
                  </a:lnTo>
                  <a:lnTo>
                    <a:pt x="7342" y="17646"/>
                  </a:lnTo>
                  <a:lnTo>
                    <a:pt x="7916" y="17807"/>
                  </a:lnTo>
                  <a:lnTo>
                    <a:pt x="8509" y="17933"/>
                  </a:lnTo>
                  <a:lnTo>
                    <a:pt x="9119" y="18023"/>
                  </a:lnTo>
                  <a:lnTo>
                    <a:pt x="9747" y="18077"/>
                  </a:lnTo>
                  <a:lnTo>
                    <a:pt x="10394" y="18095"/>
                  </a:lnTo>
                  <a:lnTo>
                    <a:pt x="11273" y="18059"/>
                  </a:lnTo>
                  <a:lnTo>
                    <a:pt x="12817" y="17987"/>
                  </a:lnTo>
                  <a:lnTo>
                    <a:pt x="15007" y="17843"/>
                  </a:lnTo>
                  <a:lnTo>
                    <a:pt x="17861" y="17664"/>
                  </a:lnTo>
                  <a:lnTo>
                    <a:pt x="19512" y="17556"/>
                  </a:lnTo>
                  <a:lnTo>
                    <a:pt x="21110" y="17484"/>
                  </a:lnTo>
                  <a:lnTo>
                    <a:pt x="22689" y="17412"/>
                  </a:lnTo>
                  <a:lnTo>
                    <a:pt x="24233" y="17377"/>
                  </a:lnTo>
                  <a:lnTo>
                    <a:pt x="23623" y="17700"/>
                  </a:lnTo>
                  <a:lnTo>
                    <a:pt x="22995" y="18005"/>
                  </a:lnTo>
                  <a:lnTo>
                    <a:pt x="22330" y="18328"/>
                  </a:lnTo>
                  <a:lnTo>
                    <a:pt x="21630" y="18633"/>
                  </a:lnTo>
                  <a:lnTo>
                    <a:pt x="20912" y="18938"/>
                  </a:lnTo>
                  <a:lnTo>
                    <a:pt x="20158" y="19225"/>
                  </a:lnTo>
                  <a:lnTo>
                    <a:pt x="19369" y="19531"/>
                  </a:lnTo>
                  <a:lnTo>
                    <a:pt x="18561" y="19818"/>
                  </a:lnTo>
                  <a:lnTo>
                    <a:pt x="15761" y="20751"/>
                  </a:lnTo>
                  <a:lnTo>
                    <a:pt x="13373" y="21559"/>
                  </a:lnTo>
                  <a:lnTo>
                    <a:pt x="11399" y="22241"/>
                  </a:lnTo>
                  <a:lnTo>
                    <a:pt x="9819" y="22815"/>
                  </a:lnTo>
                  <a:lnTo>
                    <a:pt x="8670" y="23228"/>
                  </a:lnTo>
                  <a:lnTo>
                    <a:pt x="7611" y="23659"/>
                  </a:lnTo>
                  <a:lnTo>
                    <a:pt x="6624" y="24090"/>
                  </a:lnTo>
                  <a:lnTo>
                    <a:pt x="5709" y="24503"/>
                  </a:lnTo>
                  <a:lnTo>
                    <a:pt x="4865" y="24916"/>
                  </a:lnTo>
                  <a:lnTo>
                    <a:pt x="4111" y="25346"/>
                  </a:lnTo>
                  <a:lnTo>
                    <a:pt x="3447" y="25759"/>
                  </a:lnTo>
                  <a:lnTo>
                    <a:pt x="3124" y="25957"/>
                  </a:lnTo>
                  <a:lnTo>
                    <a:pt x="2837" y="26172"/>
                  </a:lnTo>
                  <a:lnTo>
                    <a:pt x="2496" y="26423"/>
                  </a:lnTo>
                  <a:lnTo>
                    <a:pt x="2172" y="26693"/>
                  </a:lnTo>
                  <a:lnTo>
                    <a:pt x="1885" y="26962"/>
                  </a:lnTo>
                  <a:lnTo>
                    <a:pt x="1598" y="27249"/>
                  </a:lnTo>
                  <a:lnTo>
                    <a:pt x="1347" y="27518"/>
                  </a:lnTo>
                  <a:lnTo>
                    <a:pt x="1113" y="27806"/>
                  </a:lnTo>
                  <a:lnTo>
                    <a:pt x="898" y="28093"/>
                  </a:lnTo>
                  <a:lnTo>
                    <a:pt x="718" y="28380"/>
                  </a:lnTo>
                  <a:lnTo>
                    <a:pt x="557" y="28685"/>
                  </a:lnTo>
                  <a:lnTo>
                    <a:pt x="413" y="28972"/>
                  </a:lnTo>
                  <a:lnTo>
                    <a:pt x="288" y="29277"/>
                  </a:lnTo>
                  <a:lnTo>
                    <a:pt x="180" y="29583"/>
                  </a:lnTo>
                  <a:lnTo>
                    <a:pt x="108" y="29906"/>
                  </a:lnTo>
                  <a:lnTo>
                    <a:pt x="54" y="30211"/>
                  </a:lnTo>
                  <a:lnTo>
                    <a:pt x="18" y="30534"/>
                  </a:lnTo>
                  <a:lnTo>
                    <a:pt x="0" y="30875"/>
                  </a:lnTo>
                  <a:lnTo>
                    <a:pt x="18" y="31252"/>
                  </a:lnTo>
                  <a:lnTo>
                    <a:pt x="54" y="31647"/>
                  </a:lnTo>
                  <a:lnTo>
                    <a:pt x="108" y="32024"/>
                  </a:lnTo>
                  <a:lnTo>
                    <a:pt x="180" y="32401"/>
                  </a:lnTo>
                  <a:lnTo>
                    <a:pt x="270" y="32778"/>
                  </a:lnTo>
                  <a:lnTo>
                    <a:pt x="395" y="33155"/>
                  </a:lnTo>
                  <a:lnTo>
                    <a:pt x="539" y="33514"/>
                  </a:lnTo>
                  <a:lnTo>
                    <a:pt x="683" y="33873"/>
                  </a:lnTo>
                  <a:lnTo>
                    <a:pt x="880" y="34232"/>
                  </a:lnTo>
                  <a:lnTo>
                    <a:pt x="1077" y="34591"/>
                  </a:lnTo>
                  <a:lnTo>
                    <a:pt x="1293" y="34932"/>
                  </a:lnTo>
                  <a:lnTo>
                    <a:pt x="1544" y="35273"/>
                  </a:lnTo>
                  <a:lnTo>
                    <a:pt x="1813" y="35614"/>
                  </a:lnTo>
                  <a:lnTo>
                    <a:pt x="2101" y="35955"/>
                  </a:lnTo>
                  <a:lnTo>
                    <a:pt x="2406" y="36296"/>
                  </a:lnTo>
                  <a:lnTo>
                    <a:pt x="2729" y="36619"/>
                  </a:lnTo>
                  <a:lnTo>
                    <a:pt x="3052" y="36888"/>
                  </a:lnTo>
                  <a:lnTo>
                    <a:pt x="3357" y="37158"/>
                  </a:lnTo>
                  <a:lnTo>
                    <a:pt x="3680" y="37409"/>
                  </a:lnTo>
                  <a:lnTo>
                    <a:pt x="4003" y="37642"/>
                  </a:lnTo>
                  <a:lnTo>
                    <a:pt x="15779" y="37642"/>
                  </a:lnTo>
                  <a:lnTo>
                    <a:pt x="17089" y="37229"/>
                  </a:lnTo>
                  <a:lnTo>
                    <a:pt x="18453" y="36781"/>
                  </a:lnTo>
                  <a:lnTo>
                    <a:pt x="19135" y="36529"/>
                  </a:lnTo>
                  <a:lnTo>
                    <a:pt x="17771" y="37642"/>
                  </a:lnTo>
                  <a:lnTo>
                    <a:pt x="21038" y="37642"/>
                  </a:lnTo>
                  <a:lnTo>
                    <a:pt x="21541" y="37588"/>
                  </a:lnTo>
                  <a:lnTo>
                    <a:pt x="22025" y="37517"/>
                  </a:lnTo>
                  <a:lnTo>
                    <a:pt x="22474" y="37409"/>
                  </a:lnTo>
                  <a:lnTo>
                    <a:pt x="22905" y="37265"/>
                  </a:lnTo>
                  <a:lnTo>
                    <a:pt x="23282" y="37086"/>
                  </a:lnTo>
                  <a:lnTo>
                    <a:pt x="23641" y="36888"/>
                  </a:lnTo>
                  <a:lnTo>
                    <a:pt x="23982" y="36655"/>
                  </a:lnTo>
                  <a:lnTo>
                    <a:pt x="24125" y="36529"/>
                  </a:lnTo>
                  <a:lnTo>
                    <a:pt x="24269" y="36386"/>
                  </a:lnTo>
                  <a:lnTo>
                    <a:pt x="24413" y="36242"/>
                  </a:lnTo>
                  <a:lnTo>
                    <a:pt x="24538" y="36099"/>
                  </a:lnTo>
                  <a:lnTo>
                    <a:pt x="24772" y="35775"/>
                  </a:lnTo>
                  <a:lnTo>
                    <a:pt x="24987" y="35416"/>
                  </a:lnTo>
                  <a:lnTo>
                    <a:pt x="25149" y="35022"/>
                  </a:lnTo>
                  <a:lnTo>
                    <a:pt x="25292" y="34609"/>
                  </a:lnTo>
                  <a:lnTo>
                    <a:pt x="25418" y="34160"/>
                  </a:lnTo>
                  <a:lnTo>
                    <a:pt x="25490" y="33693"/>
                  </a:lnTo>
                  <a:lnTo>
                    <a:pt x="25543" y="33173"/>
                  </a:lnTo>
                  <a:lnTo>
                    <a:pt x="25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32"/>
          <p:cNvSpPr/>
          <p:nvPr/>
        </p:nvSpPr>
        <p:spPr>
          <a:xfrm>
            <a:off x="6967437" y="2252363"/>
            <a:ext cx="921264" cy="1300429"/>
          </a:xfrm>
          <a:custGeom>
            <a:avLst/>
            <a:gdLst/>
            <a:ahLst/>
            <a:cxnLst/>
            <a:rect l="l" t="t" r="r" b="b"/>
            <a:pathLst>
              <a:path w="42435" h="59900" extrusionOk="0">
                <a:moveTo>
                  <a:pt x="25220" y="0"/>
                </a:moveTo>
                <a:lnTo>
                  <a:pt x="24017" y="323"/>
                </a:lnTo>
                <a:lnTo>
                  <a:pt x="22833" y="700"/>
                </a:lnTo>
                <a:lnTo>
                  <a:pt x="21648" y="1095"/>
                </a:lnTo>
                <a:lnTo>
                  <a:pt x="20499" y="1544"/>
                </a:lnTo>
                <a:lnTo>
                  <a:pt x="18668" y="2226"/>
                </a:lnTo>
                <a:lnTo>
                  <a:pt x="16945" y="2854"/>
                </a:lnTo>
                <a:lnTo>
                  <a:pt x="15330" y="3429"/>
                </a:lnTo>
                <a:lnTo>
                  <a:pt x="13822" y="3931"/>
                </a:lnTo>
                <a:lnTo>
                  <a:pt x="13086" y="4164"/>
                </a:lnTo>
                <a:lnTo>
                  <a:pt x="12314" y="4452"/>
                </a:lnTo>
                <a:lnTo>
                  <a:pt x="11542" y="4739"/>
                </a:lnTo>
                <a:lnTo>
                  <a:pt x="10716" y="5062"/>
                </a:lnTo>
                <a:lnTo>
                  <a:pt x="9891" y="5421"/>
                </a:lnTo>
                <a:lnTo>
                  <a:pt x="9029" y="5798"/>
                </a:lnTo>
                <a:lnTo>
                  <a:pt x="8150" y="6193"/>
                </a:lnTo>
                <a:lnTo>
                  <a:pt x="7234" y="6642"/>
                </a:lnTo>
                <a:lnTo>
                  <a:pt x="6785" y="6857"/>
                </a:lnTo>
                <a:lnTo>
                  <a:pt x="6373" y="7108"/>
                </a:lnTo>
                <a:lnTo>
                  <a:pt x="5960" y="7360"/>
                </a:lnTo>
                <a:lnTo>
                  <a:pt x="5601" y="7629"/>
                </a:lnTo>
                <a:lnTo>
                  <a:pt x="5242" y="7916"/>
                </a:lnTo>
                <a:lnTo>
                  <a:pt x="4937" y="8221"/>
                </a:lnTo>
                <a:lnTo>
                  <a:pt x="4631" y="8526"/>
                </a:lnTo>
                <a:lnTo>
                  <a:pt x="4362" y="8867"/>
                </a:lnTo>
                <a:lnTo>
                  <a:pt x="4129" y="9208"/>
                </a:lnTo>
                <a:lnTo>
                  <a:pt x="3913" y="9567"/>
                </a:lnTo>
                <a:lnTo>
                  <a:pt x="3716" y="9944"/>
                </a:lnTo>
                <a:lnTo>
                  <a:pt x="3554" y="10339"/>
                </a:lnTo>
                <a:lnTo>
                  <a:pt x="3411" y="10734"/>
                </a:lnTo>
                <a:lnTo>
                  <a:pt x="3303" y="11165"/>
                </a:lnTo>
                <a:lnTo>
                  <a:pt x="3213" y="11596"/>
                </a:lnTo>
                <a:lnTo>
                  <a:pt x="3142" y="12045"/>
                </a:lnTo>
                <a:lnTo>
                  <a:pt x="3106" y="12493"/>
                </a:lnTo>
                <a:lnTo>
                  <a:pt x="3088" y="12924"/>
                </a:lnTo>
                <a:lnTo>
                  <a:pt x="3088" y="13355"/>
                </a:lnTo>
                <a:lnTo>
                  <a:pt x="3106" y="13786"/>
                </a:lnTo>
                <a:lnTo>
                  <a:pt x="3124" y="14199"/>
                </a:lnTo>
                <a:lnTo>
                  <a:pt x="3177" y="14594"/>
                </a:lnTo>
                <a:lnTo>
                  <a:pt x="3249" y="14970"/>
                </a:lnTo>
                <a:lnTo>
                  <a:pt x="3339" y="15365"/>
                </a:lnTo>
                <a:lnTo>
                  <a:pt x="3465" y="15724"/>
                </a:lnTo>
                <a:lnTo>
                  <a:pt x="3590" y="16083"/>
                </a:lnTo>
                <a:lnTo>
                  <a:pt x="3734" y="16442"/>
                </a:lnTo>
                <a:lnTo>
                  <a:pt x="3895" y="16765"/>
                </a:lnTo>
                <a:lnTo>
                  <a:pt x="4075" y="17107"/>
                </a:lnTo>
                <a:lnTo>
                  <a:pt x="4290" y="17412"/>
                </a:lnTo>
                <a:lnTo>
                  <a:pt x="4506" y="17717"/>
                </a:lnTo>
                <a:lnTo>
                  <a:pt x="4739" y="18022"/>
                </a:lnTo>
                <a:lnTo>
                  <a:pt x="5008" y="18309"/>
                </a:lnTo>
                <a:lnTo>
                  <a:pt x="5278" y="18560"/>
                </a:lnTo>
                <a:lnTo>
                  <a:pt x="5547" y="18812"/>
                </a:lnTo>
                <a:lnTo>
                  <a:pt x="5834" y="19045"/>
                </a:lnTo>
                <a:lnTo>
                  <a:pt x="6121" y="19243"/>
                </a:lnTo>
                <a:lnTo>
                  <a:pt x="6408" y="19440"/>
                </a:lnTo>
                <a:lnTo>
                  <a:pt x="6714" y="19602"/>
                </a:lnTo>
                <a:lnTo>
                  <a:pt x="7019" y="19763"/>
                </a:lnTo>
                <a:lnTo>
                  <a:pt x="7342" y="19889"/>
                </a:lnTo>
                <a:lnTo>
                  <a:pt x="7665" y="20014"/>
                </a:lnTo>
                <a:lnTo>
                  <a:pt x="7988" y="20104"/>
                </a:lnTo>
                <a:lnTo>
                  <a:pt x="8329" y="20176"/>
                </a:lnTo>
                <a:lnTo>
                  <a:pt x="8670" y="20248"/>
                </a:lnTo>
                <a:lnTo>
                  <a:pt x="9029" y="20284"/>
                </a:lnTo>
                <a:lnTo>
                  <a:pt x="9388" y="20302"/>
                </a:lnTo>
                <a:lnTo>
                  <a:pt x="9765" y="20302"/>
                </a:lnTo>
                <a:lnTo>
                  <a:pt x="10519" y="20284"/>
                </a:lnTo>
                <a:lnTo>
                  <a:pt x="11327" y="20230"/>
                </a:lnTo>
                <a:lnTo>
                  <a:pt x="12188" y="20140"/>
                </a:lnTo>
                <a:lnTo>
                  <a:pt x="13068" y="20014"/>
                </a:lnTo>
                <a:lnTo>
                  <a:pt x="14001" y="19889"/>
                </a:lnTo>
                <a:lnTo>
                  <a:pt x="14971" y="19709"/>
                </a:lnTo>
                <a:lnTo>
                  <a:pt x="15976" y="19512"/>
                </a:lnTo>
                <a:lnTo>
                  <a:pt x="17035" y="19278"/>
                </a:lnTo>
                <a:lnTo>
                  <a:pt x="18094" y="19045"/>
                </a:lnTo>
                <a:lnTo>
                  <a:pt x="19207" y="18830"/>
                </a:lnTo>
                <a:lnTo>
                  <a:pt x="20338" y="18614"/>
                </a:lnTo>
                <a:lnTo>
                  <a:pt x="21487" y="18417"/>
                </a:lnTo>
                <a:lnTo>
                  <a:pt x="22653" y="18219"/>
                </a:lnTo>
                <a:lnTo>
                  <a:pt x="23856" y="18040"/>
                </a:lnTo>
                <a:lnTo>
                  <a:pt x="25094" y="17878"/>
                </a:lnTo>
                <a:lnTo>
                  <a:pt x="26351" y="17699"/>
                </a:lnTo>
                <a:lnTo>
                  <a:pt x="23982" y="18794"/>
                </a:lnTo>
                <a:lnTo>
                  <a:pt x="21917" y="19709"/>
                </a:lnTo>
                <a:lnTo>
                  <a:pt x="20984" y="20104"/>
                </a:lnTo>
                <a:lnTo>
                  <a:pt x="20122" y="20463"/>
                </a:lnTo>
                <a:lnTo>
                  <a:pt x="19333" y="20768"/>
                </a:lnTo>
                <a:lnTo>
                  <a:pt x="18597" y="21038"/>
                </a:lnTo>
                <a:lnTo>
                  <a:pt x="16101" y="21881"/>
                </a:lnTo>
                <a:lnTo>
                  <a:pt x="13822" y="22635"/>
                </a:lnTo>
                <a:lnTo>
                  <a:pt x="11776" y="23281"/>
                </a:lnTo>
                <a:lnTo>
                  <a:pt x="9945" y="23856"/>
                </a:lnTo>
                <a:lnTo>
                  <a:pt x="9083" y="24107"/>
                </a:lnTo>
                <a:lnTo>
                  <a:pt x="8257" y="24376"/>
                </a:lnTo>
                <a:lnTo>
                  <a:pt x="7450" y="24664"/>
                </a:lnTo>
                <a:lnTo>
                  <a:pt x="6642" y="24969"/>
                </a:lnTo>
                <a:lnTo>
                  <a:pt x="5852" y="25292"/>
                </a:lnTo>
                <a:lnTo>
                  <a:pt x="5098" y="25633"/>
                </a:lnTo>
                <a:lnTo>
                  <a:pt x="4344" y="25992"/>
                </a:lnTo>
                <a:lnTo>
                  <a:pt x="3608" y="26369"/>
                </a:lnTo>
                <a:lnTo>
                  <a:pt x="3267" y="26566"/>
                </a:lnTo>
                <a:lnTo>
                  <a:pt x="2926" y="26782"/>
                </a:lnTo>
                <a:lnTo>
                  <a:pt x="2621" y="27033"/>
                </a:lnTo>
                <a:lnTo>
                  <a:pt x="2316" y="27302"/>
                </a:lnTo>
                <a:lnTo>
                  <a:pt x="2029" y="27607"/>
                </a:lnTo>
                <a:lnTo>
                  <a:pt x="1759" y="27930"/>
                </a:lnTo>
                <a:lnTo>
                  <a:pt x="1526" y="28272"/>
                </a:lnTo>
                <a:lnTo>
                  <a:pt x="1293" y="28631"/>
                </a:lnTo>
                <a:lnTo>
                  <a:pt x="1077" y="29025"/>
                </a:lnTo>
                <a:lnTo>
                  <a:pt x="880" y="29438"/>
                </a:lnTo>
                <a:lnTo>
                  <a:pt x="700" y="29887"/>
                </a:lnTo>
                <a:lnTo>
                  <a:pt x="539" y="30354"/>
                </a:lnTo>
                <a:lnTo>
                  <a:pt x="395" y="30838"/>
                </a:lnTo>
                <a:lnTo>
                  <a:pt x="269" y="31359"/>
                </a:lnTo>
                <a:lnTo>
                  <a:pt x="162" y="31897"/>
                </a:lnTo>
                <a:lnTo>
                  <a:pt x="72" y="32454"/>
                </a:lnTo>
                <a:lnTo>
                  <a:pt x="18" y="33028"/>
                </a:lnTo>
                <a:lnTo>
                  <a:pt x="0" y="33567"/>
                </a:lnTo>
                <a:lnTo>
                  <a:pt x="18" y="34105"/>
                </a:lnTo>
                <a:lnTo>
                  <a:pt x="72" y="34608"/>
                </a:lnTo>
                <a:lnTo>
                  <a:pt x="180" y="35111"/>
                </a:lnTo>
                <a:lnTo>
                  <a:pt x="252" y="35344"/>
                </a:lnTo>
                <a:lnTo>
                  <a:pt x="323" y="35577"/>
                </a:lnTo>
                <a:lnTo>
                  <a:pt x="395" y="35811"/>
                </a:lnTo>
                <a:lnTo>
                  <a:pt x="503" y="36044"/>
                </a:lnTo>
                <a:lnTo>
                  <a:pt x="611" y="36259"/>
                </a:lnTo>
                <a:lnTo>
                  <a:pt x="718" y="36475"/>
                </a:lnTo>
                <a:lnTo>
                  <a:pt x="844" y="36690"/>
                </a:lnTo>
                <a:lnTo>
                  <a:pt x="970" y="36906"/>
                </a:lnTo>
                <a:lnTo>
                  <a:pt x="1275" y="37300"/>
                </a:lnTo>
                <a:lnTo>
                  <a:pt x="1616" y="37695"/>
                </a:lnTo>
                <a:lnTo>
                  <a:pt x="1993" y="38054"/>
                </a:lnTo>
                <a:lnTo>
                  <a:pt x="2406" y="38413"/>
                </a:lnTo>
                <a:lnTo>
                  <a:pt x="2872" y="38736"/>
                </a:lnTo>
                <a:lnTo>
                  <a:pt x="3375" y="39060"/>
                </a:lnTo>
                <a:lnTo>
                  <a:pt x="3913" y="39365"/>
                </a:lnTo>
                <a:lnTo>
                  <a:pt x="4452" y="39634"/>
                </a:lnTo>
                <a:lnTo>
                  <a:pt x="5008" y="39867"/>
                </a:lnTo>
                <a:lnTo>
                  <a:pt x="5583" y="40083"/>
                </a:lnTo>
                <a:lnTo>
                  <a:pt x="6139" y="40262"/>
                </a:lnTo>
                <a:lnTo>
                  <a:pt x="6714" y="40406"/>
                </a:lnTo>
                <a:lnTo>
                  <a:pt x="7270" y="40514"/>
                </a:lnTo>
                <a:lnTo>
                  <a:pt x="7862" y="40603"/>
                </a:lnTo>
                <a:lnTo>
                  <a:pt x="8437" y="40657"/>
                </a:lnTo>
                <a:lnTo>
                  <a:pt x="9011" y="40675"/>
                </a:lnTo>
                <a:lnTo>
                  <a:pt x="9604" y="40675"/>
                </a:lnTo>
                <a:lnTo>
                  <a:pt x="10196" y="40639"/>
                </a:lnTo>
                <a:lnTo>
                  <a:pt x="10788" y="40567"/>
                </a:lnTo>
                <a:lnTo>
                  <a:pt x="11381" y="40478"/>
                </a:lnTo>
                <a:lnTo>
                  <a:pt x="11991" y="40334"/>
                </a:lnTo>
                <a:lnTo>
                  <a:pt x="12583" y="40172"/>
                </a:lnTo>
                <a:lnTo>
                  <a:pt x="13194" y="39993"/>
                </a:lnTo>
                <a:lnTo>
                  <a:pt x="15994" y="39006"/>
                </a:lnTo>
                <a:lnTo>
                  <a:pt x="19566" y="37731"/>
                </a:lnTo>
                <a:lnTo>
                  <a:pt x="23892" y="36152"/>
                </a:lnTo>
                <a:lnTo>
                  <a:pt x="28972" y="34285"/>
                </a:lnTo>
                <a:lnTo>
                  <a:pt x="23389" y="38988"/>
                </a:lnTo>
                <a:lnTo>
                  <a:pt x="19063" y="42596"/>
                </a:lnTo>
                <a:lnTo>
                  <a:pt x="17358" y="43996"/>
                </a:lnTo>
                <a:lnTo>
                  <a:pt x="15976" y="45127"/>
                </a:lnTo>
                <a:lnTo>
                  <a:pt x="14881" y="45988"/>
                </a:lnTo>
                <a:lnTo>
                  <a:pt x="14109" y="46581"/>
                </a:lnTo>
                <a:lnTo>
                  <a:pt x="13750" y="46868"/>
                </a:lnTo>
                <a:lnTo>
                  <a:pt x="13409" y="47173"/>
                </a:lnTo>
                <a:lnTo>
                  <a:pt x="13086" y="47478"/>
                </a:lnTo>
                <a:lnTo>
                  <a:pt x="12781" y="47801"/>
                </a:lnTo>
                <a:lnTo>
                  <a:pt x="12511" y="48142"/>
                </a:lnTo>
                <a:lnTo>
                  <a:pt x="12278" y="48483"/>
                </a:lnTo>
                <a:lnTo>
                  <a:pt x="12045" y="48842"/>
                </a:lnTo>
                <a:lnTo>
                  <a:pt x="11847" y="49201"/>
                </a:lnTo>
                <a:lnTo>
                  <a:pt x="11686" y="49578"/>
                </a:lnTo>
                <a:lnTo>
                  <a:pt x="11524" y="49955"/>
                </a:lnTo>
                <a:lnTo>
                  <a:pt x="11399" y="50368"/>
                </a:lnTo>
                <a:lnTo>
                  <a:pt x="11309" y="50763"/>
                </a:lnTo>
                <a:lnTo>
                  <a:pt x="11237" y="51194"/>
                </a:lnTo>
                <a:lnTo>
                  <a:pt x="11183" y="51607"/>
                </a:lnTo>
                <a:lnTo>
                  <a:pt x="11147" y="52055"/>
                </a:lnTo>
                <a:lnTo>
                  <a:pt x="11147" y="52504"/>
                </a:lnTo>
                <a:lnTo>
                  <a:pt x="11165" y="52953"/>
                </a:lnTo>
                <a:lnTo>
                  <a:pt x="11219" y="53402"/>
                </a:lnTo>
                <a:lnTo>
                  <a:pt x="11291" y="53833"/>
                </a:lnTo>
                <a:lnTo>
                  <a:pt x="11381" y="54245"/>
                </a:lnTo>
                <a:lnTo>
                  <a:pt x="11506" y="54658"/>
                </a:lnTo>
                <a:lnTo>
                  <a:pt x="11650" y="55053"/>
                </a:lnTo>
                <a:lnTo>
                  <a:pt x="11811" y="55430"/>
                </a:lnTo>
                <a:lnTo>
                  <a:pt x="11991" y="55807"/>
                </a:lnTo>
                <a:lnTo>
                  <a:pt x="12206" y="56184"/>
                </a:lnTo>
                <a:lnTo>
                  <a:pt x="12440" y="56525"/>
                </a:lnTo>
                <a:lnTo>
                  <a:pt x="12691" y="56884"/>
                </a:lnTo>
                <a:lnTo>
                  <a:pt x="12978" y="57207"/>
                </a:lnTo>
                <a:lnTo>
                  <a:pt x="13283" y="57530"/>
                </a:lnTo>
                <a:lnTo>
                  <a:pt x="13606" y="57853"/>
                </a:lnTo>
                <a:lnTo>
                  <a:pt x="13947" y="58141"/>
                </a:lnTo>
                <a:lnTo>
                  <a:pt x="14324" y="58446"/>
                </a:lnTo>
                <a:lnTo>
                  <a:pt x="14701" y="58697"/>
                </a:lnTo>
                <a:lnTo>
                  <a:pt x="15096" y="58948"/>
                </a:lnTo>
                <a:lnTo>
                  <a:pt x="15473" y="59146"/>
                </a:lnTo>
                <a:lnTo>
                  <a:pt x="15868" y="59343"/>
                </a:lnTo>
                <a:lnTo>
                  <a:pt x="16263" y="59505"/>
                </a:lnTo>
                <a:lnTo>
                  <a:pt x="16658" y="59630"/>
                </a:lnTo>
                <a:lnTo>
                  <a:pt x="17053" y="59738"/>
                </a:lnTo>
                <a:lnTo>
                  <a:pt x="17448" y="59810"/>
                </a:lnTo>
                <a:lnTo>
                  <a:pt x="17843" y="59864"/>
                </a:lnTo>
                <a:lnTo>
                  <a:pt x="18256" y="59900"/>
                </a:lnTo>
                <a:lnTo>
                  <a:pt x="18650" y="59900"/>
                </a:lnTo>
                <a:lnTo>
                  <a:pt x="19063" y="59864"/>
                </a:lnTo>
                <a:lnTo>
                  <a:pt x="19476" y="59810"/>
                </a:lnTo>
                <a:lnTo>
                  <a:pt x="19889" y="59720"/>
                </a:lnTo>
                <a:lnTo>
                  <a:pt x="20302" y="59612"/>
                </a:lnTo>
                <a:lnTo>
                  <a:pt x="20733" y="59487"/>
                </a:lnTo>
                <a:lnTo>
                  <a:pt x="21612" y="59128"/>
                </a:lnTo>
                <a:lnTo>
                  <a:pt x="22635" y="58697"/>
                </a:lnTo>
                <a:lnTo>
                  <a:pt x="23802" y="58176"/>
                </a:lnTo>
                <a:lnTo>
                  <a:pt x="25077" y="57566"/>
                </a:lnTo>
                <a:lnTo>
                  <a:pt x="26495" y="56884"/>
                </a:lnTo>
                <a:lnTo>
                  <a:pt x="28056" y="56094"/>
                </a:lnTo>
                <a:lnTo>
                  <a:pt x="29726" y="55233"/>
                </a:lnTo>
                <a:lnTo>
                  <a:pt x="31539" y="54299"/>
                </a:lnTo>
                <a:lnTo>
                  <a:pt x="32454" y="53797"/>
                </a:lnTo>
                <a:lnTo>
                  <a:pt x="33334" y="53294"/>
                </a:lnTo>
                <a:lnTo>
                  <a:pt x="34177" y="52809"/>
                </a:lnTo>
                <a:lnTo>
                  <a:pt x="34985" y="52307"/>
                </a:lnTo>
                <a:lnTo>
                  <a:pt x="35739" y="51804"/>
                </a:lnTo>
                <a:lnTo>
                  <a:pt x="36475" y="51302"/>
                </a:lnTo>
                <a:lnTo>
                  <a:pt x="37157" y="50799"/>
                </a:lnTo>
                <a:lnTo>
                  <a:pt x="37803" y="50296"/>
                </a:lnTo>
                <a:lnTo>
                  <a:pt x="38413" y="49794"/>
                </a:lnTo>
                <a:lnTo>
                  <a:pt x="38988" y="49291"/>
                </a:lnTo>
                <a:lnTo>
                  <a:pt x="39526" y="48789"/>
                </a:lnTo>
                <a:lnTo>
                  <a:pt x="40029" y="48286"/>
                </a:lnTo>
                <a:lnTo>
                  <a:pt x="40496" y="47783"/>
                </a:lnTo>
                <a:lnTo>
                  <a:pt x="40909" y="47281"/>
                </a:lnTo>
                <a:lnTo>
                  <a:pt x="41303" y="46760"/>
                </a:lnTo>
                <a:lnTo>
                  <a:pt x="41644" y="46258"/>
                </a:lnTo>
                <a:lnTo>
                  <a:pt x="42057" y="45575"/>
                </a:lnTo>
                <a:lnTo>
                  <a:pt x="42434" y="44893"/>
                </a:lnTo>
                <a:lnTo>
                  <a:pt x="42345" y="44552"/>
                </a:lnTo>
                <a:lnTo>
                  <a:pt x="42255" y="44193"/>
                </a:lnTo>
                <a:lnTo>
                  <a:pt x="42129" y="43852"/>
                </a:lnTo>
                <a:lnTo>
                  <a:pt x="42004" y="43493"/>
                </a:lnTo>
                <a:lnTo>
                  <a:pt x="41842" y="43116"/>
                </a:lnTo>
                <a:lnTo>
                  <a:pt x="41662" y="42757"/>
                </a:lnTo>
                <a:lnTo>
                  <a:pt x="41465" y="42380"/>
                </a:lnTo>
                <a:lnTo>
                  <a:pt x="41250" y="42003"/>
                </a:lnTo>
                <a:lnTo>
                  <a:pt x="41016" y="41626"/>
                </a:lnTo>
                <a:lnTo>
                  <a:pt x="40765" y="41232"/>
                </a:lnTo>
                <a:lnTo>
                  <a:pt x="40478" y="40837"/>
                </a:lnTo>
                <a:lnTo>
                  <a:pt x="40191" y="40442"/>
                </a:lnTo>
                <a:lnTo>
                  <a:pt x="39867" y="40047"/>
                </a:lnTo>
                <a:lnTo>
                  <a:pt x="39544" y="39634"/>
                </a:lnTo>
                <a:lnTo>
                  <a:pt x="39185" y="39221"/>
                </a:lnTo>
                <a:lnTo>
                  <a:pt x="38808" y="38808"/>
                </a:lnTo>
                <a:lnTo>
                  <a:pt x="38090" y="38018"/>
                </a:lnTo>
                <a:lnTo>
                  <a:pt x="37426" y="37318"/>
                </a:lnTo>
                <a:lnTo>
                  <a:pt x="36834" y="36708"/>
                </a:lnTo>
                <a:lnTo>
                  <a:pt x="36295" y="36170"/>
                </a:lnTo>
                <a:lnTo>
                  <a:pt x="35829" y="35739"/>
                </a:lnTo>
                <a:lnTo>
                  <a:pt x="35434" y="35380"/>
                </a:lnTo>
                <a:lnTo>
                  <a:pt x="35093" y="35111"/>
                </a:lnTo>
                <a:lnTo>
                  <a:pt x="34823" y="34931"/>
                </a:lnTo>
                <a:lnTo>
                  <a:pt x="34590" y="34787"/>
                </a:lnTo>
                <a:lnTo>
                  <a:pt x="34375" y="34626"/>
                </a:lnTo>
                <a:lnTo>
                  <a:pt x="34177" y="34464"/>
                </a:lnTo>
                <a:lnTo>
                  <a:pt x="33998" y="34285"/>
                </a:lnTo>
                <a:lnTo>
                  <a:pt x="33836" y="34087"/>
                </a:lnTo>
                <a:lnTo>
                  <a:pt x="33693" y="33890"/>
                </a:lnTo>
                <a:lnTo>
                  <a:pt x="33567" y="33675"/>
                </a:lnTo>
                <a:lnTo>
                  <a:pt x="33459" y="33459"/>
                </a:lnTo>
                <a:lnTo>
                  <a:pt x="33405" y="33333"/>
                </a:lnTo>
                <a:lnTo>
                  <a:pt x="33369" y="33208"/>
                </a:lnTo>
                <a:lnTo>
                  <a:pt x="33352" y="33064"/>
                </a:lnTo>
                <a:lnTo>
                  <a:pt x="33334" y="32921"/>
                </a:lnTo>
                <a:lnTo>
                  <a:pt x="33352" y="32598"/>
                </a:lnTo>
                <a:lnTo>
                  <a:pt x="33405" y="32221"/>
                </a:lnTo>
                <a:lnTo>
                  <a:pt x="33495" y="31808"/>
                </a:lnTo>
                <a:lnTo>
                  <a:pt x="33639" y="31359"/>
                </a:lnTo>
                <a:lnTo>
                  <a:pt x="33818" y="30874"/>
                </a:lnTo>
                <a:lnTo>
                  <a:pt x="34034" y="30336"/>
                </a:lnTo>
                <a:lnTo>
                  <a:pt x="34141" y="30049"/>
                </a:lnTo>
                <a:lnTo>
                  <a:pt x="34231" y="29743"/>
                </a:lnTo>
                <a:lnTo>
                  <a:pt x="34285" y="29420"/>
                </a:lnTo>
                <a:lnTo>
                  <a:pt x="34339" y="29079"/>
                </a:lnTo>
                <a:lnTo>
                  <a:pt x="34357" y="28720"/>
                </a:lnTo>
                <a:lnTo>
                  <a:pt x="34339" y="28343"/>
                </a:lnTo>
                <a:lnTo>
                  <a:pt x="34303" y="27930"/>
                </a:lnTo>
                <a:lnTo>
                  <a:pt x="34249" y="27518"/>
                </a:lnTo>
                <a:lnTo>
                  <a:pt x="34177" y="27087"/>
                </a:lnTo>
                <a:lnTo>
                  <a:pt x="34088" y="26638"/>
                </a:lnTo>
                <a:lnTo>
                  <a:pt x="33962" y="26153"/>
                </a:lnTo>
                <a:lnTo>
                  <a:pt x="33800" y="25669"/>
                </a:lnTo>
                <a:lnTo>
                  <a:pt x="33639" y="25148"/>
                </a:lnTo>
                <a:lnTo>
                  <a:pt x="33441" y="24628"/>
                </a:lnTo>
                <a:lnTo>
                  <a:pt x="33226" y="24071"/>
                </a:lnTo>
                <a:lnTo>
                  <a:pt x="32975" y="23515"/>
                </a:lnTo>
                <a:lnTo>
                  <a:pt x="32723" y="22958"/>
                </a:lnTo>
                <a:lnTo>
                  <a:pt x="32472" y="22456"/>
                </a:lnTo>
                <a:lnTo>
                  <a:pt x="32221" y="22025"/>
                </a:lnTo>
                <a:lnTo>
                  <a:pt x="31987" y="21630"/>
                </a:lnTo>
                <a:lnTo>
                  <a:pt x="31736" y="21289"/>
                </a:lnTo>
                <a:lnTo>
                  <a:pt x="31503" y="20984"/>
                </a:lnTo>
                <a:lnTo>
                  <a:pt x="31251" y="20750"/>
                </a:lnTo>
                <a:lnTo>
                  <a:pt x="31018" y="20571"/>
                </a:lnTo>
                <a:lnTo>
                  <a:pt x="30785" y="20409"/>
                </a:lnTo>
                <a:lnTo>
                  <a:pt x="30587" y="20212"/>
                </a:lnTo>
                <a:lnTo>
                  <a:pt x="30390" y="20014"/>
                </a:lnTo>
                <a:lnTo>
                  <a:pt x="30210" y="19781"/>
                </a:lnTo>
                <a:lnTo>
                  <a:pt x="30049" y="19512"/>
                </a:lnTo>
                <a:lnTo>
                  <a:pt x="29905" y="19243"/>
                </a:lnTo>
                <a:lnTo>
                  <a:pt x="29762" y="18937"/>
                </a:lnTo>
                <a:lnTo>
                  <a:pt x="29654" y="18632"/>
                </a:lnTo>
                <a:lnTo>
                  <a:pt x="29600" y="18453"/>
                </a:lnTo>
                <a:lnTo>
                  <a:pt x="29582" y="18291"/>
                </a:lnTo>
                <a:lnTo>
                  <a:pt x="29546" y="18112"/>
                </a:lnTo>
                <a:lnTo>
                  <a:pt x="29546" y="17950"/>
                </a:lnTo>
                <a:lnTo>
                  <a:pt x="29546" y="17771"/>
                </a:lnTo>
                <a:lnTo>
                  <a:pt x="29564" y="17591"/>
                </a:lnTo>
                <a:lnTo>
                  <a:pt x="29600" y="17412"/>
                </a:lnTo>
                <a:lnTo>
                  <a:pt x="29636" y="17214"/>
                </a:lnTo>
                <a:lnTo>
                  <a:pt x="29690" y="17035"/>
                </a:lnTo>
                <a:lnTo>
                  <a:pt x="29744" y="16837"/>
                </a:lnTo>
                <a:lnTo>
                  <a:pt x="29905" y="16460"/>
                </a:lnTo>
                <a:lnTo>
                  <a:pt x="30121" y="16065"/>
                </a:lnTo>
                <a:lnTo>
                  <a:pt x="30390" y="15653"/>
                </a:lnTo>
                <a:lnTo>
                  <a:pt x="30659" y="15240"/>
                </a:lnTo>
                <a:lnTo>
                  <a:pt x="30910" y="14791"/>
                </a:lnTo>
                <a:lnTo>
                  <a:pt x="31144" y="14306"/>
                </a:lnTo>
                <a:lnTo>
                  <a:pt x="31323" y="13804"/>
                </a:lnTo>
                <a:lnTo>
                  <a:pt x="31503" y="13265"/>
                </a:lnTo>
                <a:lnTo>
                  <a:pt x="31628" y="12709"/>
                </a:lnTo>
                <a:lnTo>
                  <a:pt x="31754" y="12134"/>
                </a:lnTo>
                <a:lnTo>
                  <a:pt x="31826" y="11506"/>
                </a:lnTo>
                <a:lnTo>
                  <a:pt x="31844" y="11201"/>
                </a:lnTo>
                <a:lnTo>
                  <a:pt x="31862" y="10860"/>
                </a:lnTo>
                <a:lnTo>
                  <a:pt x="31844" y="10519"/>
                </a:lnTo>
                <a:lnTo>
                  <a:pt x="31808" y="10178"/>
                </a:lnTo>
                <a:lnTo>
                  <a:pt x="31754" y="9801"/>
                </a:lnTo>
                <a:lnTo>
                  <a:pt x="31664" y="9424"/>
                </a:lnTo>
                <a:lnTo>
                  <a:pt x="31574" y="9047"/>
                </a:lnTo>
                <a:lnTo>
                  <a:pt x="31467" y="8634"/>
                </a:lnTo>
                <a:lnTo>
                  <a:pt x="31323" y="8221"/>
                </a:lnTo>
                <a:lnTo>
                  <a:pt x="31180" y="7790"/>
                </a:lnTo>
                <a:lnTo>
                  <a:pt x="31000" y="7360"/>
                </a:lnTo>
                <a:lnTo>
                  <a:pt x="30803" y="6911"/>
                </a:lnTo>
                <a:lnTo>
                  <a:pt x="30587" y="6444"/>
                </a:lnTo>
                <a:lnTo>
                  <a:pt x="30354" y="5959"/>
                </a:lnTo>
                <a:lnTo>
                  <a:pt x="30103" y="5475"/>
                </a:lnTo>
                <a:lnTo>
                  <a:pt x="29833" y="4972"/>
                </a:lnTo>
                <a:lnTo>
                  <a:pt x="29546" y="4488"/>
                </a:lnTo>
                <a:lnTo>
                  <a:pt x="29277" y="4021"/>
                </a:lnTo>
                <a:lnTo>
                  <a:pt x="28990" y="3572"/>
                </a:lnTo>
                <a:lnTo>
                  <a:pt x="28702" y="3141"/>
                </a:lnTo>
                <a:lnTo>
                  <a:pt x="28415" y="2746"/>
                </a:lnTo>
                <a:lnTo>
                  <a:pt x="28128" y="2387"/>
                </a:lnTo>
                <a:lnTo>
                  <a:pt x="27841" y="2028"/>
                </a:lnTo>
                <a:lnTo>
                  <a:pt x="27554" y="1705"/>
                </a:lnTo>
                <a:lnTo>
                  <a:pt x="27266" y="1418"/>
                </a:lnTo>
                <a:lnTo>
                  <a:pt x="26979" y="1131"/>
                </a:lnTo>
                <a:lnTo>
                  <a:pt x="26674" y="880"/>
                </a:lnTo>
                <a:lnTo>
                  <a:pt x="26387" y="664"/>
                </a:lnTo>
                <a:lnTo>
                  <a:pt x="26100" y="449"/>
                </a:lnTo>
                <a:lnTo>
                  <a:pt x="25813" y="269"/>
                </a:lnTo>
                <a:lnTo>
                  <a:pt x="25507" y="126"/>
                </a:lnTo>
                <a:lnTo>
                  <a:pt x="25220" y="0"/>
                </a:lnTo>
                <a:close/>
              </a:path>
            </a:pathLst>
          </a:custGeom>
          <a:solidFill>
            <a:srgbClr val="FFC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2"/>
          <p:cNvSpPr txBox="1">
            <a:spLocks noGrp="1"/>
          </p:cNvSpPr>
          <p:nvPr>
            <p:ph type="title" idx="4294967295"/>
          </p:nvPr>
        </p:nvSpPr>
        <p:spPr>
          <a:xfrm>
            <a:off x="533931" y="2902578"/>
            <a:ext cx="5156400" cy="1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/>
              <a:t>Our </a:t>
            </a:r>
            <a:r>
              <a:rPr lang="en" sz="2400" u="sng" dirty="0">
                <a:latin typeface="Varela Round"/>
                <a:ea typeface="Varela Round"/>
                <a:cs typeface="Varela Round"/>
                <a:sym typeface="Varela Round"/>
              </a:rPr>
              <a:t>Team</a:t>
            </a:r>
            <a:endParaRPr sz="2400" u="sng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44" name="Google Shape;1344;p32"/>
          <p:cNvSpPr txBox="1">
            <a:spLocks noGrp="1"/>
          </p:cNvSpPr>
          <p:nvPr>
            <p:ph type="subTitle" idx="1"/>
          </p:nvPr>
        </p:nvSpPr>
        <p:spPr>
          <a:xfrm>
            <a:off x="2050270" y="3761358"/>
            <a:ext cx="2123722" cy="360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Anurag Gher</a:t>
            </a:r>
            <a:endParaRPr dirty="0"/>
          </a:p>
        </p:txBody>
      </p:sp>
      <p:sp>
        <p:nvSpPr>
          <p:cNvPr id="1345" name="Google Shape;1345;p32"/>
          <p:cNvSpPr txBox="1">
            <a:spLocks noGrp="1"/>
          </p:cNvSpPr>
          <p:nvPr>
            <p:ph type="subTitle" idx="4294967295"/>
          </p:nvPr>
        </p:nvSpPr>
        <p:spPr>
          <a:xfrm>
            <a:off x="2355194" y="3227538"/>
            <a:ext cx="1513875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Arjun Loya</a:t>
            </a:r>
            <a:endParaRPr sz="1800" dirty="0"/>
          </a:p>
        </p:txBody>
      </p:sp>
      <p:sp>
        <p:nvSpPr>
          <p:cNvPr id="1346" name="Google Shape;1346;p32"/>
          <p:cNvSpPr txBox="1">
            <a:spLocks noGrp="1"/>
          </p:cNvSpPr>
          <p:nvPr>
            <p:ph type="subTitle" idx="4294967295"/>
          </p:nvPr>
        </p:nvSpPr>
        <p:spPr>
          <a:xfrm>
            <a:off x="2355194" y="4149125"/>
            <a:ext cx="2059666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Lokesh Thodkar</a:t>
            </a:r>
            <a:endParaRPr sz="1800" dirty="0"/>
          </a:p>
        </p:txBody>
      </p:sp>
      <p:sp>
        <p:nvSpPr>
          <p:cNvPr id="1352" name="Google Shape;1352;p32"/>
          <p:cNvSpPr txBox="1">
            <a:spLocks noGrp="1"/>
          </p:cNvSpPr>
          <p:nvPr>
            <p:ph type="title" idx="4294967295"/>
          </p:nvPr>
        </p:nvSpPr>
        <p:spPr>
          <a:xfrm>
            <a:off x="7345179" y="3875525"/>
            <a:ext cx="1731365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Group 1</a:t>
            </a:r>
            <a:endParaRPr sz="30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500F-F699-7F87-576B-AECAE249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71" y="449513"/>
            <a:ext cx="7717500" cy="292500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7E0AA-CC90-B126-7AAB-B600D952405A}"/>
              </a:ext>
            </a:extLst>
          </p:cNvPr>
          <p:cNvSpPr txBox="1"/>
          <p:nvPr/>
        </p:nvSpPr>
        <p:spPr>
          <a:xfrm>
            <a:off x="543273" y="742013"/>
            <a:ext cx="8038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Update Inventory After an Order is Placed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Trigger Name: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Update_Inventory_After_Order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Prevent Out-of-Stock Products from Being Ordered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Trigger Name: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Prevent_Out_Of_Stock_Order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Prevent Negative Inventory Levels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Trigger Name: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Prevent_Negative_Inventory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1FCA-0A05-40FE-EC37-C51592FD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3281654" cy="292500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414E5-7F22-6363-0EDD-1E31888CD2AC}"/>
              </a:ext>
            </a:extLst>
          </p:cNvPr>
          <p:cNvSpPr txBox="1"/>
          <p:nvPr/>
        </p:nvSpPr>
        <p:spPr>
          <a:xfrm>
            <a:off x="412229" y="988934"/>
            <a:ext cx="41597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Place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Order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Update Inventory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Update Order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D8B51D4-365F-1E1A-945C-EC375097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31" y="3400112"/>
            <a:ext cx="4659443" cy="12740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1287CC-E9FF-254F-7ED2-AF4F8316D900}"/>
              </a:ext>
            </a:extLst>
          </p:cNvPr>
          <p:cNvSpPr txBox="1">
            <a:spLocks/>
          </p:cNvSpPr>
          <p:nvPr/>
        </p:nvSpPr>
        <p:spPr>
          <a:xfrm>
            <a:off x="5084760" y="2425500"/>
            <a:ext cx="3281654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arela Round"/>
              <a:buNone/>
              <a:defRPr sz="2800" b="1" i="0" u="none" strike="noStrike" cap="none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17334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>
            <a:spLocks noGrp="1"/>
          </p:cNvSpPr>
          <p:nvPr>
            <p:ph type="title" idx="2"/>
          </p:nvPr>
        </p:nvSpPr>
        <p:spPr>
          <a:xfrm>
            <a:off x="65314" y="2571750"/>
            <a:ext cx="2233157" cy="1056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DDL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4C454-9383-494C-E399-D10A3CA2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391"/>
          <a:stretch/>
        </p:blipFill>
        <p:spPr>
          <a:xfrm>
            <a:off x="2431142" y="574664"/>
            <a:ext cx="6647544" cy="4406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3594-712B-F144-A8CA-A7DFC1807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7E03-54B9-B33E-FCFF-AC90F096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25" y="89920"/>
            <a:ext cx="7717500" cy="29250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00875-8A39-3D8D-2792-CD56F4C8B118}"/>
              </a:ext>
            </a:extLst>
          </p:cNvPr>
          <p:cNvSpPr txBox="1"/>
          <p:nvPr/>
        </p:nvSpPr>
        <p:spPr>
          <a:xfrm>
            <a:off x="304799" y="580540"/>
            <a:ext cx="8697475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Admin :  </a:t>
            </a: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Permissions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Full access to all tables and views. Can manage users, influencers, products, inventory, orders, sales reports.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solidFill>
                  <a:schemeClr val="bg1"/>
                </a:solidFill>
              </a:rPr>
              <a:t>           </a:t>
            </a: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view and update inventory status.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monitor all sales data (region-wise, weekly).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create and modify users and influencers.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modify product details, including price and stock.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Product Manager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Permissions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Can manage products and inventory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but cannot access user or order data.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           Access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44550" lvl="1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update </a:t>
            </a:r>
            <a:r>
              <a:rPr lang="en-US" sz="11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quantity in hand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product pricing.</a:t>
            </a:r>
          </a:p>
          <a:p>
            <a:pPr marL="844550" lvl="1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Cannot access user or influencer data.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Influencer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Permissions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Can only promote products; cannot change product details or view sales information.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            Access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787400" lvl="1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view the products they promote.</a:t>
            </a:r>
          </a:p>
          <a:p>
            <a:pPr marL="787400" lvl="1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Cannot view or modify inventory or order information.</a:t>
            </a:r>
          </a:p>
          <a:p>
            <a:pPr marL="787400" lvl="1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track their promoted products but no detailed insights on user engagement.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Permissions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Can browse products and place orders.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          Access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view the list of products and influencers.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 only view their own order history.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Cannot access inventory, product management, or sales data.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endParaRPr lang="en-US" sz="11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27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89D737-4FD4-8FBB-4982-18FDBB9E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5" y="204220"/>
            <a:ext cx="7717500" cy="2925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E5EAC-7D89-80FE-D20C-43EB290B13F7}"/>
              </a:ext>
            </a:extLst>
          </p:cNvPr>
          <p:cNvSpPr/>
          <p:nvPr/>
        </p:nvSpPr>
        <p:spPr>
          <a:xfrm>
            <a:off x="518160" y="861060"/>
            <a:ext cx="3970020" cy="20421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ABDEE-37B3-1948-FEB2-21823E4FFEA5}"/>
              </a:ext>
            </a:extLst>
          </p:cNvPr>
          <p:cNvSpPr txBox="1"/>
          <p:nvPr/>
        </p:nvSpPr>
        <p:spPr>
          <a:xfrm>
            <a:off x="518158" y="1021050"/>
            <a:ext cx="40538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APP_ADMIN</a:t>
            </a:r>
          </a:p>
          <a:p>
            <a:pPr algn="ctr"/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access to all tables, views, and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users, permissions, and overall database functionality.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C86681-D2B6-0C80-FEC3-D6D05BED3A62}"/>
              </a:ext>
            </a:extLst>
          </p:cNvPr>
          <p:cNvSpPr/>
          <p:nvPr/>
        </p:nvSpPr>
        <p:spPr>
          <a:xfrm>
            <a:off x="4709162" y="861060"/>
            <a:ext cx="3916680" cy="20421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INVENTORY_MANAGER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inventory-related tables and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stock levels and order statuses.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557631-367D-5460-C35B-38608E3C27F6}"/>
              </a:ext>
            </a:extLst>
          </p:cNvPr>
          <p:cNvSpPr/>
          <p:nvPr/>
        </p:nvSpPr>
        <p:spPr>
          <a:xfrm>
            <a:off x="518160" y="3025140"/>
            <a:ext cx="3970020" cy="20421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INFLUENCER_USER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influencer performance metrics and sales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individual contributions to overall sales. </a:t>
            </a:r>
          </a:p>
          <a:p>
            <a:pPr algn="ctr"/>
            <a:endParaRPr lang="en-US" sz="2400" dirty="0"/>
          </a:p>
          <a:p>
            <a:pPr algn="ctr"/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9150B-462E-5392-1338-904F5981918A}"/>
              </a:ext>
            </a:extLst>
          </p:cNvPr>
          <p:cNvSpPr/>
          <p:nvPr/>
        </p:nvSpPr>
        <p:spPr>
          <a:xfrm>
            <a:off x="4709162" y="3025140"/>
            <a:ext cx="3970020" cy="20421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APP_USER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personal order history and statuses.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Restricted to their data for privacy. </a:t>
            </a:r>
          </a:p>
          <a:p>
            <a:pPr algn="ctr"/>
            <a:endParaRPr lang="en-US" altLang="en-US" dirty="0"/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1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>
          <a:extLst>
            <a:ext uri="{FF2B5EF4-FFF2-40B4-BE49-F238E27FC236}">
              <a16:creationId xmlns:a16="http://schemas.microsoft.com/office/drawing/2014/main" id="{E76A81AE-CDF8-5D6A-D1F8-699D476F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6">
            <a:extLst>
              <a:ext uri="{FF2B5EF4-FFF2-40B4-BE49-F238E27FC236}">
                <a16:creationId xmlns:a16="http://schemas.microsoft.com/office/drawing/2014/main" id="{E4CCCEC2-74E7-4342-4B9F-5EF6E752FED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rot="16200000">
            <a:off x="-1897513" y="2327808"/>
            <a:ext cx="4611366" cy="641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Flow Diagram</a:t>
            </a:r>
            <a:endParaRPr dirty="0"/>
          </a:p>
        </p:txBody>
      </p:sp>
      <p:pic>
        <p:nvPicPr>
          <p:cNvPr id="2" name="Google Shape;494;p22">
            <a:extLst>
              <a:ext uri="{FF2B5EF4-FFF2-40B4-BE49-F238E27FC236}">
                <a16:creationId xmlns:a16="http://schemas.microsoft.com/office/drawing/2014/main" id="{6CDED5BD-5C1A-F63C-EA83-7E91F5766B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59" y="507474"/>
            <a:ext cx="2682241" cy="446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93;p22">
            <a:extLst>
              <a:ext uri="{FF2B5EF4-FFF2-40B4-BE49-F238E27FC236}">
                <a16:creationId xmlns:a16="http://schemas.microsoft.com/office/drawing/2014/main" id="{FAE86E53-3138-7979-1D10-BA5A12D184A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521447"/>
            <a:ext cx="2468879" cy="444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02;p23">
            <a:extLst>
              <a:ext uri="{FF2B5EF4-FFF2-40B4-BE49-F238E27FC236}">
                <a16:creationId xmlns:a16="http://schemas.microsoft.com/office/drawing/2014/main" id="{73260D4A-B8BD-0EEA-A97F-8A4F4356C27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334" y="507474"/>
            <a:ext cx="2936170" cy="44467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BA155-DEE4-2607-8939-4E65CD727297}"/>
              </a:ext>
            </a:extLst>
          </p:cNvPr>
          <p:cNvSpPr txBox="1"/>
          <p:nvPr/>
        </p:nvSpPr>
        <p:spPr>
          <a:xfrm>
            <a:off x="6667500" y="35123"/>
            <a:ext cx="183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41147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233B89-4444-5DB6-C9E1-A241B4D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666"/>
            <a:ext cx="7717500" cy="292500"/>
          </a:xfrm>
        </p:spPr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61F4E-D58D-8566-AFF9-BD797BDCEE11}"/>
              </a:ext>
            </a:extLst>
          </p:cNvPr>
          <p:cNvSpPr txBox="1"/>
          <p:nvPr/>
        </p:nvSpPr>
        <p:spPr>
          <a:xfrm>
            <a:off x="637024" y="619184"/>
            <a:ext cx="834695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Customers by Number of Orders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Identifies the customers with the highest number of orders, highlighting loyal or high-frequency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Regions by Total Sales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Highlights regions generating the most revenue, enabling targeted marketing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Products by Quantity Sold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Lists the best-selling products, helping to manage stock levels and identify popular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Influencers Driving the Most Sales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Shows which influencers contribute the most to sales, aiding in strategic partnerships and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Pending Orders and Their Customers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a list of pending orders along with the associated customers for efficient order tracking and fulfillment.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5 Regions with Most Orders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Displays regions with the highest order volumes, offering insights into market demand and operational focus areas.</a:t>
            </a:r>
          </a:p>
        </p:txBody>
      </p:sp>
    </p:spTree>
    <p:extLst>
      <p:ext uri="{BB962C8B-B14F-4D97-AF65-F5344CB8AC3E}">
        <p14:creationId xmlns:p14="http://schemas.microsoft.com/office/powerpoint/2010/main" val="20948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B6F1C-FB4B-845D-248E-71DF049E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16" y="81072"/>
            <a:ext cx="4961049" cy="1471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EE5C5-72AB-B253-78D4-6E98743E7D73}"/>
              </a:ext>
            </a:extLst>
          </p:cNvPr>
          <p:cNvSpPr txBox="1"/>
          <p:nvPr/>
        </p:nvSpPr>
        <p:spPr>
          <a:xfrm>
            <a:off x="228601" y="588124"/>
            <a:ext cx="2612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Regions by Total Sales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97489-5A91-C6E4-D311-6DEA7A9B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17" y="1744298"/>
            <a:ext cx="4961050" cy="1379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82ADF5-B875-A55C-21E9-78CAFD93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16" y="3504299"/>
            <a:ext cx="4961049" cy="1425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E0F35-1A79-CF93-756B-8C05B9E53308}"/>
              </a:ext>
            </a:extLst>
          </p:cNvPr>
          <p:cNvSpPr txBox="1"/>
          <p:nvPr/>
        </p:nvSpPr>
        <p:spPr>
          <a:xfrm>
            <a:off x="322289" y="3955422"/>
            <a:ext cx="261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Influencers Driving the Most Sales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C9E5F-452E-8B63-D540-A5CAF7D514E8}"/>
              </a:ext>
            </a:extLst>
          </p:cNvPr>
          <p:cNvSpPr txBox="1"/>
          <p:nvPr/>
        </p:nvSpPr>
        <p:spPr>
          <a:xfrm>
            <a:off x="228601" y="2164051"/>
            <a:ext cx="2851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Products by Quantity Sold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3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1"/>
          <p:cNvSpPr txBox="1">
            <a:spLocks noGrp="1"/>
          </p:cNvSpPr>
          <p:nvPr>
            <p:ph type="title"/>
          </p:nvPr>
        </p:nvSpPr>
        <p:spPr>
          <a:xfrm>
            <a:off x="902220" y="940170"/>
            <a:ext cx="7050000" cy="226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FCEA-EF38-D077-41ED-A1E40A3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39" y="886647"/>
            <a:ext cx="7717500" cy="292500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49CA6-5EEF-D42E-6983-A2EF2BC4440C}"/>
              </a:ext>
            </a:extLst>
          </p:cNvPr>
          <p:cNvSpPr txBox="1"/>
          <p:nvPr/>
        </p:nvSpPr>
        <p:spPr>
          <a:xfrm>
            <a:off x="921896" y="1708877"/>
            <a:ext cx="7531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current shopping ecosystem faces inefficiencies due to disorganized product promotion, lack of clear user-influencer boundaries, and poor inventory management.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Users often encounter issues with out-of-stock products, influencers lack proper promotional guidelines, and admins struggle with inconsistent order and inventory tracking. This hampers user satisfaction and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204945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B08A-E068-15AE-2BE0-5EC844A9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27" y="910382"/>
            <a:ext cx="7717500" cy="2925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4960B-1B91-FC65-17E1-7E92969D7D12}"/>
              </a:ext>
            </a:extLst>
          </p:cNvPr>
          <p:cNvSpPr txBox="1"/>
          <p:nvPr/>
        </p:nvSpPr>
        <p:spPr>
          <a:xfrm>
            <a:off x="1240436" y="1833086"/>
            <a:ext cx="666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 design and implement a robust system, </a:t>
            </a:r>
            <a:r>
              <a:rPr lang="en-US" sz="1800" dirty="0" err="1">
                <a:solidFill>
                  <a:schemeClr val="bg1"/>
                </a:solidFill>
              </a:rPr>
              <a:t>ShopConnect</a:t>
            </a:r>
            <a:r>
              <a:rPr lang="en-US" sz="1800" dirty="0">
                <a:solidFill>
                  <a:schemeClr val="bg1"/>
                </a:solidFill>
              </a:rPr>
              <a:t>, that streamlines the shopping experience by connecting users, influencers, and product managers through structured business rules, ensuring inventory management, accurate product promotions, and seamless order placements.</a:t>
            </a:r>
          </a:p>
        </p:txBody>
      </p:sp>
    </p:spTree>
    <p:extLst>
      <p:ext uri="{BB962C8B-B14F-4D97-AF65-F5344CB8AC3E}">
        <p14:creationId xmlns:p14="http://schemas.microsoft.com/office/powerpoint/2010/main" val="9485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369F-F465-809E-20B6-42FC18AF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65" y="272800"/>
            <a:ext cx="7717500" cy="29250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DA906-381C-593E-57B4-A63E53DE2EF8}"/>
              </a:ext>
            </a:extLst>
          </p:cNvPr>
          <p:cNvSpPr txBox="1"/>
          <p:nvPr/>
        </p:nvSpPr>
        <p:spPr>
          <a:xfrm>
            <a:off x="576065" y="802035"/>
            <a:ext cx="795228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Develop a structured platform, </a:t>
            </a:r>
            <a:r>
              <a:rPr lang="en-US" sz="1800" b="1" dirty="0" err="1">
                <a:solidFill>
                  <a:schemeClr val="bg1"/>
                </a:solidFill>
              </a:rPr>
              <a:t>ShopConnect</a:t>
            </a:r>
            <a:r>
              <a:rPr lang="en-US" sz="1800" dirty="0">
                <a:solidFill>
                  <a:schemeClr val="bg1"/>
                </a:solidFill>
              </a:rPr>
              <a:t>, with well-defined business rules and roles for users, influencers, and admins.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Key features include: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comprehensive inventory management system to prevent out-of-stock issues.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Role-specific permissions ensuring that influencers can only promote products and users can seamlessly place orders.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Automated triggers to update inventory after order placement and prevent invalid transactions like negative inventory.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Analytical tools to identify top-performing regions, products, and influencers, aiding in strategic decision-making and marketing campaigns.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682A-8096-4E65-8637-B7701D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5" y="204220"/>
            <a:ext cx="7717500" cy="292500"/>
          </a:xfrm>
        </p:spPr>
        <p:txBody>
          <a:bodyPr/>
          <a:lstStyle/>
          <a:p>
            <a:r>
              <a:rPr lang="en-US" dirty="0"/>
              <a:t>Business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98A07-9846-ACE3-45DE-69D95D6FE563}"/>
              </a:ext>
            </a:extLst>
          </p:cNvPr>
          <p:cNvSpPr txBox="1"/>
          <p:nvPr/>
        </p:nvSpPr>
        <p:spPr>
          <a:xfrm>
            <a:off x="516911" y="618686"/>
            <a:ext cx="7973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bg1"/>
                </a:solidFill>
                <a:latin typeface="Raleway" pitchFamily="2" charset="0"/>
                <a:sym typeface="Arial"/>
              </a:rPr>
              <a:t>Influencer Rules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: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Only registered influencers can promote products.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An influencer can promote multiple products, but the user cannot become an influencer.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Influencers cannot update product prices or inventory; they can only promote products.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bg1"/>
                </a:solidFill>
                <a:latin typeface="Raleway" pitchFamily="2" charset="0"/>
                <a:sym typeface="Arial"/>
              </a:rPr>
              <a:t>User Rules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: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Users can browse products and place orders through influencer recommendations.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Users can place multiple orders but cannot influence prices or product availability.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A user must be registered and logged in to place an order.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bg1"/>
                </a:solidFill>
                <a:latin typeface="Raleway" pitchFamily="2" charset="0"/>
                <a:sym typeface="Arial"/>
              </a:rPr>
              <a:t>Product and Inventory Rules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: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Products have a fixed 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ea typeface="Roboto Mono"/>
                <a:cs typeface="Roboto Mono"/>
                <a:sym typeface="Roboto Mono"/>
              </a:rPr>
              <a:t>quantity in hand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 that decreases after each sale.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Products cannot be sold once 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ea typeface="Roboto Mono"/>
                <a:cs typeface="Roboto Mono"/>
                <a:sym typeface="Roboto Mono"/>
              </a:rPr>
              <a:t>quantity in hand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 reaches zero.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Only admins or Inventory managers can update inventory levels or product details.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bg1"/>
                </a:solidFill>
                <a:latin typeface="Raleway" pitchFamily="2" charset="0"/>
                <a:sym typeface="Arial"/>
              </a:rPr>
              <a:t>Order Rules</a:t>
            </a: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An order can include multiple products.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Orders cannot be placed for out-of-stock products.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bg1"/>
                </a:solidFill>
                <a:latin typeface="Raleway" pitchFamily="2" charset="0"/>
                <a:sym typeface="Arial"/>
              </a:rPr>
              <a:t>Each order records the total amount, and the order status must be updated.</a:t>
            </a:r>
          </a:p>
          <a:p>
            <a:endParaRPr lang="en-US" sz="1200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6"/>
          <p:cNvSpPr txBox="1">
            <a:spLocks noGrp="1"/>
          </p:cNvSpPr>
          <p:nvPr>
            <p:ph type="title" idx="2"/>
          </p:nvPr>
        </p:nvSpPr>
        <p:spPr>
          <a:xfrm>
            <a:off x="644670" y="9940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</a:t>
            </a:r>
            <a:r>
              <a:rPr lang="en" sz="3200" dirty="0"/>
              <a:t>Diagram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2FDA5-48BD-3C99-5A69-4D0F437F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0" y="558429"/>
            <a:ext cx="7717500" cy="4485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D313-4081-5492-635D-F9ABE7A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85" y="371860"/>
            <a:ext cx="7717500" cy="292500"/>
          </a:xfrm>
        </p:spPr>
        <p:txBody>
          <a:bodyPr/>
          <a:lstStyle/>
          <a:p>
            <a:r>
              <a:rPr lang="en-US" dirty="0"/>
              <a:t>ENTITY AND ATTRIBUTES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5A34D-05B3-7B81-CC27-0BD7E6D2F569}"/>
              </a:ext>
            </a:extLst>
          </p:cNvPr>
          <p:cNvSpPr/>
          <p:nvPr/>
        </p:nvSpPr>
        <p:spPr>
          <a:xfrm>
            <a:off x="114299" y="868680"/>
            <a:ext cx="163068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First_Name</a:t>
            </a:r>
            <a:endParaRPr lang="en-US" altLang="en-US" sz="16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Last_Name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Email</a:t>
            </a:r>
            <a:endParaRPr lang="en-US" altLang="en-US" sz="16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Location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9C3C4-418C-2DAE-F520-062A91788E8C}"/>
              </a:ext>
            </a:extLst>
          </p:cNvPr>
          <p:cNvSpPr/>
          <p:nvPr/>
        </p:nvSpPr>
        <p:spPr>
          <a:xfrm>
            <a:off x="1889747" y="868680"/>
            <a:ext cx="163068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Influencers</a:t>
            </a:r>
          </a:p>
          <a:p>
            <a:pPr algn="ctr"/>
            <a:endParaRPr lang="en-US" dirty="0"/>
          </a:p>
          <a:p>
            <a:pPr algn="ctr"/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Influencer_id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First_Name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Last_Name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Social_Media_Handle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467E7-C114-879F-4467-5CB9B24DE101}"/>
              </a:ext>
            </a:extLst>
          </p:cNvPr>
          <p:cNvSpPr/>
          <p:nvPr/>
        </p:nvSpPr>
        <p:spPr>
          <a:xfrm>
            <a:off x="3665195" y="868680"/>
            <a:ext cx="163068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4EBB1-20DB-4FAA-B9B5-AF280C812039}"/>
              </a:ext>
            </a:extLst>
          </p:cNvPr>
          <p:cNvSpPr/>
          <p:nvPr/>
        </p:nvSpPr>
        <p:spPr>
          <a:xfrm>
            <a:off x="5440643" y="868680"/>
            <a:ext cx="163068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Products</a:t>
            </a: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Product_id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Product_Name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Price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Quantity_in_hand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Influencer_id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F91D1-4D27-6383-3639-EF575EE6AD96}"/>
              </a:ext>
            </a:extLst>
          </p:cNvPr>
          <p:cNvSpPr/>
          <p:nvPr/>
        </p:nvSpPr>
        <p:spPr>
          <a:xfrm>
            <a:off x="7216090" y="868680"/>
            <a:ext cx="1927909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Order_Detail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Order_details_id</a:t>
            </a:r>
            <a:br>
              <a:rPr lang="en-US" altLang="en-US" sz="1600" dirty="0">
                <a:solidFill>
                  <a:schemeClr val="bg1"/>
                </a:solidFill>
                <a:latin typeface="Arial Unicode MS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Order_id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Orders(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Order_id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lang="en-US" altLang="en-US" sz="16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Product_idProducts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en-US" sz="1600" dirty="0">
                <a:solidFill>
                  <a:schemeClr val="bg1"/>
                </a:solidFill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QuantityPrice_per_unit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90EF84-9CF4-B4EE-3B94-DB142CA9C92C}"/>
              </a:ext>
            </a:extLst>
          </p:cNvPr>
          <p:cNvSpPr/>
          <p:nvPr/>
        </p:nvSpPr>
        <p:spPr>
          <a:xfrm>
            <a:off x="3665195" y="868680"/>
            <a:ext cx="163068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Orders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Order_id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Order_date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Total_price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Order_Status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9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6949-3182-5E8D-FA7D-B62AD1F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00D00-2DB9-AAD5-1A7F-09414642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36" y="1019330"/>
            <a:ext cx="6805534" cy="32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849E-4274-FA50-154F-C360FDAC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099C0-161B-847C-4452-231A01B2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0" y="1214204"/>
            <a:ext cx="7992037" cy="2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9602"/>
      </p:ext>
    </p:extLst>
  </p:cSld>
  <p:clrMapOvr>
    <a:masterClrMapping/>
  </p:clrMapOvr>
</p:sld>
</file>

<file path=ppt/theme/theme1.xml><?xml version="1.0" encoding="utf-8"?>
<a:theme xmlns:a="http://schemas.openxmlformats.org/drawingml/2006/main" name="Safety Pin App Pitch Deck by Slidesgo">
  <a:themeElements>
    <a:clrScheme name="Simple Light">
      <a:dk1>
        <a:srgbClr val="000000"/>
      </a:dk1>
      <a:lt1>
        <a:srgbClr val="FFFFFF"/>
      </a:lt1>
      <a:dk2>
        <a:srgbClr val="3254A3"/>
      </a:dk2>
      <a:lt2>
        <a:srgbClr val="FF8460"/>
      </a:lt2>
      <a:accent1>
        <a:srgbClr val="244288"/>
      </a:accent1>
      <a:accent2>
        <a:srgbClr val="17367E"/>
      </a:accent2>
      <a:accent3>
        <a:srgbClr val="759CDB"/>
      </a:accent3>
      <a:accent4>
        <a:srgbClr val="BAD2F4"/>
      </a:accent4>
      <a:accent5>
        <a:srgbClr val="4FABEE"/>
      </a:accent5>
      <a:accent6>
        <a:srgbClr val="2952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973</Words>
  <Application>Microsoft Office PowerPoint</Application>
  <PresentationFormat>On-screen Show (16:9)</PresentationFormat>
  <Paragraphs>184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Wingdings</vt:lpstr>
      <vt:lpstr>Dosis</vt:lpstr>
      <vt:lpstr>Varela Round</vt:lpstr>
      <vt:lpstr>Roboto Mono</vt:lpstr>
      <vt:lpstr>Arial</vt:lpstr>
      <vt:lpstr>Raleway</vt:lpstr>
      <vt:lpstr>Safety Pin App Pitch Deck by Slidesgo</vt:lpstr>
      <vt:lpstr>ShopConnect : Shopping Behaviors</vt:lpstr>
      <vt:lpstr>Problem Statement </vt:lpstr>
      <vt:lpstr>Objective</vt:lpstr>
      <vt:lpstr>Proposed Solution</vt:lpstr>
      <vt:lpstr>Business Rule</vt:lpstr>
      <vt:lpstr>ER Diagram</vt:lpstr>
      <vt:lpstr>ENTITY AND ATTRIBUTES</vt:lpstr>
      <vt:lpstr>Tables</vt:lpstr>
      <vt:lpstr>Views</vt:lpstr>
      <vt:lpstr>Triggers</vt:lpstr>
      <vt:lpstr>Procedures</vt:lpstr>
      <vt:lpstr>       DDL  Statements </vt:lpstr>
      <vt:lpstr>Security</vt:lpstr>
      <vt:lpstr>Roles</vt:lpstr>
      <vt:lpstr>Data Flow Diagram</vt:lpstr>
      <vt:lpstr>Report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anurag gher</cp:lastModifiedBy>
  <cp:revision>10</cp:revision>
  <dcterms:modified xsi:type="dcterms:W3CDTF">2024-12-05T02:52:46Z</dcterms:modified>
</cp:coreProperties>
</file>