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A2525-BE3B-45F9-9B62-EFC1CF8D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B2F7E-DF8A-4773-9847-E40E374D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D5074-EA5A-402B-B91D-C0F02BD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1A0BD-F70D-42F6-A0AA-B031F1F0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1482-EC15-46D0-BD1D-0B3B226D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8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A780-7825-4673-834F-B849A468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82DBF-2859-4A63-A728-BD46C9B32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5B72-A1D0-41AD-B7AF-C6B666AA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C31A7-516C-489E-93DC-99B82A5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7D792-35BA-46BD-B41F-955858F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B0B3-A796-4410-8608-9112541E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BFDF8-CD53-42AC-95B6-70D4D534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534AF-DC9F-49E1-8F11-526A7532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1FD4B-62CC-4C1C-91F7-54488D45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52CFE-C171-4835-A972-8A48012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1AD8-12F0-4531-8A46-E495777E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8490-9D6B-43A9-867C-0066E9D5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20F9F-1BB3-4F65-8773-57C5EFEB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ACAF8-AE44-43F5-85C0-7ACF640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DAE4-C778-4914-80C6-D0F527F8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7BCB-E144-43DE-B077-CBCE0721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50B9-01DB-4DC1-9DF0-A86253FF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7F636-A24E-4180-8D5A-9B33A4C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A186-96B5-46C8-A423-B187355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375B7-B714-496D-9AB2-E931642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7CD9-4A02-4995-9639-8D34A98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E2F68-B8CF-4451-8F19-F25A4E7CE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F4D1B-E68C-4161-B74F-B0806391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06D5A-2768-4739-879E-82B304E4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75476-0A36-4CCA-BFB9-46DBBAC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93DD4-0802-416D-BD26-00148F5A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7392-CDA5-46F7-AE03-E007C0B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D3D73-E32B-444F-85C5-DF23A71F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8B6E8-6E9F-4369-90E8-63E5514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480A2-00A2-4C18-BA0A-67A46958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0D556-6F9C-43C3-9391-195B5061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C94266-BA91-44E0-840F-6D27996C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5BD6A-5266-4277-9DFF-2A15745A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500DC-781F-4D12-A511-6E4424FE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DF91-621D-491D-990F-D6907317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09586-9D14-4A41-8B06-6D195C7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E9119-F62D-4A1F-80CA-FFDCAAC8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B0CCE-090F-4938-84CF-C41133C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E9766-3D09-4A58-AA3E-EE91CD86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04B55-7877-4A59-8A59-F759024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E4F1F-5CC7-4860-9886-E10F9F9A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D5BFE-8C4E-43DC-8165-079A797E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EBCC0-326B-4A85-B5B3-8E7CDB68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29BF0-B0C8-46CA-A53A-931BBB0C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949C2-B422-4FC8-825E-2DCAF60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C0188-D175-4307-A8E5-F9A6A6C8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BF681-5A4E-4DC9-9456-36487F6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4A1D-05EE-4D76-9539-6B7BD9C1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C43C42-CEBD-4731-8519-8BC38375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50203-3B45-4AEF-96CF-48686EDE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7EEC8-2ADF-49CE-B283-2D42211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E222B-ADE1-4E5A-B05D-EEF0BCBE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50DF2-BE37-4231-9280-C2742103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B80B7-48D9-4B1F-9B89-7AC8174D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ED61C-5EC8-4F66-8E27-E8B9CCA5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80821-D1D6-45D7-BCFE-D288260F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F0D22-F0C2-4997-AA20-C104A869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84491-4073-4517-87DC-D320B680E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016330"/>
            <a:ext cx="2024270" cy="10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1038924" y="813203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디렉토리로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965D1-AFA0-43BB-88C9-D37E2863A152}"/>
              </a:ext>
            </a:extLst>
          </p:cNvPr>
          <p:cNvSpPr txBox="1"/>
          <p:nvPr/>
        </p:nvSpPr>
        <p:spPr>
          <a:xfrm>
            <a:off x="1038924" y="2165688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git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init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F7B3E-4B78-4F74-BBE0-EC3149EC3027}"/>
              </a:ext>
            </a:extLst>
          </p:cNvPr>
          <p:cNvSpPr txBox="1"/>
          <p:nvPr/>
        </p:nvSpPr>
        <p:spPr>
          <a:xfrm>
            <a:off x="1038924" y="1534785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터미널 창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3C7E6-4340-4E4E-878B-7E341C67EA35}"/>
              </a:ext>
            </a:extLst>
          </p:cNvPr>
          <p:cNvSpPr txBox="1"/>
          <p:nvPr/>
        </p:nvSpPr>
        <p:spPr>
          <a:xfrm>
            <a:off x="1038924" y="2869045"/>
            <a:ext cx="7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git clone https://github.com/Loyalchoi610/javaTutoring2018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C7FF8-C523-4A69-99C4-D5BDE871FC6A}"/>
              </a:ext>
            </a:extLst>
          </p:cNvPr>
          <p:cNvSpPr txBox="1"/>
          <p:nvPr/>
        </p:nvSpPr>
        <p:spPr>
          <a:xfrm>
            <a:off x="1038924" y="4077292"/>
            <a:ext cx="7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.git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 있는 디렉토리로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25877-B86F-4ACA-9656-21572950C62F}"/>
              </a:ext>
            </a:extLst>
          </p:cNvPr>
          <p:cNvSpPr txBox="1"/>
          <p:nvPr/>
        </p:nvSpPr>
        <p:spPr>
          <a:xfrm>
            <a:off x="1038924" y="3499948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업데이트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80A07-BADB-4E6D-899A-D38D19DDF7BC}"/>
              </a:ext>
            </a:extLst>
          </p:cNvPr>
          <p:cNvSpPr txBox="1"/>
          <p:nvPr/>
        </p:nvSpPr>
        <p:spPr>
          <a:xfrm>
            <a:off x="1038924" y="326538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강의자료 가져오기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3E32D-C21E-4A2F-A449-8904FE91BE98}"/>
              </a:ext>
            </a:extLst>
          </p:cNvPr>
          <p:cNvSpPr txBox="1"/>
          <p:nvPr/>
        </p:nvSpPr>
        <p:spPr>
          <a:xfrm>
            <a:off x="1038924" y="5285539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git pull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3F8A5-D101-4D8F-90A7-9CF622B521EE}"/>
              </a:ext>
            </a:extLst>
          </p:cNvPr>
          <p:cNvSpPr txBox="1"/>
          <p:nvPr/>
        </p:nvSpPr>
        <p:spPr>
          <a:xfrm>
            <a:off x="1038924" y="4654636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터미널 창 실행</a:t>
            </a:r>
          </a:p>
        </p:txBody>
      </p:sp>
    </p:spTree>
    <p:extLst>
      <p:ext uri="{BB962C8B-B14F-4D97-AF65-F5344CB8AC3E}">
        <p14:creationId xmlns:p14="http://schemas.microsoft.com/office/powerpoint/2010/main" val="14141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ChoiSeung Eon</dc:creator>
  <cp:lastModifiedBy>ChoiSeung Eon</cp:lastModifiedBy>
  <cp:revision>93</cp:revision>
  <dcterms:created xsi:type="dcterms:W3CDTF">2018-10-04T15:36:16Z</dcterms:created>
  <dcterms:modified xsi:type="dcterms:W3CDTF">2018-10-05T05:46:49Z</dcterms:modified>
</cp:coreProperties>
</file>