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1" r:id="rId5"/>
    <p:sldId id="262" r:id="rId6"/>
    <p:sldId id="265" r:id="rId7"/>
    <p:sldId id="259" r:id="rId8"/>
    <p:sldId id="263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A2525-BE3B-45F9-9B62-EFC1CF8DE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B2F7E-DF8A-4773-9847-E40E374DD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D5074-EA5A-402B-B91D-C0F02BD5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1A0BD-F70D-42F6-A0AA-B031F1F0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71482-EC15-46D0-BD1D-0B3B226D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8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EA780-7825-4673-834F-B849A468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382DBF-2859-4A63-A728-BD46C9B32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65B72-A1D0-41AD-B7AF-C6B666AA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C31A7-516C-489E-93DC-99B82A53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7D792-35BA-46BD-B41F-955858FC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EFB0B3-A796-4410-8608-9112541E9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5BFDF8-CD53-42AC-95B6-70D4D5341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534AF-DC9F-49E1-8F11-526A7532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1FD4B-62CC-4C1C-91F7-54488D45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52CFE-C171-4835-A972-8A480124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9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21AD8-12F0-4531-8A46-E495777E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A8490-9D6B-43A9-867C-0066E9D5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20F9F-1BB3-4F65-8773-57C5EFEB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ACAF8-AE44-43F5-85C0-7ACF640E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5DAE4-C778-4914-80C6-D0F527F8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6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B7BCB-E144-43DE-B077-CBCE0721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50B9-01DB-4DC1-9DF0-A86253FF0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7F636-A24E-4180-8D5A-9B33A4CD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A186-96B5-46C8-A423-B187355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375B7-B714-496D-9AB2-E9316425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87CD9-4A02-4995-9639-8D34A98C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E2F68-B8CF-4451-8F19-F25A4E7CE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CF4D1B-E68C-4161-B74F-B0806391F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06D5A-2768-4739-879E-82B304E4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75476-0A36-4CCA-BFB9-46DBBAC2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93DD4-0802-416D-BD26-00148F5A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1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7392-CDA5-46F7-AE03-E007C0B9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D3D73-E32B-444F-85C5-DF23A71F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8B6E8-6E9F-4369-90E8-63E55147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2480A2-00A2-4C18-BA0A-67A469585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00D556-6F9C-43C3-9391-195B50610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C94266-BA91-44E0-840F-6D27996C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A5BD6A-5266-4277-9DFF-2A15745A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2500DC-781F-4D12-A511-6E4424FE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4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0DF91-621D-491D-990F-D6907317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09586-9D14-4A41-8B06-6D195C77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DE9119-F62D-4A1F-80CA-FFDCAAC8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B0CCE-090F-4938-84CF-C41133C3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0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2E9766-3D09-4A58-AA3E-EE91CD86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204B55-7877-4A59-8A59-F7590249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E4F1F-5CC7-4860-9886-E10F9F9A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6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D5BFE-8C4E-43DC-8165-079A797E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EBCC0-326B-4A85-B5B3-8E7CDB68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129BF0-B0C8-46CA-A53A-931BBB0CC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949C2-B422-4FC8-825E-2DCAF60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C0188-D175-4307-A8E5-F9A6A6C8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BF681-5A4E-4DC9-9456-36487F60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5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4A1D-05EE-4D76-9539-6B7BD9C1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C43C42-CEBD-4731-8519-8BC38375E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50203-3B45-4AEF-96CF-48686EDEB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7EEC8-2ADF-49CE-B283-2D422115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E222B-ADE1-4E5A-B05D-EEF0BCBE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C50DF2-BE37-4231-9280-C2742103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9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B80B7-48D9-4B1F-9B89-7AC8174D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ED61C-5EC8-4F66-8E27-E8B9CCA5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80821-D1D6-45D7-BCFE-D288260F5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182CA-32C5-44DC-AB52-B8CCC68FEDE7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F0D22-F0C2-4997-AA20-C104A8693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84491-4073-4517-87DC-D320B680E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44FC-C393-44DC-8E36-3B74B4A27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8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userì ëí ì´ë¯¸ì§ ê²ìê²°ê³¼">
            <a:extLst>
              <a:ext uri="{FF2B5EF4-FFF2-40B4-BE49-F238E27FC236}">
                <a16:creationId xmlns:a16="http://schemas.microsoft.com/office/drawing/2014/main" id="{F460F66A-FE26-4901-8FDA-31AEBE37A9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016330"/>
            <a:ext cx="2024270" cy="103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abstract user icon 3 by Treer">
            <a:extLst>
              <a:ext uri="{FF2B5EF4-FFF2-40B4-BE49-F238E27FC236}">
                <a16:creationId xmlns:a16="http://schemas.microsoft.com/office/drawing/2014/main" id="{3CBF3C35-6622-4886-B65B-7E593B07B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0" y="639417"/>
            <a:ext cx="1070113" cy="10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01E6F7-71E1-482E-B188-0E86C102E3D8}"/>
              </a:ext>
            </a:extLst>
          </p:cNvPr>
          <p:cNvCxnSpPr>
            <a:cxnSpLocks/>
          </p:cNvCxnSpPr>
          <p:nvPr/>
        </p:nvCxnSpPr>
        <p:spPr>
          <a:xfrm flipH="1">
            <a:off x="5777945" y="1778273"/>
            <a:ext cx="1" cy="768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55B6B8-5914-4DC8-B740-497A5E182072}"/>
              </a:ext>
            </a:extLst>
          </p:cNvPr>
          <p:cNvSpPr txBox="1"/>
          <p:nvPr/>
        </p:nvSpPr>
        <p:spPr>
          <a:xfrm>
            <a:off x="6644593" y="1436055"/>
            <a:ext cx="361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프로그램에 무언가 요청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05FA8-22F0-4D74-8E51-00C7B39E5450}"/>
              </a:ext>
            </a:extLst>
          </p:cNvPr>
          <p:cNvSpPr txBox="1"/>
          <p:nvPr/>
        </p:nvSpPr>
        <p:spPr>
          <a:xfrm>
            <a:off x="6644593" y="1865831"/>
            <a:ext cx="2592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브라우저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콘솔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27DCF6A-3431-4354-89FC-BB909F61BAE9}"/>
              </a:ext>
            </a:extLst>
          </p:cNvPr>
          <p:cNvSpPr/>
          <p:nvPr/>
        </p:nvSpPr>
        <p:spPr>
          <a:xfrm>
            <a:off x="5021465" y="2600292"/>
            <a:ext cx="1461617" cy="6324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17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33B36B-3800-439A-BD4B-2A9FE59B96E7}"/>
              </a:ext>
            </a:extLst>
          </p:cNvPr>
          <p:cNvSpPr/>
          <p:nvPr/>
        </p:nvSpPr>
        <p:spPr>
          <a:xfrm>
            <a:off x="4339259" y="4257709"/>
            <a:ext cx="2941982" cy="127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Controller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AutoShape 4" descr="userì ëí ì´ë¯¸ì§ ê²ìê²°ê³¼">
            <a:extLst>
              <a:ext uri="{FF2B5EF4-FFF2-40B4-BE49-F238E27FC236}">
                <a16:creationId xmlns:a16="http://schemas.microsoft.com/office/drawing/2014/main" id="{F460F66A-FE26-4901-8FDA-31AEBE37A9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016330"/>
            <a:ext cx="2024270" cy="103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abstract user icon 3 by Treer">
            <a:extLst>
              <a:ext uri="{FF2B5EF4-FFF2-40B4-BE49-F238E27FC236}">
                <a16:creationId xmlns:a16="http://schemas.microsoft.com/office/drawing/2014/main" id="{3CBF3C35-6622-4886-B65B-7E593B07B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0" y="639417"/>
            <a:ext cx="1070113" cy="10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01E6F7-71E1-482E-B188-0E86C102E3D8}"/>
              </a:ext>
            </a:extLst>
          </p:cNvPr>
          <p:cNvCxnSpPr>
            <a:cxnSpLocks/>
          </p:cNvCxnSpPr>
          <p:nvPr/>
        </p:nvCxnSpPr>
        <p:spPr>
          <a:xfrm flipH="1">
            <a:off x="5777945" y="1778273"/>
            <a:ext cx="1" cy="768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55B6B8-5914-4DC8-B740-497A5E182072}"/>
              </a:ext>
            </a:extLst>
          </p:cNvPr>
          <p:cNvSpPr txBox="1"/>
          <p:nvPr/>
        </p:nvSpPr>
        <p:spPr>
          <a:xfrm>
            <a:off x="6985553" y="1371999"/>
            <a:ext cx="14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요청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AD03C-8B9F-4F6B-844F-9D93A1E6814D}"/>
              </a:ext>
            </a:extLst>
          </p:cNvPr>
          <p:cNvSpPr txBox="1"/>
          <p:nvPr/>
        </p:nvSpPr>
        <p:spPr>
          <a:xfrm>
            <a:off x="7331766" y="4731675"/>
            <a:ext cx="39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요청을 보고 무엇을 할 것인지 결정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05FA8-22F0-4D74-8E51-00C7B39E5450}"/>
              </a:ext>
            </a:extLst>
          </p:cNvPr>
          <p:cNvSpPr txBox="1"/>
          <p:nvPr/>
        </p:nvSpPr>
        <p:spPr>
          <a:xfrm>
            <a:off x="6985553" y="1768589"/>
            <a:ext cx="2592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브라우저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콘솔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27DCF6A-3431-4354-89FC-BB909F61BAE9}"/>
              </a:ext>
            </a:extLst>
          </p:cNvPr>
          <p:cNvSpPr/>
          <p:nvPr/>
        </p:nvSpPr>
        <p:spPr>
          <a:xfrm>
            <a:off x="5021465" y="2600292"/>
            <a:ext cx="1461617" cy="6324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D1E4F57-7164-448B-BAA1-D65C7D3935EE}"/>
              </a:ext>
            </a:extLst>
          </p:cNvPr>
          <p:cNvCxnSpPr>
            <a:cxnSpLocks/>
          </p:cNvCxnSpPr>
          <p:nvPr/>
        </p:nvCxnSpPr>
        <p:spPr>
          <a:xfrm flipH="1">
            <a:off x="5777945" y="3372309"/>
            <a:ext cx="1" cy="768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18A8D1-B3C9-482A-BA90-BC75CA47B40D}"/>
              </a:ext>
            </a:extLst>
          </p:cNvPr>
          <p:cNvSpPr txBox="1"/>
          <p:nvPr/>
        </p:nvSpPr>
        <p:spPr>
          <a:xfrm>
            <a:off x="6096000" y="3471044"/>
            <a:ext cx="39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요청을 대신 전달</a:t>
            </a:r>
          </a:p>
        </p:txBody>
      </p:sp>
    </p:spTree>
    <p:extLst>
      <p:ext uri="{BB962C8B-B14F-4D97-AF65-F5344CB8AC3E}">
        <p14:creationId xmlns:p14="http://schemas.microsoft.com/office/powerpoint/2010/main" val="133120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33B36B-3800-439A-BD4B-2A9FE59B96E7}"/>
              </a:ext>
            </a:extLst>
          </p:cNvPr>
          <p:cNvSpPr/>
          <p:nvPr/>
        </p:nvSpPr>
        <p:spPr>
          <a:xfrm>
            <a:off x="4292044" y="3787192"/>
            <a:ext cx="2941982" cy="12729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Controller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AutoShape 4" descr="userì ëí ì´ë¯¸ì§ ê²ìê²°ê³¼">
            <a:extLst>
              <a:ext uri="{FF2B5EF4-FFF2-40B4-BE49-F238E27FC236}">
                <a16:creationId xmlns:a16="http://schemas.microsoft.com/office/drawing/2014/main" id="{F460F66A-FE26-4901-8FDA-31AEBE37A9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1709530"/>
            <a:ext cx="2024270" cy="20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abstract user icon 3 by Treer">
            <a:extLst>
              <a:ext uri="{FF2B5EF4-FFF2-40B4-BE49-F238E27FC236}">
                <a16:creationId xmlns:a16="http://schemas.microsoft.com/office/drawing/2014/main" id="{3CBF3C35-6622-4886-B65B-7E593B07B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0" y="639417"/>
            <a:ext cx="1070113" cy="10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01E6F7-71E1-482E-B188-0E86C102E3D8}"/>
              </a:ext>
            </a:extLst>
          </p:cNvPr>
          <p:cNvCxnSpPr>
            <a:cxnSpLocks/>
          </p:cNvCxnSpPr>
          <p:nvPr/>
        </p:nvCxnSpPr>
        <p:spPr>
          <a:xfrm flipH="1">
            <a:off x="5777945" y="1778273"/>
            <a:ext cx="1" cy="768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55B6B8-5914-4DC8-B740-497A5E182072}"/>
              </a:ext>
            </a:extLst>
          </p:cNvPr>
          <p:cNvSpPr txBox="1"/>
          <p:nvPr/>
        </p:nvSpPr>
        <p:spPr>
          <a:xfrm>
            <a:off x="5994949" y="1834517"/>
            <a:ext cx="14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요청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AD03C-8B9F-4F6B-844F-9D93A1E6814D}"/>
              </a:ext>
            </a:extLst>
          </p:cNvPr>
          <p:cNvSpPr txBox="1"/>
          <p:nvPr/>
        </p:nvSpPr>
        <p:spPr>
          <a:xfrm>
            <a:off x="7316855" y="4182008"/>
            <a:ext cx="39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요청을 보고 무엇을 할 것인지 결정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5005567-D2DE-4027-A8A5-36AA25FACA26}"/>
              </a:ext>
            </a:extLst>
          </p:cNvPr>
          <p:cNvSpPr/>
          <p:nvPr/>
        </p:nvSpPr>
        <p:spPr>
          <a:xfrm>
            <a:off x="3785152" y="5347262"/>
            <a:ext cx="1099932" cy="7614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4F5D82D-7871-4CEB-8E4E-B2405B547F90}"/>
              </a:ext>
            </a:extLst>
          </p:cNvPr>
          <p:cNvSpPr/>
          <p:nvPr/>
        </p:nvSpPr>
        <p:spPr>
          <a:xfrm>
            <a:off x="5227979" y="5347262"/>
            <a:ext cx="1099932" cy="76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출금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6FFB3B-7B99-4D59-BB68-B06194555A2B}"/>
              </a:ext>
            </a:extLst>
          </p:cNvPr>
          <p:cNvSpPr/>
          <p:nvPr/>
        </p:nvSpPr>
        <p:spPr>
          <a:xfrm>
            <a:off x="6680750" y="5347262"/>
            <a:ext cx="1099932" cy="76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잔고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6DBC0F1-07F1-411D-BBDF-5A729AD2CF60}"/>
              </a:ext>
            </a:extLst>
          </p:cNvPr>
          <p:cNvSpPr/>
          <p:nvPr/>
        </p:nvSpPr>
        <p:spPr>
          <a:xfrm>
            <a:off x="5021465" y="2600292"/>
            <a:ext cx="1461617" cy="6324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D6ED30-4643-462D-805E-CD20A9BA3B47}"/>
              </a:ext>
            </a:extLst>
          </p:cNvPr>
          <p:cNvCxnSpPr>
            <a:cxnSpLocks/>
          </p:cNvCxnSpPr>
          <p:nvPr/>
        </p:nvCxnSpPr>
        <p:spPr>
          <a:xfrm>
            <a:off x="5777945" y="3259322"/>
            <a:ext cx="0" cy="44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8C13D3-0550-4DA5-9686-DD12F2B9B434}"/>
              </a:ext>
            </a:extLst>
          </p:cNvPr>
          <p:cNvSpPr txBox="1"/>
          <p:nvPr/>
        </p:nvSpPr>
        <p:spPr>
          <a:xfrm>
            <a:off x="6096000" y="3259322"/>
            <a:ext cx="39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요청을 대신 전달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DD60F-FC89-4072-AEE3-8858363E10B8}"/>
              </a:ext>
            </a:extLst>
          </p:cNvPr>
          <p:cNvSpPr txBox="1"/>
          <p:nvPr/>
        </p:nvSpPr>
        <p:spPr>
          <a:xfrm>
            <a:off x="1423779" y="4977930"/>
            <a:ext cx="218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함수들의 리스트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29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33B36B-3800-439A-BD4B-2A9FE59B96E7}"/>
              </a:ext>
            </a:extLst>
          </p:cNvPr>
          <p:cNvSpPr/>
          <p:nvPr/>
        </p:nvSpPr>
        <p:spPr>
          <a:xfrm>
            <a:off x="4333461" y="3574631"/>
            <a:ext cx="2915476" cy="1261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Controller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AutoShape 4" descr="userì ëí ì´ë¯¸ì§ ê²ìê²°ê³¼">
            <a:extLst>
              <a:ext uri="{FF2B5EF4-FFF2-40B4-BE49-F238E27FC236}">
                <a16:creationId xmlns:a16="http://schemas.microsoft.com/office/drawing/2014/main" id="{F460F66A-FE26-4901-8FDA-31AEBE37A9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1709530"/>
            <a:ext cx="2024270" cy="20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abstract user icon 3 by Treer">
            <a:extLst>
              <a:ext uri="{FF2B5EF4-FFF2-40B4-BE49-F238E27FC236}">
                <a16:creationId xmlns:a16="http://schemas.microsoft.com/office/drawing/2014/main" id="{3CBF3C35-6622-4886-B65B-7E593B07B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0" y="639417"/>
            <a:ext cx="1070113" cy="10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01E6F7-71E1-482E-B188-0E86C102E3D8}"/>
              </a:ext>
            </a:extLst>
          </p:cNvPr>
          <p:cNvCxnSpPr>
            <a:cxnSpLocks/>
          </p:cNvCxnSpPr>
          <p:nvPr/>
        </p:nvCxnSpPr>
        <p:spPr>
          <a:xfrm flipH="1">
            <a:off x="5777945" y="1709530"/>
            <a:ext cx="1" cy="768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55B6B8-5914-4DC8-B740-497A5E182072}"/>
              </a:ext>
            </a:extLst>
          </p:cNvPr>
          <p:cNvSpPr txBox="1"/>
          <p:nvPr/>
        </p:nvSpPr>
        <p:spPr>
          <a:xfrm>
            <a:off x="5994949" y="1834517"/>
            <a:ext cx="14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요청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AD03C-8B9F-4F6B-844F-9D93A1E6814D}"/>
              </a:ext>
            </a:extLst>
          </p:cNvPr>
          <p:cNvSpPr txBox="1"/>
          <p:nvPr/>
        </p:nvSpPr>
        <p:spPr>
          <a:xfrm>
            <a:off x="7447720" y="3749691"/>
            <a:ext cx="39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요청을 보고 무엇을 할 것인지 결정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5005567-D2DE-4027-A8A5-36AA25FACA26}"/>
              </a:ext>
            </a:extLst>
          </p:cNvPr>
          <p:cNvSpPr/>
          <p:nvPr/>
        </p:nvSpPr>
        <p:spPr>
          <a:xfrm>
            <a:off x="3800063" y="4941265"/>
            <a:ext cx="1099932" cy="7614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4F5D82D-7871-4CEB-8E4E-B2405B547F90}"/>
              </a:ext>
            </a:extLst>
          </p:cNvPr>
          <p:cNvSpPr/>
          <p:nvPr/>
        </p:nvSpPr>
        <p:spPr>
          <a:xfrm>
            <a:off x="5242890" y="4941265"/>
            <a:ext cx="1099932" cy="76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출금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6FFB3B-7B99-4D59-BB68-B06194555A2B}"/>
              </a:ext>
            </a:extLst>
          </p:cNvPr>
          <p:cNvSpPr/>
          <p:nvPr/>
        </p:nvSpPr>
        <p:spPr>
          <a:xfrm>
            <a:off x="6695661" y="4941265"/>
            <a:ext cx="1099932" cy="76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잔고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B9FF17-8C63-4E9D-828E-F8753482B1D3}"/>
              </a:ext>
            </a:extLst>
          </p:cNvPr>
          <p:cNvSpPr/>
          <p:nvPr/>
        </p:nvSpPr>
        <p:spPr>
          <a:xfrm>
            <a:off x="3800063" y="5989844"/>
            <a:ext cx="1099932" cy="76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429023E-2555-4CE5-9F29-19E08781B849}"/>
              </a:ext>
            </a:extLst>
          </p:cNvPr>
          <p:cNvSpPr/>
          <p:nvPr/>
        </p:nvSpPr>
        <p:spPr>
          <a:xfrm>
            <a:off x="5159237" y="5989844"/>
            <a:ext cx="1267237" cy="76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내역조회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8A3369B-497F-4984-8409-1E43AFEC5DD4}"/>
              </a:ext>
            </a:extLst>
          </p:cNvPr>
          <p:cNvSpPr/>
          <p:nvPr/>
        </p:nvSpPr>
        <p:spPr>
          <a:xfrm>
            <a:off x="6695661" y="5989844"/>
            <a:ext cx="1586948" cy="76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통장사본출력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AB627-4094-4580-A278-D6F799217D57}"/>
              </a:ext>
            </a:extLst>
          </p:cNvPr>
          <p:cNvSpPr txBox="1"/>
          <p:nvPr/>
        </p:nvSpPr>
        <p:spPr>
          <a:xfrm>
            <a:off x="7994376" y="4675667"/>
            <a:ext cx="397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컨트롤러에 모든 기능이 들어 있다면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가독성이 떨어짐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Ex) 2000 lines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of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21D12DD-8C84-4048-A455-6C33D3AA4812}"/>
              </a:ext>
            </a:extLst>
          </p:cNvPr>
          <p:cNvSpPr/>
          <p:nvPr/>
        </p:nvSpPr>
        <p:spPr>
          <a:xfrm>
            <a:off x="5081653" y="2458259"/>
            <a:ext cx="1419092" cy="614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95902E-D0E7-413D-9A34-F6EF7DC4B5D0}"/>
              </a:ext>
            </a:extLst>
          </p:cNvPr>
          <p:cNvCxnSpPr>
            <a:cxnSpLocks/>
          </p:cNvCxnSpPr>
          <p:nvPr/>
        </p:nvCxnSpPr>
        <p:spPr>
          <a:xfrm>
            <a:off x="5777945" y="3087373"/>
            <a:ext cx="0" cy="44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8C8D63-7619-4853-8D4B-F9FD6D2B584C}"/>
              </a:ext>
            </a:extLst>
          </p:cNvPr>
          <p:cNvSpPr txBox="1"/>
          <p:nvPr/>
        </p:nvSpPr>
        <p:spPr>
          <a:xfrm>
            <a:off x="6006549" y="3098703"/>
            <a:ext cx="39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요청을 대신 전달</a:t>
            </a:r>
          </a:p>
        </p:txBody>
      </p:sp>
    </p:spTree>
    <p:extLst>
      <p:ext uri="{BB962C8B-B14F-4D97-AF65-F5344CB8AC3E}">
        <p14:creationId xmlns:p14="http://schemas.microsoft.com/office/powerpoint/2010/main" val="302784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297C0F-B9DF-434F-ADAF-024844366FB7}"/>
              </a:ext>
            </a:extLst>
          </p:cNvPr>
          <p:cNvSpPr/>
          <p:nvPr/>
        </p:nvSpPr>
        <p:spPr>
          <a:xfrm>
            <a:off x="4115623" y="4976192"/>
            <a:ext cx="3583889" cy="174123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은행계좌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</a:t>
            </a: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33B36B-3800-439A-BD4B-2A9FE59B96E7}"/>
              </a:ext>
            </a:extLst>
          </p:cNvPr>
          <p:cNvSpPr/>
          <p:nvPr/>
        </p:nvSpPr>
        <p:spPr>
          <a:xfrm>
            <a:off x="4306955" y="2951922"/>
            <a:ext cx="2941982" cy="12729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Controller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AutoShape 4" descr="userì ëí ì´ë¯¸ì§ ê²ìê²°ê³¼">
            <a:extLst>
              <a:ext uri="{FF2B5EF4-FFF2-40B4-BE49-F238E27FC236}">
                <a16:creationId xmlns:a16="http://schemas.microsoft.com/office/drawing/2014/main" id="{F460F66A-FE26-4901-8FDA-31AEBE37A9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1709530"/>
            <a:ext cx="2024270" cy="20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abstract user icon 3 by Treer">
            <a:extLst>
              <a:ext uri="{FF2B5EF4-FFF2-40B4-BE49-F238E27FC236}">
                <a16:creationId xmlns:a16="http://schemas.microsoft.com/office/drawing/2014/main" id="{3CBF3C35-6622-4886-B65B-7E593B07B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88" y="365189"/>
            <a:ext cx="1070113" cy="10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6DAD03C-8B9F-4F6B-844F-9D93A1E6814D}"/>
              </a:ext>
            </a:extLst>
          </p:cNvPr>
          <p:cNvSpPr txBox="1"/>
          <p:nvPr/>
        </p:nvSpPr>
        <p:spPr>
          <a:xfrm>
            <a:off x="7331766" y="3219068"/>
            <a:ext cx="39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요청을 보고 무엇을 할 것인지 결정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5005567-D2DE-4027-A8A5-36AA25FACA26}"/>
              </a:ext>
            </a:extLst>
          </p:cNvPr>
          <p:cNvSpPr/>
          <p:nvPr/>
        </p:nvSpPr>
        <p:spPr>
          <a:xfrm>
            <a:off x="4229923" y="5628113"/>
            <a:ext cx="1017765" cy="7045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4F5D82D-7871-4CEB-8E4E-B2405B547F90}"/>
              </a:ext>
            </a:extLst>
          </p:cNvPr>
          <p:cNvSpPr/>
          <p:nvPr/>
        </p:nvSpPr>
        <p:spPr>
          <a:xfrm>
            <a:off x="5409363" y="5634739"/>
            <a:ext cx="1017765" cy="704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출금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6FFB3B-7B99-4D59-BB68-B06194555A2B}"/>
              </a:ext>
            </a:extLst>
          </p:cNvPr>
          <p:cNvSpPr/>
          <p:nvPr/>
        </p:nvSpPr>
        <p:spPr>
          <a:xfrm>
            <a:off x="6588803" y="5619830"/>
            <a:ext cx="1017765" cy="704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잔고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A78D3B-7E23-4E49-9C16-6127CD816823}"/>
              </a:ext>
            </a:extLst>
          </p:cNvPr>
          <p:cNvSpPr txBox="1"/>
          <p:nvPr/>
        </p:nvSpPr>
        <p:spPr>
          <a:xfrm>
            <a:off x="7813812" y="5385144"/>
            <a:ext cx="397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은행계좌는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은행계좌에 관련된 일만 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0590DCA-5DD8-4E81-A396-B521322F31EA}"/>
              </a:ext>
            </a:extLst>
          </p:cNvPr>
          <p:cNvSpPr/>
          <p:nvPr/>
        </p:nvSpPr>
        <p:spPr>
          <a:xfrm>
            <a:off x="5071916" y="1875116"/>
            <a:ext cx="1461617" cy="6324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7D5A21-9713-41AA-A739-F8A2EE6F1AF0}"/>
              </a:ext>
            </a:extLst>
          </p:cNvPr>
          <p:cNvCxnSpPr>
            <a:cxnSpLocks/>
          </p:cNvCxnSpPr>
          <p:nvPr/>
        </p:nvCxnSpPr>
        <p:spPr>
          <a:xfrm>
            <a:off x="5507931" y="4224879"/>
            <a:ext cx="0" cy="643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6366FE-AEA1-4EB7-AA5D-70F08E848B53}"/>
              </a:ext>
            </a:extLst>
          </p:cNvPr>
          <p:cNvCxnSpPr>
            <a:cxnSpLocks/>
          </p:cNvCxnSpPr>
          <p:nvPr/>
        </p:nvCxnSpPr>
        <p:spPr>
          <a:xfrm flipV="1">
            <a:off x="5138177" y="4248481"/>
            <a:ext cx="0" cy="624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930249-364E-4E9D-B219-C2AF9407CE34}"/>
              </a:ext>
            </a:extLst>
          </p:cNvPr>
          <p:cNvSpPr txBox="1"/>
          <p:nvPr/>
        </p:nvSpPr>
        <p:spPr>
          <a:xfrm>
            <a:off x="5605671" y="4358792"/>
            <a:ext cx="25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대신 처리를 해주세요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5C7B19-8A86-4677-92D8-80B9ECAD89BE}"/>
              </a:ext>
            </a:extLst>
          </p:cNvPr>
          <p:cNvSpPr txBox="1"/>
          <p:nvPr/>
        </p:nvSpPr>
        <p:spPr>
          <a:xfrm>
            <a:off x="2501343" y="4358792"/>
            <a:ext cx="25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결과값 혹은 데이터 반환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36E0F0B-CEE3-4EBD-BE3E-DE2D0FCD7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88867" y="2729779"/>
            <a:ext cx="427717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2EC78-6AB0-4C81-8CB4-C922D9E6FE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88867" y="1652873"/>
            <a:ext cx="427717" cy="3"/>
          </a:xfrm>
          <a:prstGeom prst="bentConnector3">
            <a:avLst>
              <a:gd name="adj1" fmla="val 159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72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297C0F-B9DF-434F-ADAF-024844366FB7}"/>
              </a:ext>
            </a:extLst>
          </p:cNvPr>
          <p:cNvSpPr/>
          <p:nvPr/>
        </p:nvSpPr>
        <p:spPr>
          <a:xfrm>
            <a:off x="4115623" y="4976192"/>
            <a:ext cx="3583889" cy="174123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은행계좌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</a:t>
            </a: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33B36B-3800-439A-BD4B-2A9FE59B96E7}"/>
              </a:ext>
            </a:extLst>
          </p:cNvPr>
          <p:cNvSpPr/>
          <p:nvPr/>
        </p:nvSpPr>
        <p:spPr>
          <a:xfrm>
            <a:off x="4306955" y="2951922"/>
            <a:ext cx="2941982" cy="12729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Controller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AutoShape 4" descr="userì ëí ì´ë¯¸ì§ ê²ìê²°ê³¼">
            <a:extLst>
              <a:ext uri="{FF2B5EF4-FFF2-40B4-BE49-F238E27FC236}">
                <a16:creationId xmlns:a16="http://schemas.microsoft.com/office/drawing/2014/main" id="{F460F66A-FE26-4901-8FDA-31AEBE37A9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1709530"/>
            <a:ext cx="2024270" cy="20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abstract user icon 3 by Treer">
            <a:extLst>
              <a:ext uri="{FF2B5EF4-FFF2-40B4-BE49-F238E27FC236}">
                <a16:creationId xmlns:a16="http://schemas.microsoft.com/office/drawing/2014/main" id="{3CBF3C35-6622-4886-B65B-7E593B07B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88" y="365189"/>
            <a:ext cx="1070113" cy="10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55B6B8-5914-4DC8-B740-497A5E182072}"/>
              </a:ext>
            </a:extLst>
          </p:cNvPr>
          <p:cNvSpPr txBox="1"/>
          <p:nvPr/>
        </p:nvSpPr>
        <p:spPr>
          <a:xfrm>
            <a:off x="6069494" y="2558909"/>
            <a:ext cx="276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결과를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대신 출력해주세요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5005567-D2DE-4027-A8A5-36AA25FACA26}"/>
              </a:ext>
            </a:extLst>
          </p:cNvPr>
          <p:cNvSpPr/>
          <p:nvPr/>
        </p:nvSpPr>
        <p:spPr>
          <a:xfrm>
            <a:off x="4229923" y="5628113"/>
            <a:ext cx="1017765" cy="7045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4F5D82D-7871-4CEB-8E4E-B2405B547F90}"/>
              </a:ext>
            </a:extLst>
          </p:cNvPr>
          <p:cNvSpPr/>
          <p:nvPr/>
        </p:nvSpPr>
        <p:spPr>
          <a:xfrm>
            <a:off x="5409363" y="5634739"/>
            <a:ext cx="1017765" cy="704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출금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6FFB3B-7B99-4D59-BB68-B06194555A2B}"/>
              </a:ext>
            </a:extLst>
          </p:cNvPr>
          <p:cNvSpPr/>
          <p:nvPr/>
        </p:nvSpPr>
        <p:spPr>
          <a:xfrm>
            <a:off x="6588803" y="5619830"/>
            <a:ext cx="1017765" cy="704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잔고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0590DCA-5DD8-4E81-A396-B521322F31EA}"/>
              </a:ext>
            </a:extLst>
          </p:cNvPr>
          <p:cNvSpPr/>
          <p:nvPr/>
        </p:nvSpPr>
        <p:spPr>
          <a:xfrm>
            <a:off x="5071916" y="1875116"/>
            <a:ext cx="1461617" cy="6324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A78215-0C19-40C4-9C0B-D498C7A719ED}"/>
              </a:ext>
            </a:extLst>
          </p:cNvPr>
          <p:cNvCxnSpPr>
            <a:cxnSpLocks/>
          </p:cNvCxnSpPr>
          <p:nvPr/>
        </p:nvCxnSpPr>
        <p:spPr>
          <a:xfrm flipV="1">
            <a:off x="5804451" y="2507538"/>
            <a:ext cx="0" cy="444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8027B7-D466-4012-8625-859236AABD77}"/>
              </a:ext>
            </a:extLst>
          </p:cNvPr>
          <p:cNvSpPr txBox="1"/>
          <p:nvPr/>
        </p:nvSpPr>
        <p:spPr>
          <a:xfrm>
            <a:off x="5963486" y="1432791"/>
            <a:ext cx="287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사용자에게 출력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F3433D-A355-41B8-BE78-7BD4E53F4794}"/>
              </a:ext>
            </a:extLst>
          </p:cNvPr>
          <p:cNvCxnSpPr>
            <a:cxnSpLocks/>
          </p:cNvCxnSpPr>
          <p:nvPr/>
        </p:nvCxnSpPr>
        <p:spPr>
          <a:xfrm flipV="1">
            <a:off x="5804451" y="1460616"/>
            <a:ext cx="0" cy="444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1E3AA74-8213-4D93-8AFE-8A77B3213E28}"/>
              </a:ext>
            </a:extLst>
          </p:cNvPr>
          <p:cNvSpPr/>
          <p:nvPr/>
        </p:nvSpPr>
        <p:spPr>
          <a:xfrm>
            <a:off x="4346712" y="2440056"/>
            <a:ext cx="2941982" cy="12729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AccountController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3FF8B58-3B86-4524-AB4C-8B518AB5E021}"/>
              </a:ext>
            </a:extLst>
          </p:cNvPr>
          <p:cNvCxnSpPr>
            <a:cxnSpLocks/>
          </p:cNvCxnSpPr>
          <p:nvPr/>
        </p:nvCxnSpPr>
        <p:spPr>
          <a:xfrm>
            <a:off x="5844207" y="1739348"/>
            <a:ext cx="0" cy="674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AAFE9C9-A1CB-4E4B-A817-2E7762387B34}"/>
              </a:ext>
            </a:extLst>
          </p:cNvPr>
          <p:cNvSpPr/>
          <p:nvPr/>
        </p:nvSpPr>
        <p:spPr>
          <a:xfrm>
            <a:off x="4784037" y="976976"/>
            <a:ext cx="2133591" cy="711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AccountManager</a:t>
            </a: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구동</a:t>
            </a:r>
          </a:p>
        </p:txBody>
      </p:sp>
      <p:pic>
        <p:nvPicPr>
          <p:cNvPr id="26" name="Picture 6" descr="abstract user icon 3 by Treer">
            <a:extLst>
              <a:ext uri="{FF2B5EF4-FFF2-40B4-BE49-F238E27FC236}">
                <a16:creationId xmlns:a16="http://schemas.microsoft.com/office/drawing/2014/main" id="{606C1271-66F4-43E5-9AD4-AF92A45E8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74" y="5455760"/>
            <a:ext cx="1070113" cy="10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D12F481-917E-4FAF-8ACC-EAFEC628D040}"/>
              </a:ext>
            </a:extLst>
          </p:cNvPr>
          <p:cNvSpPr/>
          <p:nvPr/>
        </p:nvSpPr>
        <p:spPr>
          <a:xfrm>
            <a:off x="5071740" y="4247284"/>
            <a:ext cx="1558182" cy="6742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BankReader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F6665B4-E03D-485C-820E-6C213D541C82}"/>
              </a:ext>
            </a:extLst>
          </p:cNvPr>
          <p:cNvCxnSpPr>
            <a:cxnSpLocks/>
          </p:cNvCxnSpPr>
          <p:nvPr/>
        </p:nvCxnSpPr>
        <p:spPr>
          <a:xfrm>
            <a:off x="5844207" y="3713013"/>
            <a:ext cx="0" cy="534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AA5988-7BE6-4EF1-A47B-6B2E4BD9EB61}"/>
              </a:ext>
            </a:extLst>
          </p:cNvPr>
          <p:cNvCxnSpPr>
            <a:cxnSpLocks/>
          </p:cNvCxnSpPr>
          <p:nvPr/>
        </p:nvCxnSpPr>
        <p:spPr>
          <a:xfrm>
            <a:off x="5844207" y="4921489"/>
            <a:ext cx="0" cy="534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95C290-896E-44C8-A915-AD5964D473DC}"/>
              </a:ext>
            </a:extLst>
          </p:cNvPr>
          <p:cNvSpPr/>
          <p:nvPr/>
        </p:nvSpPr>
        <p:spPr>
          <a:xfrm>
            <a:off x="8335616" y="696007"/>
            <a:ext cx="1881810" cy="458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Controller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84E11F2-CFE3-4BFE-9FB9-DA213766B2E5}"/>
              </a:ext>
            </a:extLst>
          </p:cNvPr>
          <p:cNvSpPr/>
          <p:nvPr/>
        </p:nvSpPr>
        <p:spPr>
          <a:xfrm>
            <a:off x="8686799" y="1332485"/>
            <a:ext cx="1179444" cy="4587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335A4FB-C77D-48F9-98CF-A45C2E48E295}"/>
              </a:ext>
            </a:extLst>
          </p:cNvPr>
          <p:cNvSpPr/>
          <p:nvPr/>
        </p:nvSpPr>
        <p:spPr>
          <a:xfrm>
            <a:off x="8686795" y="1971780"/>
            <a:ext cx="1179442" cy="495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A68C7-EEC3-4AB4-9A91-E5AF223EC95A}"/>
              </a:ext>
            </a:extLst>
          </p:cNvPr>
          <p:cNvSpPr txBox="1"/>
          <p:nvPr/>
        </p:nvSpPr>
        <p:spPr>
          <a:xfrm>
            <a:off x="6317147" y="5094440"/>
            <a:ext cx="236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사용자에게 입력 요청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CEB00-D74C-4007-AE47-B3AB3283B26C}"/>
              </a:ext>
            </a:extLst>
          </p:cNvPr>
          <p:cNvSpPr txBox="1"/>
          <p:nvPr/>
        </p:nvSpPr>
        <p:spPr>
          <a:xfrm>
            <a:off x="198780" y="333569"/>
            <a:ext cx="319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시작 전 프로세스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30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1E3AA74-8213-4D93-8AFE-8A77B3213E28}"/>
              </a:ext>
            </a:extLst>
          </p:cNvPr>
          <p:cNvSpPr/>
          <p:nvPr/>
        </p:nvSpPr>
        <p:spPr>
          <a:xfrm>
            <a:off x="4359957" y="2698013"/>
            <a:ext cx="2941982" cy="12729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AccountController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6" descr="abstract user icon 3 by Treer">
            <a:extLst>
              <a:ext uri="{FF2B5EF4-FFF2-40B4-BE49-F238E27FC236}">
                <a16:creationId xmlns:a16="http://schemas.microsoft.com/office/drawing/2014/main" id="{CF621D76-3EF9-4F64-8482-1DE5894E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494" y="155920"/>
            <a:ext cx="1070113" cy="10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A0F64C-CE58-409B-AA1C-BBDC2CD59178}"/>
              </a:ext>
            </a:extLst>
          </p:cNvPr>
          <p:cNvSpPr txBox="1"/>
          <p:nvPr/>
        </p:nvSpPr>
        <p:spPr>
          <a:xfrm>
            <a:off x="5844206" y="1114236"/>
            <a:ext cx="19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입력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3E89CE-BBC3-4AE1-8662-94AC85491E39}"/>
              </a:ext>
            </a:extLst>
          </p:cNvPr>
          <p:cNvCxnSpPr>
            <a:cxnSpLocks/>
          </p:cNvCxnSpPr>
          <p:nvPr/>
        </p:nvCxnSpPr>
        <p:spPr>
          <a:xfrm>
            <a:off x="5857451" y="4020665"/>
            <a:ext cx="0" cy="674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B50AD9-24D2-4F1B-951D-2CD894F3D5F2}"/>
              </a:ext>
            </a:extLst>
          </p:cNvPr>
          <p:cNvSpPr/>
          <p:nvPr/>
        </p:nvSpPr>
        <p:spPr>
          <a:xfrm>
            <a:off x="3656225" y="4741252"/>
            <a:ext cx="3758650" cy="188180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BankAccount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A408607-ECE2-4FD5-B174-558B421B4746}"/>
              </a:ext>
            </a:extLst>
          </p:cNvPr>
          <p:cNvSpPr/>
          <p:nvPr/>
        </p:nvSpPr>
        <p:spPr>
          <a:xfrm>
            <a:off x="3838967" y="5423739"/>
            <a:ext cx="1099932" cy="7614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입금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C29F93-28E0-4D4A-A4E2-A7441321B355}"/>
              </a:ext>
            </a:extLst>
          </p:cNvPr>
          <p:cNvSpPr/>
          <p:nvPr/>
        </p:nvSpPr>
        <p:spPr>
          <a:xfrm>
            <a:off x="5018407" y="5430365"/>
            <a:ext cx="1099932" cy="76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출금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4F1D6A-0CB8-4A6A-8862-C31119757314}"/>
              </a:ext>
            </a:extLst>
          </p:cNvPr>
          <p:cNvSpPr/>
          <p:nvPr/>
        </p:nvSpPr>
        <p:spPr>
          <a:xfrm>
            <a:off x="6197847" y="5415456"/>
            <a:ext cx="1099932" cy="76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잔고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A215DF-0D61-4BB8-8F04-C7EE3E7B4569}"/>
              </a:ext>
            </a:extLst>
          </p:cNvPr>
          <p:cNvCxnSpPr>
            <a:cxnSpLocks/>
          </p:cNvCxnSpPr>
          <p:nvPr/>
        </p:nvCxnSpPr>
        <p:spPr>
          <a:xfrm flipV="1">
            <a:off x="5181591" y="4020665"/>
            <a:ext cx="0" cy="624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931D97-139F-4309-9F40-90033570485A}"/>
              </a:ext>
            </a:extLst>
          </p:cNvPr>
          <p:cNvSpPr txBox="1"/>
          <p:nvPr/>
        </p:nvSpPr>
        <p:spPr>
          <a:xfrm>
            <a:off x="2798125" y="4123406"/>
            <a:ext cx="23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반환값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혹은 데이터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55E110-2977-42A6-9945-CB14C27901D9}"/>
              </a:ext>
            </a:extLst>
          </p:cNvPr>
          <p:cNvSpPr txBox="1"/>
          <p:nvPr/>
        </p:nvSpPr>
        <p:spPr>
          <a:xfrm>
            <a:off x="5857451" y="4139215"/>
            <a:ext cx="25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대신 처리를 해주세요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B58B8D2-70BD-428C-AE2B-5BE0927172F7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2526161" y="2062842"/>
            <a:ext cx="1833796" cy="12716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8724B7-67B9-41D7-BC27-D89862C32FF1}"/>
              </a:ext>
            </a:extLst>
          </p:cNvPr>
          <p:cNvSpPr/>
          <p:nvPr/>
        </p:nvSpPr>
        <p:spPr>
          <a:xfrm>
            <a:off x="1747070" y="1388636"/>
            <a:ext cx="1558182" cy="6742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BankWriter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0EFBA6-9329-47C3-A723-CE702AD25FDA}"/>
              </a:ext>
            </a:extLst>
          </p:cNvPr>
          <p:cNvSpPr txBox="1"/>
          <p:nvPr/>
        </p:nvSpPr>
        <p:spPr>
          <a:xfrm>
            <a:off x="179613" y="2187163"/>
            <a:ext cx="293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결과를 화면에 뿌려주세요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CD55628-DF28-47BD-B61E-BF5999D8FA12}"/>
              </a:ext>
            </a:extLst>
          </p:cNvPr>
          <p:cNvCxnSpPr>
            <a:cxnSpLocks/>
            <a:stCxn id="22" idx="0"/>
            <a:endCxn id="6" idx="1"/>
          </p:cNvCxnSpPr>
          <p:nvPr/>
        </p:nvCxnSpPr>
        <p:spPr>
          <a:xfrm rot="5400000" flipH="1" flipV="1">
            <a:off x="3414498" y="-197359"/>
            <a:ext cx="697659" cy="247433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002FD1-7DF7-4AD7-AC9F-580F9466663E}"/>
              </a:ext>
            </a:extLst>
          </p:cNvPr>
          <p:cNvSpPr txBox="1"/>
          <p:nvPr/>
        </p:nvSpPr>
        <p:spPr>
          <a:xfrm>
            <a:off x="3522389" y="362699"/>
            <a:ext cx="155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화면에 출력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CE608D9-2940-4890-ABCE-C7070F54E516}"/>
              </a:ext>
            </a:extLst>
          </p:cNvPr>
          <p:cNvSpPr/>
          <p:nvPr/>
        </p:nvSpPr>
        <p:spPr>
          <a:xfrm>
            <a:off x="4756459" y="1517337"/>
            <a:ext cx="1558182" cy="6742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BankReader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3FF8B58-3B86-4524-AB4C-8B518AB5E021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flipH="1">
            <a:off x="5535550" y="1226033"/>
            <a:ext cx="1" cy="2913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34FB0AB-FBB5-439F-B7F1-0B24868CEB6D}"/>
              </a:ext>
            </a:extLst>
          </p:cNvPr>
          <p:cNvCxnSpPr>
            <a:cxnSpLocks/>
          </p:cNvCxnSpPr>
          <p:nvPr/>
        </p:nvCxnSpPr>
        <p:spPr>
          <a:xfrm flipH="1">
            <a:off x="5535551" y="2153675"/>
            <a:ext cx="1" cy="544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91E5D03-8CEC-4302-B07B-D130FFE9A380}"/>
              </a:ext>
            </a:extLst>
          </p:cNvPr>
          <p:cNvSpPr txBox="1"/>
          <p:nvPr/>
        </p:nvSpPr>
        <p:spPr>
          <a:xfrm>
            <a:off x="5866553" y="2199980"/>
            <a:ext cx="19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받아서 전달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79FCDD-A160-44A0-95AA-675E3E967EC8}"/>
              </a:ext>
            </a:extLst>
          </p:cNvPr>
          <p:cNvSpPr/>
          <p:nvPr/>
        </p:nvSpPr>
        <p:spPr>
          <a:xfrm>
            <a:off x="8335616" y="696007"/>
            <a:ext cx="1881810" cy="458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Controller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E25D8D3-94C6-4CF9-AE93-EB96C977040B}"/>
              </a:ext>
            </a:extLst>
          </p:cNvPr>
          <p:cNvSpPr/>
          <p:nvPr/>
        </p:nvSpPr>
        <p:spPr>
          <a:xfrm>
            <a:off x="8686799" y="1332485"/>
            <a:ext cx="1179444" cy="4587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8B9A0E-55D2-4DAE-A5BF-9ABC19635871}"/>
              </a:ext>
            </a:extLst>
          </p:cNvPr>
          <p:cNvSpPr/>
          <p:nvPr/>
        </p:nvSpPr>
        <p:spPr>
          <a:xfrm>
            <a:off x="8686795" y="1971780"/>
            <a:ext cx="1179442" cy="495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DF6D9B-118E-48DD-8CAB-08721E49741F}"/>
              </a:ext>
            </a:extLst>
          </p:cNvPr>
          <p:cNvSpPr txBox="1"/>
          <p:nvPr/>
        </p:nvSpPr>
        <p:spPr>
          <a:xfrm>
            <a:off x="198780" y="333569"/>
            <a:ext cx="319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중 프로세스</a:t>
            </a:r>
          </a:p>
        </p:txBody>
      </p:sp>
    </p:spTree>
    <p:extLst>
      <p:ext uri="{BB962C8B-B14F-4D97-AF65-F5344CB8AC3E}">
        <p14:creationId xmlns:p14="http://schemas.microsoft.com/office/powerpoint/2010/main" val="283021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77D807-7E4E-4744-B402-722F17E3BCE2}"/>
              </a:ext>
            </a:extLst>
          </p:cNvPr>
          <p:cNvSpPr txBox="1"/>
          <p:nvPr/>
        </p:nvSpPr>
        <p:spPr>
          <a:xfrm>
            <a:off x="1994447" y="2505670"/>
            <a:ext cx="8395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Purpose of MVC pattern 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표현 수단이 교체되어도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Controller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클래스와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클래스는 두고두고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재사용 가능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대표적인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프레임워크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Spring MVC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97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190</Words>
  <Application>Microsoft Office PowerPoint</Application>
  <PresentationFormat>와이드스크린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ChoiSeung Eon</dc:creator>
  <cp:lastModifiedBy>ChoiSeung Eon</cp:lastModifiedBy>
  <cp:revision>103</cp:revision>
  <dcterms:created xsi:type="dcterms:W3CDTF">2018-10-04T15:36:16Z</dcterms:created>
  <dcterms:modified xsi:type="dcterms:W3CDTF">2018-10-05T05:44:13Z</dcterms:modified>
</cp:coreProperties>
</file>