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Hotel Booking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ctr">
              <a:spcAft>
                <a:spcPts val="1440"/>
              </a:spcAft>
            </a:pPr>
            <a:r>
              <a:rPr dirty="0"/>
              <a:t>Presented by:</a:t>
            </a:r>
            <a:r>
              <a:rPr lang="en-US" dirty="0"/>
              <a:t> LaMichael Harris</a:t>
            </a:r>
            <a:endParaRPr dirty="0"/>
          </a:p>
          <a:p>
            <a:pPr marL="0" indent="0" algn="ctr">
              <a:spcAft>
                <a:spcPts val="144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spcAft>
                <a:spcPts val="1440"/>
              </a:spcAft>
            </a:pPr>
            <a:r>
              <a:t>Objective: Understand booking patterns, cancellations, and revenue trends.</a:t>
            </a:r>
          </a:p>
          <a:p>
            <a:pPr algn="l">
              <a:spcAft>
                <a:spcPts val="1440"/>
              </a:spcAft>
            </a:pPr>
            <a:r>
              <a:t>Dataset: Contains hotel reservation details, customer behavior, and pricing.</a:t>
            </a:r>
          </a:p>
          <a:p>
            <a:pPr algn="l">
              <a:spcAft>
                <a:spcPts val="1440"/>
              </a:spcAft>
            </a:pPr>
            <a:r>
              <a:t>Goal: Provide actionable insights to improve booking management and revenue.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Booking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1" y="1417638"/>
            <a:ext cx="7943850" cy="3197225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 algn="l">
              <a:spcAft>
                <a:spcPts val="1440"/>
              </a:spcAft>
            </a:pPr>
            <a:r>
              <a:rPr dirty="0"/>
              <a:t>Peak booking months: July &amp; August.</a:t>
            </a:r>
          </a:p>
          <a:p>
            <a:pPr algn="l">
              <a:spcAft>
                <a:spcPts val="1440"/>
              </a:spcAft>
            </a:pPr>
            <a:r>
              <a:rPr dirty="0"/>
              <a:t>City hotels are more frequently booked than resort hotels.</a:t>
            </a:r>
          </a:p>
          <a:p>
            <a:pPr algn="l">
              <a:spcAft>
                <a:spcPts val="1440"/>
              </a:spcAft>
            </a:pPr>
            <a:r>
              <a:rPr dirty="0"/>
              <a:t>Seasonality significantly affects booking volumes.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4343082"/>
            <a:ext cx="36576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12" y="92076"/>
            <a:ext cx="8229600" cy="1143000"/>
          </a:xfrm>
        </p:spPr>
        <p:txBody>
          <a:bodyPr/>
          <a:lstStyle/>
          <a:p>
            <a:r>
              <a:rPr dirty="0"/>
              <a:t>Cancellation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2" y="1417638"/>
            <a:ext cx="7158036" cy="33575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 algn="l">
              <a:spcAft>
                <a:spcPts val="1440"/>
              </a:spcAft>
            </a:pPr>
            <a:r>
              <a:rPr dirty="0"/>
              <a:t>Higher cancellation rates observed in city hotels.</a:t>
            </a:r>
          </a:p>
          <a:p>
            <a:pPr algn="l">
              <a:spcAft>
                <a:spcPts val="1440"/>
              </a:spcAft>
            </a:pPr>
            <a:r>
              <a:rPr dirty="0"/>
              <a:t>Longer lead times correlate with increased cancellations.</a:t>
            </a:r>
          </a:p>
          <a:p>
            <a:pPr algn="l">
              <a:spcAft>
                <a:spcPts val="1440"/>
              </a:spcAft>
            </a:pPr>
            <a:r>
              <a:rPr dirty="0"/>
              <a:t>Customers with special requests tend to cancel less often.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70" y="4343082"/>
            <a:ext cx="36576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2" y="1230313"/>
            <a:ext cx="6015036" cy="324326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 algn="l">
              <a:spcAft>
                <a:spcPts val="1440"/>
              </a:spcAft>
            </a:pPr>
            <a:r>
              <a:rPr dirty="0"/>
              <a:t>Average daily rate (ADR) spikes during peak seasons.</a:t>
            </a:r>
          </a:p>
          <a:p>
            <a:pPr algn="l">
              <a:spcAft>
                <a:spcPts val="1440"/>
              </a:spcAft>
            </a:pPr>
            <a:r>
              <a:rPr dirty="0"/>
              <a:t>Resort hotels have lower occupancy but higher per-room revenue.</a:t>
            </a:r>
          </a:p>
          <a:p>
            <a:pPr algn="l">
              <a:spcAft>
                <a:spcPts val="1440"/>
              </a:spcAft>
            </a:pPr>
            <a:r>
              <a:rPr dirty="0"/>
              <a:t>Discounts and promotions influence booking decisions significantly.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8" y="4239102"/>
            <a:ext cx="3967162" cy="23802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spcAft>
                <a:spcPts val="1440"/>
              </a:spcAft>
            </a:pPr>
            <a:r>
              <a:t>Implement dynamic pricing strategies for peak &amp; off-peak seasons.</a:t>
            </a:r>
          </a:p>
          <a:p>
            <a:pPr algn="l">
              <a:spcAft>
                <a:spcPts val="1440"/>
              </a:spcAft>
            </a:pPr>
            <a:r>
              <a:t>Introduce policies to reduce cancellations for long lead-time bookings.</a:t>
            </a:r>
          </a:p>
          <a:p>
            <a:pPr algn="l">
              <a:spcAft>
                <a:spcPts val="1440"/>
              </a:spcAft>
            </a:pPr>
            <a:r>
              <a:t>Enhance customer experience and loyalty programs for retention.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spcAft>
                <a:spcPts val="1440"/>
              </a:spcAft>
            </a:pPr>
            <a:r>
              <a:rPr dirty="0"/>
              <a:t>Key takeaways: Trends, cancellations, revenue insights.</a:t>
            </a:r>
          </a:p>
          <a:p>
            <a:pPr algn="l">
              <a:spcAft>
                <a:spcPts val="1440"/>
              </a:spcAft>
            </a:pPr>
            <a:r>
              <a:rPr dirty="0"/>
              <a:t>Next Steps: Apply recommendations, monitor impact.</a:t>
            </a:r>
          </a:p>
          <a:p>
            <a:pPr marL="0" indent="0" algn="l">
              <a:spcAft>
                <a:spcPts val="144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Hotel Booking Data Analysis</vt:lpstr>
      <vt:lpstr>Project Overview</vt:lpstr>
      <vt:lpstr>Key Booking Trends</vt:lpstr>
      <vt:lpstr>Cancellation Analysis</vt:lpstr>
      <vt:lpstr>Revenue Insights</vt:lpstr>
      <vt:lpstr>Business Recommendations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LaMichael Harris</dc:creator>
  <cp:keywords/>
  <dc:description>generated using python-pptx</dc:description>
  <cp:lastModifiedBy>LaMichael Harris</cp:lastModifiedBy>
  <cp:revision>2</cp:revision>
  <dcterms:created xsi:type="dcterms:W3CDTF">2013-01-27T09:14:16Z</dcterms:created>
  <dcterms:modified xsi:type="dcterms:W3CDTF">2025-02-17T02:46:07Z</dcterms:modified>
  <cp:category/>
</cp:coreProperties>
</file>