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D133F-A15F-472F-91DE-A28BE3BB8F03}" v="64" dt="2024-07-17T06:30:45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ie de Visser" userId="8b3f4832-0855-47d9-a97f-cf2ba232c011" providerId="ADAL" clId="{E3AD133F-A15F-472F-91DE-A28BE3BB8F03}"/>
    <pc:docChg chg="undo custSel addSld delSld modSld modMainMaster">
      <pc:chgData name="Sylvie de Visser" userId="8b3f4832-0855-47d9-a97f-cf2ba232c011" providerId="ADAL" clId="{E3AD133F-A15F-472F-91DE-A28BE3BB8F03}" dt="2024-07-17T06:30:45.978" v="164"/>
      <pc:docMkLst>
        <pc:docMk/>
      </pc:docMkLst>
      <pc:sldChg chg="delSp mod">
        <pc:chgData name="Sylvie de Visser" userId="8b3f4832-0855-47d9-a97f-cf2ba232c011" providerId="ADAL" clId="{E3AD133F-A15F-472F-91DE-A28BE3BB8F03}" dt="2024-07-17T05:34:50.533" v="66" actId="478"/>
        <pc:sldMkLst>
          <pc:docMk/>
          <pc:sldMk cId="2835750816" sldId="256"/>
        </pc:sldMkLst>
        <pc:spChg chg="del">
          <ac:chgData name="Sylvie de Visser" userId="8b3f4832-0855-47d9-a97f-cf2ba232c011" providerId="ADAL" clId="{E3AD133F-A15F-472F-91DE-A28BE3BB8F03}" dt="2024-07-17T05:34:50.533" v="66" actId="478"/>
          <ac:spMkLst>
            <pc:docMk/>
            <pc:sldMk cId="2835750816" sldId="256"/>
            <ac:spMk id="6" creationId="{616DF2F1-C393-9E99-4D3D-4C667C318EC4}"/>
          </ac:spMkLst>
        </pc:spChg>
        <pc:picChg chg="del">
          <ac:chgData name="Sylvie de Visser" userId="8b3f4832-0855-47d9-a97f-cf2ba232c011" providerId="ADAL" clId="{E3AD133F-A15F-472F-91DE-A28BE3BB8F03}" dt="2024-07-17T05:34:48.377" v="65" actId="478"/>
          <ac:picMkLst>
            <pc:docMk/>
            <pc:sldMk cId="2835750816" sldId="256"/>
            <ac:picMk id="5" creationId="{BCAB96DB-A2B4-3BD2-1CF8-31FBA426CE2F}"/>
          </ac:picMkLst>
        </pc:picChg>
      </pc:sldChg>
      <pc:sldChg chg="delSp mod">
        <pc:chgData name="Sylvie de Visser" userId="8b3f4832-0855-47d9-a97f-cf2ba232c011" providerId="ADAL" clId="{E3AD133F-A15F-472F-91DE-A28BE3BB8F03}" dt="2024-07-17T05:34:44.195" v="64" actId="478"/>
        <pc:sldMkLst>
          <pc:docMk/>
          <pc:sldMk cId="254305485" sldId="257"/>
        </pc:sldMkLst>
        <pc:picChg chg="del">
          <ac:chgData name="Sylvie de Visser" userId="8b3f4832-0855-47d9-a97f-cf2ba232c011" providerId="ADAL" clId="{E3AD133F-A15F-472F-91DE-A28BE3BB8F03}" dt="2024-07-17T05:34:44.195" v="64" actId="478"/>
          <ac:picMkLst>
            <pc:docMk/>
            <pc:sldMk cId="254305485" sldId="257"/>
            <ac:picMk id="4" creationId="{2A310A16-6765-F329-2D2B-52B37AD065CF}"/>
          </ac:picMkLst>
        </pc:picChg>
      </pc:sldChg>
      <pc:sldChg chg="new del">
        <pc:chgData name="Sylvie de Visser" userId="8b3f4832-0855-47d9-a97f-cf2ba232c011" providerId="ADAL" clId="{E3AD133F-A15F-472F-91DE-A28BE3BB8F03}" dt="2024-07-17T05:44:58.300" v="108" actId="47"/>
        <pc:sldMkLst>
          <pc:docMk/>
          <pc:sldMk cId="1790713978" sldId="258"/>
        </pc:sldMkLst>
      </pc:sldChg>
      <pc:sldMasterChg chg="addSp delSp modSp mod addSldLayout delSldLayout modSldLayout">
        <pc:chgData name="Sylvie de Visser" userId="8b3f4832-0855-47d9-a97f-cf2ba232c011" providerId="ADAL" clId="{E3AD133F-A15F-472F-91DE-A28BE3BB8F03}" dt="2024-07-17T06:30:45.978" v="164"/>
        <pc:sldMasterMkLst>
          <pc:docMk/>
          <pc:sldMasterMk cId="2365271732" sldId="2147483648"/>
        </pc:sldMasterMkLst>
        <pc:spChg chg="mod">
          <ac:chgData name="Sylvie de Visser" userId="8b3f4832-0855-47d9-a97f-cf2ba232c011" providerId="ADAL" clId="{E3AD133F-A15F-472F-91DE-A28BE3BB8F03}" dt="2024-07-17T05:59:46.353" v="159" actId="404"/>
          <ac:spMkLst>
            <pc:docMk/>
            <pc:sldMasterMk cId="2365271732" sldId="2147483648"/>
            <ac:spMk id="2" creationId="{211F9A18-F55B-D4E3-7D61-278E8B08A6C8}"/>
          </ac:spMkLst>
        </pc:spChg>
        <pc:spChg chg="mod">
          <ac:chgData name="Sylvie de Visser" userId="8b3f4832-0855-47d9-a97f-cf2ba232c011" providerId="ADAL" clId="{E3AD133F-A15F-472F-91DE-A28BE3BB8F03}" dt="2024-07-17T05:59:51.734" v="161" actId="404"/>
          <ac:spMkLst>
            <pc:docMk/>
            <pc:sldMasterMk cId="2365271732" sldId="2147483648"/>
            <ac:spMk id="3" creationId="{1357187F-3F61-8D4C-74E2-98054CC38954}"/>
          </ac:spMkLst>
        </pc:spChg>
        <pc:spChg chg="add del mod">
          <ac:chgData name="Sylvie de Visser" userId="8b3f4832-0855-47d9-a97f-cf2ba232c011" providerId="ADAL" clId="{E3AD133F-A15F-472F-91DE-A28BE3BB8F03}" dt="2024-07-17T05:42:45.193" v="106" actId="478"/>
          <ac:spMkLst>
            <pc:docMk/>
            <pc:sldMasterMk cId="2365271732" sldId="2147483648"/>
            <ac:spMk id="9" creationId="{C65C56D2-93CC-A913-BB35-CB8E19464884}"/>
          </ac:spMkLst>
        </pc:spChg>
        <pc:spChg chg="add mod">
          <ac:chgData name="Sylvie de Visser" userId="8b3f4832-0855-47d9-a97f-cf2ba232c011" providerId="ADAL" clId="{E3AD133F-A15F-472F-91DE-A28BE3BB8F03}" dt="2024-07-17T05:41:48.600" v="101"/>
          <ac:spMkLst>
            <pc:docMk/>
            <pc:sldMasterMk cId="2365271732" sldId="2147483648"/>
            <ac:spMk id="11" creationId="{74034B0A-F866-3FC6-85B6-B8BD42B7C084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3" creationId="{51E14F14-2A2C-5D88-CDB7-3535358736F2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4" creationId="{D61E92A1-4099-03F8-DB9D-05F1D641445F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5" creationId="{571F6B4A-12C6-0AA3-5AF0-70B1D809B7EB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6" creationId="{B55C0B33-0301-3508-FCEE-C05F99328CE3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7" creationId="{3C64BA43-C582-C9B5-FFE4-7F922AC47702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8" creationId="{3C552E55-1272-E3C8-FC2D-20A2A9A683E1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9" creationId="{366B58F8-415C-F2B1-18BE-E5533D037AC0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0" creationId="{59D2E4CB-8B15-5686-E06A-B09978484135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1" creationId="{80C3AFC8-DFEB-1D65-FE61-C627D961AC23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2" creationId="{2DA224CD-F07A-C0F1-DEC0-A3F51623C3D4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3" creationId="{D2A49A69-A7E6-57A0-DB5E-F34AAED831EF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4" creationId="{09ACE515-B98F-0C28-8B64-516341261BCD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5" creationId="{D8D0F6A2-C268-BD8F-B49F-F3C310BD2780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6" creationId="{55D484BF-05F3-A663-B2FA-D004AB3E68BB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7" creationId="{D1CB6041-025C-FC63-F3D3-D4C66E78633A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8" creationId="{8D808472-6576-E1B6-3D74-BF2C5143D27A}"/>
          </ac:spMkLst>
        </pc:spChg>
        <pc:grpChg chg="add mod">
          <ac:chgData name="Sylvie de Visser" userId="8b3f4832-0855-47d9-a97f-cf2ba232c011" providerId="ADAL" clId="{E3AD133F-A15F-472F-91DE-A28BE3BB8F03}" dt="2024-07-17T05:42:03.160" v="104"/>
          <ac:grpSpMkLst>
            <pc:docMk/>
            <pc:sldMasterMk cId="2365271732" sldId="2147483648"/>
            <ac:grpSpMk id="12" creationId="{F69185D0-09CB-D21F-E4ED-D6554530BAC5}"/>
          </ac:grpSpMkLst>
        </pc:grpChg>
        <pc:picChg chg="add del mod">
          <ac:chgData name="Sylvie de Visser" userId="8b3f4832-0855-47d9-a97f-cf2ba232c011" providerId="ADAL" clId="{E3AD133F-A15F-472F-91DE-A28BE3BB8F03}" dt="2024-07-17T05:41:59.325" v="103" actId="478"/>
          <ac:picMkLst>
            <pc:docMk/>
            <pc:sldMasterMk cId="2365271732" sldId="2147483648"/>
            <ac:picMk id="7" creationId="{AF3A051E-29FC-F7C5-E536-2504F3AA2386}"/>
          </ac:picMkLst>
        </pc:picChg>
        <pc:picChg chg="add del mod">
          <ac:chgData name="Sylvie de Visser" userId="8b3f4832-0855-47d9-a97f-cf2ba232c011" providerId="ADAL" clId="{E3AD133F-A15F-472F-91DE-A28BE3BB8F03}" dt="2024-07-17T05:41:38.051" v="99" actId="478"/>
          <ac:picMkLst>
            <pc:docMk/>
            <pc:sldMasterMk cId="2365271732" sldId="2147483648"/>
            <ac:picMk id="8" creationId="{B89EBAB5-F670-E89D-D2C8-490DE87330B1}"/>
          </ac:picMkLst>
        </pc:picChg>
        <pc:picChg chg="add mod">
          <ac:chgData name="Sylvie de Visser" userId="8b3f4832-0855-47d9-a97f-cf2ba232c011" providerId="ADAL" clId="{E3AD133F-A15F-472F-91DE-A28BE3BB8F03}" dt="2024-07-17T05:41:42.204" v="100"/>
          <ac:picMkLst>
            <pc:docMk/>
            <pc:sldMasterMk cId="2365271732" sldId="2147483648"/>
            <ac:picMk id="10" creationId="{C5471169-EF5D-1A20-C8E8-6C6F459DDE07}"/>
          </ac:picMkLst>
        </pc:picChg>
        <pc:sldLayoutChg chg="addSp delSp modSp mod setBg">
          <pc:chgData name="Sylvie de Visser" userId="8b3f4832-0855-47d9-a97f-cf2ba232c011" providerId="ADAL" clId="{E3AD133F-A15F-472F-91DE-A28BE3BB8F03}" dt="2024-07-17T05:42:33.162" v="105" actId="478"/>
          <pc:sldLayoutMkLst>
            <pc:docMk/>
            <pc:sldMasterMk cId="2365271732" sldId="2147483648"/>
            <pc:sldLayoutMk cId="1446158111" sldId="2147483649"/>
          </pc:sldLayoutMkLst>
          <pc:spChg chg="add mod ord">
            <ac:chgData name="Sylvie de Visser" userId="8b3f4832-0855-47d9-a97f-cf2ba232c011" providerId="ADAL" clId="{E3AD133F-A15F-472F-91DE-A28BE3BB8F03}" dt="2024-07-17T05:39:18.950" v="86" actId="167"/>
            <ac:spMkLst>
              <pc:docMk/>
              <pc:sldMasterMk cId="2365271732" sldId="2147483648"/>
              <pc:sldLayoutMk cId="1446158111" sldId="2147483649"/>
              <ac:spMk id="2" creationId="{101E5A7A-D739-6792-CC24-C43FD4ECBC63}"/>
            </ac:spMkLst>
          </pc:spChg>
          <pc:spChg chg="del">
            <ac:chgData name="Sylvie de Visser" userId="8b3f4832-0855-47d9-a97f-cf2ba232c011" providerId="ADAL" clId="{E3AD133F-A15F-472F-91DE-A28BE3BB8F03}" dt="2024-07-17T05:35:30.921" v="68" actId="478"/>
            <ac:spMkLst>
              <pc:docMk/>
              <pc:sldMasterMk cId="2365271732" sldId="2147483648"/>
              <pc:sldLayoutMk cId="1446158111" sldId="2147483649"/>
              <ac:spMk id="2" creationId="{A248142A-2CD8-A248-5B91-7C9524CEA51F}"/>
            </ac:spMkLst>
          </pc:spChg>
          <pc:spChg chg="del">
            <ac:chgData name="Sylvie de Visser" userId="8b3f4832-0855-47d9-a97f-cf2ba232c011" providerId="ADAL" clId="{E3AD133F-A15F-472F-91DE-A28BE3BB8F03}" dt="2024-07-17T05:35:31.937" v="69" actId="478"/>
            <ac:spMkLst>
              <pc:docMk/>
              <pc:sldMasterMk cId="2365271732" sldId="2147483648"/>
              <pc:sldLayoutMk cId="1446158111" sldId="2147483649"/>
              <ac:spMk id="3" creationId="{2169882F-8B0B-A229-67E7-F3623FCD2B53}"/>
            </ac:spMkLst>
          </pc:spChg>
          <pc:spChg chg="del">
            <ac:chgData name="Sylvie de Visser" userId="8b3f4832-0855-47d9-a97f-cf2ba232c011" providerId="ADAL" clId="{E3AD133F-A15F-472F-91DE-A28BE3BB8F03}" dt="2024-07-17T05:19:32.157" v="2"/>
            <ac:spMkLst>
              <pc:docMk/>
              <pc:sldMasterMk cId="2365271732" sldId="2147483648"/>
              <pc:sldLayoutMk cId="1446158111" sldId="2147483649"/>
              <ac:spMk id="4" creationId="{D9A3BFB2-CF4F-E9AA-FB4A-4753F38394B9}"/>
            </ac:spMkLst>
          </pc:spChg>
          <pc:spChg chg="del">
            <ac:chgData name="Sylvie de Visser" userId="8b3f4832-0855-47d9-a97f-cf2ba232c011" providerId="ADAL" clId="{E3AD133F-A15F-472F-91DE-A28BE3BB8F03}" dt="2024-07-17T05:19:32.157" v="2"/>
            <ac:spMkLst>
              <pc:docMk/>
              <pc:sldMasterMk cId="2365271732" sldId="2147483648"/>
              <pc:sldLayoutMk cId="1446158111" sldId="2147483649"/>
              <ac:spMk id="5" creationId="{D8329775-5C44-2A11-2965-F80B418FD89E}"/>
            </ac:spMkLst>
          </pc:spChg>
          <pc:spChg chg="del">
            <ac:chgData name="Sylvie de Visser" userId="8b3f4832-0855-47d9-a97f-cf2ba232c011" providerId="ADAL" clId="{E3AD133F-A15F-472F-91DE-A28BE3BB8F03}" dt="2024-07-17T05:19:32.157" v="2"/>
            <ac:spMkLst>
              <pc:docMk/>
              <pc:sldMasterMk cId="2365271732" sldId="2147483648"/>
              <pc:sldLayoutMk cId="1446158111" sldId="2147483649"/>
              <ac:spMk id="6" creationId="{79EAD494-739C-A84D-F195-2C7391DA2B6F}"/>
            </ac:spMkLst>
          </pc:spChg>
          <pc:spChg chg="add del mod">
            <ac:chgData name="Sylvie de Visser" userId="8b3f4832-0855-47d9-a97f-cf2ba232c011" providerId="ADAL" clId="{E3AD133F-A15F-472F-91DE-A28BE3BB8F03}" dt="2024-07-17T05:19:34.604" v="4"/>
            <ac:spMkLst>
              <pc:docMk/>
              <pc:sldMasterMk cId="2365271732" sldId="2147483648"/>
              <pc:sldLayoutMk cId="1446158111" sldId="2147483649"/>
              <ac:spMk id="7" creationId="{2379C3C3-2C82-BFB7-C2E7-A74D506C7AED}"/>
            </ac:spMkLst>
          </pc:spChg>
          <pc:spChg chg="add del mod">
            <ac:chgData name="Sylvie de Visser" userId="8b3f4832-0855-47d9-a97f-cf2ba232c011" providerId="ADAL" clId="{E3AD133F-A15F-472F-91DE-A28BE3BB8F03}" dt="2024-07-17T05:19:34.604" v="4"/>
            <ac:spMkLst>
              <pc:docMk/>
              <pc:sldMasterMk cId="2365271732" sldId="2147483648"/>
              <pc:sldLayoutMk cId="1446158111" sldId="2147483649"/>
              <ac:spMk id="8" creationId="{76BA3162-25B6-81C3-C0E6-008F0A3ED38D}"/>
            </ac:spMkLst>
          </pc:spChg>
          <pc:spChg chg="add del mod">
            <ac:chgData name="Sylvie de Visser" userId="8b3f4832-0855-47d9-a97f-cf2ba232c011" providerId="ADAL" clId="{E3AD133F-A15F-472F-91DE-A28BE3BB8F03}" dt="2024-07-17T05:19:34.604" v="4"/>
            <ac:spMkLst>
              <pc:docMk/>
              <pc:sldMasterMk cId="2365271732" sldId="2147483648"/>
              <pc:sldLayoutMk cId="1446158111" sldId="2147483649"/>
              <ac:spMk id="9" creationId="{7B7ECCD0-7F45-D9C8-F302-5857ABA9BE24}"/>
            </ac:spMkLst>
          </pc:spChg>
          <pc:spChg chg="add del mod">
            <ac:chgData name="Sylvie de Visser" userId="8b3f4832-0855-47d9-a97f-cf2ba232c011" providerId="ADAL" clId="{E3AD133F-A15F-472F-91DE-A28BE3BB8F03}" dt="2024-07-17T05:21:53.977" v="24" actId="478"/>
            <ac:spMkLst>
              <pc:docMk/>
              <pc:sldMasterMk cId="2365271732" sldId="2147483648"/>
              <pc:sldLayoutMk cId="1446158111" sldId="2147483649"/>
              <ac:spMk id="10" creationId="{383CD665-B328-4865-848A-96019B03D4A6}"/>
            </ac:spMkLst>
          </pc:spChg>
          <pc:spChg chg="add del mod">
            <ac:chgData name="Sylvie de Visser" userId="8b3f4832-0855-47d9-a97f-cf2ba232c011" providerId="ADAL" clId="{E3AD133F-A15F-472F-91DE-A28BE3BB8F03}" dt="2024-07-17T05:39:08.295" v="73" actId="478"/>
            <ac:spMkLst>
              <pc:docMk/>
              <pc:sldMasterMk cId="2365271732" sldId="2147483648"/>
              <pc:sldLayoutMk cId="1446158111" sldId="2147483649"/>
              <ac:spMk id="13" creationId="{E0597CD4-3FBC-84CD-794C-D6F574109C32}"/>
            </ac:spMkLst>
          </pc:spChg>
          <pc:picChg chg="add mod ord">
            <ac:chgData name="Sylvie de Visser" userId="8b3f4832-0855-47d9-a97f-cf2ba232c011" providerId="ADAL" clId="{E3AD133F-A15F-472F-91DE-A28BE3BB8F03}" dt="2024-07-17T05:32:54.498" v="48" actId="1076"/>
            <ac:picMkLst>
              <pc:docMk/>
              <pc:sldMasterMk cId="2365271732" sldId="2147483648"/>
              <pc:sldLayoutMk cId="1446158111" sldId="2147483649"/>
              <ac:picMk id="12" creationId="{09943E26-083F-62B8-947F-C9B2CFBCD2AB}"/>
            </ac:picMkLst>
          </pc:picChg>
          <pc:picChg chg="add del mod">
            <ac:chgData name="Sylvie de Visser" userId="8b3f4832-0855-47d9-a97f-cf2ba232c011" providerId="ADAL" clId="{E3AD133F-A15F-472F-91DE-A28BE3BB8F03}" dt="2024-07-17T05:42:33.162" v="105" actId="478"/>
            <ac:picMkLst>
              <pc:docMk/>
              <pc:sldMasterMk cId="2365271732" sldId="2147483648"/>
              <pc:sldLayoutMk cId="1446158111" sldId="2147483649"/>
              <ac:picMk id="14" creationId="{71B4F53D-5B67-CD17-2A75-135FC0A01C2A}"/>
            </ac:picMkLst>
          </pc:picChg>
        </pc:sldLayoutChg>
        <pc:sldLayoutChg chg="addSp modSp">
          <pc:chgData name="Sylvie de Visser" userId="8b3f4832-0855-47d9-a97f-cf2ba232c011" providerId="ADAL" clId="{E3AD133F-A15F-472F-91DE-A28BE3BB8F03}" dt="2024-07-17T05:45:32.243" v="109"/>
          <pc:sldLayoutMkLst>
            <pc:docMk/>
            <pc:sldMasterMk cId="2365271732" sldId="2147483648"/>
            <pc:sldLayoutMk cId="147377056" sldId="2147483650"/>
          </pc:sldLayoutMkLst>
          <pc:spChg chg="add mod">
            <ac:chgData name="Sylvie de Visser" userId="8b3f4832-0855-47d9-a97f-cf2ba232c011" providerId="ADAL" clId="{E3AD133F-A15F-472F-91DE-A28BE3BB8F03}" dt="2024-07-17T05:45:32.243" v="109"/>
            <ac:spMkLst>
              <pc:docMk/>
              <pc:sldMasterMk cId="2365271732" sldId="2147483648"/>
              <pc:sldLayoutMk cId="147377056" sldId="2147483650"/>
              <ac:spMk id="7" creationId="{E07A6FBE-78C7-A209-31D4-99A18B276F49}"/>
            </ac:spMkLst>
          </pc:spChg>
          <pc:picChg chg="add mod">
            <ac:chgData name="Sylvie de Visser" userId="8b3f4832-0855-47d9-a97f-cf2ba232c011" providerId="ADAL" clId="{E3AD133F-A15F-472F-91DE-A28BE3BB8F03}" dt="2024-07-17T05:35:53.625" v="71"/>
            <ac:picMkLst>
              <pc:docMk/>
              <pc:sldMasterMk cId="2365271732" sldId="2147483648"/>
              <pc:sldLayoutMk cId="147377056" sldId="2147483650"/>
              <ac:picMk id="7" creationId="{ECCC3151-F702-29C4-005E-882CD03398FD}"/>
            </ac:picMkLst>
          </pc:picChg>
        </pc:sldLayoutChg>
        <pc:sldLayoutChg chg="addSp delSp modSp mod modAnim">
          <pc:chgData name="Sylvie de Visser" userId="8b3f4832-0855-47d9-a97f-cf2ba232c011" providerId="ADAL" clId="{E3AD133F-A15F-472F-91DE-A28BE3BB8F03}" dt="2024-07-17T05:47:27.195" v="157" actId="478"/>
          <pc:sldLayoutMkLst>
            <pc:docMk/>
            <pc:sldMasterMk cId="2365271732" sldId="2147483648"/>
            <pc:sldLayoutMk cId="2644607115" sldId="2147483651"/>
          </pc:sldLayoutMkLst>
          <pc:spChg chg="mod ord">
            <ac:chgData name="Sylvie de Visser" userId="8b3f4832-0855-47d9-a97f-cf2ba232c011" providerId="ADAL" clId="{E3AD133F-A15F-472F-91DE-A28BE3BB8F03}" dt="2024-07-17T05:46:11.582" v="119" actId="170"/>
            <ac:spMkLst>
              <pc:docMk/>
              <pc:sldMasterMk cId="2365271732" sldId="2147483648"/>
              <pc:sldLayoutMk cId="2644607115" sldId="2147483651"/>
              <ac:spMk id="2" creationId="{3D0D2E3C-234A-2403-222C-965D351AC3EF}"/>
            </ac:spMkLst>
          </pc:spChg>
          <pc:spChg chg="mod ord">
            <ac:chgData name="Sylvie de Visser" userId="8b3f4832-0855-47d9-a97f-cf2ba232c011" providerId="ADAL" clId="{E3AD133F-A15F-472F-91DE-A28BE3BB8F03}" dt="2024-07-17T05:46:34.412" v="130" actId="207"/>
            <ac:spMkLst>
              <pc:docMk/>
              <pc:sldMasterMk cId="2365271732" sldId="2147483648"/>
              <pc:sldLayoutMk cId="2644607115" sldId="2147483651"/>
              <ac:spMk id="3" creationId="{3F8618D5-E6D4-EF61-3DF0-16D0C53CC71E}"/>
            </ac:spMkLst>
          </pc:spChg>
          <pc:spChg chg="add mod">
            <ac:chgData name="Sylvie de Visser" userId="8b3f4832-0855-47d9-a97f-cf2ba232c011" providerId="ADAL" clId="{E3AD133F-A15F-472F-91DE-A28BE3BB8F03}" dt="2024-07-17T05:46:00.148" v="112" actId="14100"/>
            <ac:spMkLst>
              <pc:docMk/>
              <pc:sldMasterMk cId="2365271732" sldId="2147483648"/>
              <pc:sldLayoutMk cId="2644607115" sldId="2147483651"/>
              <ac:spMk id="7" creationId="{10071FE2-1C1D-CDFE-B976-80CEF91A59D2}"/>
            </ac:spMkLst>
          </pc:spChg>
          <pc:spChg chg="add mod ord">
            <ac:chgData name="Sylvie de Visser" userId="8b3f4832-0855-47d9-a97f-cf2ba232c011" providerId="ADAL" clId="{E3AD133F-A15F-472F-91DE-A28BE3BB8F03}" dt="2024-07-17T05:46:46.583" v="137" actId="171"/>
            <ac:spMkLst>
              <pc:docMk/>
              <pc:sldMasterMk cId="2365271732" sldId="2147483648"/>
              <pc:sldLayoutMk cId="2644607115" sldId="2147483651"/>
              <ac:spMk id="8" creationId="{AA00AF5B-6279-DDE6-A84D-DEB9CE8A4119}"/>
            </ac:spMkLst>
          </pc:spChg>
          <pc:picChg chg="add del mod ord">
            <ac:chgData name="Sylvie de Visser" userId="8b3f4832-0855-47d9-a97f-cf2ba232c011" providerId="ADAL" clId="{E3AD133F-A15F-472F-91DE-A28BE3BB8F03}" dt="2024-07-17T05:47:27.195" v="157" actId="478"/>
            <ac:picMkLst>
              <pc:docMk/>
              <pc:sldMasterMk cId="2365271732" sldId="2147483648"/>
              <pc:sldLayoutMk cId="2644607115" sldId="2147483651"/>
              <ac:picMk id="9" creationId="{618B3CA2-C9FB-A4B2-5401-7A11EA172CCE}"/>
            </ac:picMkLst>
          </pc:picChg>
        </pc:sldLayoutChg>
        <pc:sldLayoutChg chg="addSp modSp">
          <pc:chgData name="Sylvie de Visser" userId="8b3f4832-0855-47d9-a97f-cf2ba232c011" providerId="ADAL" clId="{E3AD133F-A15F-472F-91DE-A28BE3BB8F03}" dt="2024-07-17T06:30:40.214" v="162"/>
          <pc:sldLayoutMkLst>
            <pc:docMk/>
            <pc:sldMasterMk cId="2365271732" sldId="2147483648"/>
            <pc:sldLayoutMk cId="217535261" sldId="2147483652"/>
          </pc:sldLayoutMkLst>
          <pc:spChg chg="add mod">
            <ac:chgData name="Sylvie de Visser" userId="8b3f4832-0855-47d9-a97f-cf2ba232c011" providerId="ADAL" clId="{E3AD133F-A15F-472F-91DE-A28BE3BB8F03}" dt="2024-07-17T06:30:40.214" v="162"/>
            <ac:spMkLst>
              <pc:docMk/>
              <pc:sldMasterMk cId="2365271732" sldId="2147483648"/>
              <pc:sldLayoutMk cId="217535261" sldId="2147483652"/>
              <ac:spMk id="8" creationId="{2C173147-593D-B199-B714-1AF22C98FB21}"/>
            </ac:spMkLst>
          </pc:spChg>
        </pc:sldLayoutChg>
        <pc:sldLayoutChg chg="addSp modSp">
          <pc:chgData name="Sylvie de Visser" userId="8b3f4832-0855-47d9-a97f-cf2ba232c011" providerId="ADAL" clId="{E3AD133F-A15F-472F-91DE-A28BE3BB8F03}" dt="2024-07-17T06:30:42.094" v="163"/>
          <pc:sldLayoutMkLst>
            <pc:docMk/>
            <pc:sldMasterMk cId="2365271732" sldId="2147483648"/>
            <pc:sldLayoutMk cId="3351218285" sldId="2147483653"/>
          </pc:sldLayoutMkLst>
          <pc:spChg chg="add mod">
            <ac:chgData name="Sylvie de Visser" userId="8b3f4832-0855-47d9-a97f-cf2ba232c011" providerId="ADAL" clId="{E3AD133F-A15F-472F-91DE-A28BE3BB8F03}" dt="2024-07-17T06:30:42.094" v="163"/>
            <ac:spMkLst>
              <pc:docMk/>
              <pc:sldMasterMk cId="2365271732" sldId="2147483648"/>
              <pc:sldLayoutMk cId="3351218285" sldId="2147483653"/>
              <ac:spMk id="10" creationId="{DEE8B3F1-284F-2EFA-5806-BB445A0832D8}"/>
            </ac:spMkLst>
          </pc:spChg>
        </pc:sldLayoutChg>
        <pc:sldLayoutChg chg="addSp modSp">
          <pc:chgData name="Sylvie de Visser" userId="8b3f4832-0855-47d9-a97f-cf2ba232c011" providerId="ADAL" clId="{E3AD133F-A15F-472F-91DE-A28BE3BB8F03}" dt="2024-07-17T06:30:45.978" v="164"/>
          <pc:sldLayoutMkLst>
            <pc:docMk/>
            <pc:sldMasterMk cId="2365271732" sldId="2147483648"/>
            <pc:sldLayoutMk cId="4232022368" sldId="2147483654"/>
          </pc:sldLayoutMkLst>
          <pc:spChg chg="add mod">
            <ac:chgData name="Sylvie de Visser" userId="8b3f4832-0855-47d9-a97f-cf2ba232c011" providerId="ADAL" clId="{E3AD133F-A15F-472F-91DE-A28BE3BB8F03}" dt="2024-07-17T06:30:45.978" v="164"/>
            <ac:spMkLst>
              <pc:docMk/>
              <pc:sldMasterMk cId="2365271732" sldId="2147483648"/>
              <pc:sldLayoutMk cId="4232022368" sldId="2147483654"/>
              <ac:spMk id="6" creationId="{588C7BA3-AB2E-AF67-D3BB-3FB77B4CC965}"/>
            </ac:spMkLst>
          </pc:spChg>
        </pc:sldLayoutChg>
        <pc:sldLayoutChg chg="new del mod">
          <pc:chgData name="Sylvie de Visser" userId="8b3f4832-0855-47d9-a97f-cf2ba232c011" providerId="ADAL" clId="{E3AD133F-A15F-472F-91DE-A28BE3BB8F03}" dt="2024-07-17T05:19:26.048" v="1" actId="11236"/>
          <pc:sldLayoutMkLst>
            <pc:docMk/>
            <pc:sldMasterMk cId="2365271732" sldId="2147483648"/>
            <pc:sldLayoutMk cId="1853357826" sldId="2147483660"/>
          </pc:sldLayoutMkLst>
        </pc:sldLayoutChg>
        <pc:sldLayoutChg chg="del modAnim">
          <pc:chgData name="Sylvie de Visser" userId="8b3f4832-0855-47d9-a97f-cf2ba232c011" providerId="ADAL" clId="{E3AD133F-A15F-472F-91DE-A28BE3BB8F03}" dt="2024-07-17T05:41:00.705" v="97" actId="2696"/>
          <pc:sldLayoutMkLst>
            <pc:docMk/>
            <pc:sldMasterMk cId="2365271732" sldId="2147483648"/>
            <pc:sldLayoutMk cId="3179530784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: vorm 51">
            <a:extLst>
              <a:ext uri="{FF2B5EF4-FFF2-40B4-BE49-F238E27FC236}">
                <a16:creationId xmlns:a16="http://schemas.microsoft.com/office/drawing/2014/main" id="{101E5A7A-D739-6792-CC24-C43FD4ECBC63}"/>
              </a:ext>
            </a:extLst>
          </p:cNvPr>
          <p:cNvSpPr/>
          <p:nvPr userDrawn="1"/>
        </p:nvSpPr>
        <p:spPr>
          <a:xfrm>
            <a:off x="-91999" y="-92898"/>
            <a:ext cx="11053765" cy="3388816"/>
          </a:xfrm>
          <a:custGeom>
            <a:avLst/>
            <a:gdLst>
              <a:gd name="connsiteX0" fmla="*/ 0 w 11053765"/>
              <a:gd name="connsiteY0" fmla="*/ 0 h 3388816"/>
              <a:gd name="connsiteX1" fmla="*/ 11053765 w 11053765"/>
              <a:gd name="connsiteY1" fmla="*/ 0 h 3388816"/>
              <a:gd name="connsiteX2" fmla="*/ 10855924 w 11053765"/>
              <a:gd name="connsiteY2" fmla="*/ 336985 h 3388816"/>
              <a:gd name="connsiteX3" fmla="*/ 5318567 w 11053765"/>
              <a:gd name="connsiteY3" fmla="*/ 3388816 h 3388816"/>
              <a:gd name="connsiteX4" fmla="*/ 8999 w 11053765"/>
              <a:gd name="connsiteY4" fmla="*/ 673497 h 3388816"/>
              <a:gd name="connsiteX5" fmla="*/ 0 w 11053765"/>
              <a:gd name="connsiteY5" fmla="*/ 660202 h 338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53765" h="3388816">
                <a:moveTo>
                  <a:pt x="0" y="0"/>
                </a:moveTo>
                <a:lnTo>
                  <a:pt x="11053765" y="0"/>
                </a:lnTo>
                <a:lnTo>
                  <a:pt x="10855924" y="336985"/>
                </a:lnTo>
                <a:cubicBezTo>
                  <a:pt x="9695631" y="2171010"/>
                  <a:pt x="7649317" y="3388816"/>
                  <a:pt x="5318567" y="3388816"/>
                </a:cubicBezTo>
                <a:cubicBezTo>
                  <a:pt x="3133489" y="3388816"/>
                  <a:pt x="1198403" y="2318479"/>
                  <a:pt x="8999" y="673497"/>
                </a:cubicBezTo>
                <a:lnTo>
                  <a:pt x="0" y="660202"/>
                </a:lnTo>
                <a:close/>
              </a:path>
            </a:pathLst>
          </a:custGeom>
          <a:solidFill>
            <a:schemeClr val="bg1"/>
          </a:solidFill>
          <a:ln w="165100">
            <a:gradFill>
              <a:gsLst>
                <a:gs pos="0">
                  <a:schemeClr val="accent4"/>
                </a:gs>
                <a:gs pos="6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err="1"/>
          </a:p>
        </p:txBody>
      </p:sp>
      <p:pic>
        <p:nvPicPr>
          <p:cNvPr id="12" name="Picture 11" descr="A blue circle with white text and a bird&#10;&#10;Description automatically generated">
            <a:extLst>
              <a:ext uri="{FF2B5EF4-FFF2-40B4-BE49-F238E27FC236}">
                <a16:creationId xmlns:a16="http://schemas.microsoft.com/office/drawing/2014/main" id="{09943E26-083F-62B8-947F-C9B2CFBCD2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81" y="759410"/>
            <a:ext cx="5487838" cy="55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1153-A62E-456D-AB78-D559B371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5F375-2090-CE1F-0E9D-A064389A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AC49-4CFF-3C81-BF63-FE5565B5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C9284-6163-8E91-DE0D-4AC89515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66F3-710F-3FAF-BDE6-C62039B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95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68FE7-0561-F1F6-0926-133EF37FF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209E1-6F1F-427A-0FD0-67EE6DA5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D1D2-7165-A921-8578-DD2DD269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72959-8931-4425-E9F2-D1DA24A2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7BDA-F3C9-AB5B-7629-7CC34D49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32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7224-6BC8-48A0-6185-B0A1834D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9786-BB13-A592-FCA0-AA186C9C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D28C-F724-0179-CA3D-B1AB3A5E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6844-3322-900D-0994-7FC947A1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9814-D565-6CDC-9864-216F89CC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7" name="Graphic 109">
            <a:extLst>
              <a:ext uri="{FF2B5EF4-FFF2-40B4-BE49-F238E27FC236}">
                <a16:creationId xmlns:a16="http://schemas.microsoft.com/office/drawing/2014/main" id="{E07A6FBE-78C7-A209-31D4-99A18B276F49}"/>
              </a:ext>
            </a:extLst>
          </p:cNvPr>
          <p:cNvSpPr/>
          <p:nvPr userDrawn="1"/>
        </p:nvSpPr>
        <p:spPr>
          <a:xfrm>
            <a:off x="25400" y="5361330"/>
            <a:ext cx="12192000" cy="914457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28">
            <a:extLst>
              <a:ext uri="{FF2B5EF4-FFF2-40B4-BE49-F238E27FC236}">
                <a16:creationId xmlns:a16="http://schemas.microsoft.com/office/drawing/2014/main" id="{AA00AF5B-6279-DDE6-A84D-DEB9CE8A41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4371292"/>
            <a:ext cx="12242799" cy="1145823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9959" t="18481" r="-9959" b="-21009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5D28-DDB9-68D2-4EC2-B7FDB629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B1CB-F11F-B24B-15EB-B39FC76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39D7-FD23-DD9E-F7A5-AF333777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7" name="Tijdelijke aanduiding voor tekst 16">
            <a:extLst>
              <a:ext uri="{FF2B5EF4-FFF2-40B4-BE49-F238E27FC236}">
                <a16:creationId xmlns:a16="http://schemas.microsoft.com/office/drawing/2014/main" id="{10071FE2-1C1D-CDFE-B976-80CEF91A59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1849" y="2696814"/>
            <a:ext cx="8760883" cy="3392836"/>
          </a:xfrm>
          <a:prstGeom prst="roundRect">
            <a:avLst>
              <a:gd name="adj" fmla="val 7176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D2E3C-234A-2403-222C-965D351A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96814"/>
            <a:ext cx="8760882" cy="186566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18D5-E6D4-EF61-3DF0-16D0C53C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7608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6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6CCB-07A0-529A-B796-8A1E625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FF61-0B3E-15DD-72C4-0CA67D972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52874-46E0-EB1C-E633-D5969627C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DC81F-2989-B34C-5FA3-CDB06E60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E06EE-72B9-B368-6027-E854C732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E7245-5AAC-2C1F-4453-672E4CAD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8" name="Graphic 109">
            <a:extLst>
              <a:ext uri="{FF2B5EF4-FFF2-40B4-BE49-F238E27FC236}">
                <a16:creationId xmlns:a16="http://schemas.microsoft.com/office/drawing/2014/main" id="{2C173147-593D-B199-B714-1AF22C98FB21}"/>
              </a:ext>
            </a:extLst>
          </p:cNvPr>
          <p:cNvSpPr/>
          <p:nvPr userDrawn="1"/>
        </p:nvSpPr>
        <p:spPr>
          <a:xfrm>
            <a:off x="25400" y="5361330"/>
            <a:ext cx="12192000" cy="914457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C460-324A-571E-397E-31D84259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C35C5-650D-30F2-5FCC-84A870C9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9291E-5598-242C-3DAD-FB84BCAC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EBC5-A276-C004-8DF6-DDDB0D52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9061B-1048-204B-B8A9-791C5E0B4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6C23C-35C3-5352-9791-228FFA9D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8937C-7834-BF8B-C4B7-915FB40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CA3A6-3D2C-79B7-25A5-70AA5B44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10" name="Graphic 109">
            <a:extLst>
              <a:ext uri="{FF2B5EF4-FFF2-40B4-BE49-F238E27FC236}">
                <a16:creationId xmlns:a16="http://schemas.microsoft.com/office/drawing/2014/main" id="{DEE8B3F1-284F-2EFA-5806-BB445A0832D8}"/>
              </a:ext>
            </a:extLst>
          </p:cNvPr>
          <p:cNvSpPr/>
          <p:nvPr userDrawn="1"/>
        </p:nvSpPr>
        <p:spPr>
          <a:xfrm>
            <a:off x="25400" y="5361330"/>
            <a:ext cx="12192000" cy="914457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1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9927-86CE-72EE-C1BA-CB13B8BB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26F7A-22AE-3330-5A4F-3B660F07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681A8-AAE7-1794-6F6A-4483CA35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6FBD1-4500-500B-2E5F-2473074C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6" name="Graphic 109">
            <a:extLst>
              <a:ext uri="{FF2B5EF4-FFF2-40B4-BE49-F238E27FC236}">
                <a16:creationId xmlns:a16="http://schemas.microsoft.com/office/drawing/2014/main" id="{588C7BA3-AB2E-AF67-D3BB-3FB77B4CC965}"/>
              </a:ext>
            </a:extLst>
          </p:cNvPr>
          <p:cNvSpPr/>
          <p:nvPr userDrawn="1"/>
        </p:nvSpPr>
        <p:spPr>
          <a:xfrm>
            <a:off x="25400" y="5361330"/>
            <a:ext cx="12192000" cy="914457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A3631-990F-8E02-F5F8-01EA1BD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EC20D-8BA2-736F-44F5-B02FFC1F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FE10-2CC5-917C-56AE-E084C737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79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D2AD-4D6E-21A3-7B39-F53A1C8D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1586-D55E-E23F-10AD-593D9CB5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3EB21-579E-9493-AB4B-CF4A25389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D22C8-3F6A-286B-8912-4B10AC78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4CDC-834A-7515-2CBD-759F6F5B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1EFCD-A767-EF37-E02D-0E46D5EF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22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6982-B819-5A1E-C74E-39FF3468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CD574-BA78-E802-049A-AA50B4926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07AB-5C80-C3F0-AC9F-5E247B2A1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196E7-F8C0-A09B-D5A0-E2D21A34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6292B-50B4-123B-ACE5-1CE1D400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463BC-EF42-62CA-C1AE-F363997A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639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F9A18-F55B-D4E3-7D61-278E8B08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0"/>
            <a:ext cx="10515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7187F-3F61-8D4C-74E2-98054CC38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2FF9-412D-148A-16AE-67289F8B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ED3C-E82C-DB02-2B16-27D7E6693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F141-3732-0E2C-6E4A-6CAD2E5B2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471169-EF5D-1A20-C8E8-6C6F459DDE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82151" y="6278074"/>
            <a:ext cx="1295318" cy="298918"/>
          </a:xfrm>
          <a:prstGeom prst="rect">
            <a:avLst/>
          </a:prstGeom>
        </p:spPr>
      </p:pic>
      <p:sp>
        <p:nvSpPr>
          <p:cNvPr id="11" name="Vrije vorm: vorm 96">
            <a:extLst>
              <a:ext uri="{FF2B5EF4-FFF2-40B4-BE49-F238E27FC236}">
                <a16:creationId xmlns:a16="http://schemas.microsoft.com/office/drawing/2014/main" id="{74034B0A-F866-3FC6-85B6-B8BD42B7C084}"/>
              </a:ext>
            </a:extLst>
          </p:cNvPr>
          <p:cNvSpPr/>
          <p:nvPr userDrawn="1"/>
        </p:nvSpPr>
        <p:spPr>
          <a:xfrm>
            <a:off x="-33020" y="-32386"/>
            <a:ext cx="1557316" cy="529801"/>
          </a:xfrm>
          <a:custGeom>
            <a:avLst/>
            <a:gdLst>
              <a:gd name="connsiteX0" fmla="*/ 0 w 1544613"/>
              <a:gd name="connsiteY0" fmla="*/ 0 h 546945"/>
              <a:gd name="connsiteX1" fmla="*/ 1544613 w 1544613"/>
              <a:gd name="connsiteY1" fmla="*/ 0 h 546945"/>
              <a:gd name="connsiteX2" fmla="*/ 1483576 w 1544613"/>
              <a:gd name="connsiteY2" fmla="*/ 96505 h 546945"/>
              <a:gd name="connsiteX3" fmla="*/ 598282 w 1544613"/>
              <a:gd name="connsiteY3" fmla="*/ 546945 h 546945"/>
              <a:gd name="connsiteX4" fmla="*/ 91863 w 1544613"/>
              <a:gd name="connsiteY4" fmla="*/ 423057 h 546945"/>
              <a:gd name="connsiteX5" fmla="*/ 0 w 1544613"/>
              <a:gd name="connsiteY5" fmla="*/ 365554 h 54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4613" h="546945">
                <a:moveTo>
                  <a:pt x="0" y="0"/>
                </a:moveTo>
                <a:lnTo>
                  <a:pt x="1544613" y="0"/>
                </a:lnTo>
                <a:lnTo>
                  <a:pt x="1483576" y="96505"/>
                </a:lnTo>
                <a:cubicBezTo>
                  <a:pt x="1284447" y="369533"/>
                  <a:pt x="962083" y="546945"/>
                  <a:pt x="598282" y="546945"/>
                </a:cubicBezTo>
                <a:cubicBezTo>
                  <a:pt x="415569" y="546945"/>
                  <a:pt x="243309" y="502195"/>
                  <a:pt x="91863" y="423057"/>
                </a:cubicBezTo>
                <a:lnTo>
                  <a:pt x="0" y="365554"/>
                </a:ln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err="1"/>
          </a:p>
        </p:txBody>
      </p:sp>
      <p:grpSp>
        <p:nvGrpSpPr>
          <p:cNvPr id="12" name="Groep 53">
            <a:extLst>
              <a:ext uri="{FF2B5EF4-FFF2-40B4-BE49-F238E27FC236}">
                <a16:creationId xmlns:a16="http://schemas.microsoft.com/office/drawing/2014/main" id="{F69185D0-09CB-D21F-E4ED-D6554530BAC5}"/>
              </a:ext>
            </a:extLst>
          </p:cNvPr>
          <p:cNvGrpSpPr/>
          <p:nvPr userDrawn="1"/>
        </p:nvGrpSpPr>
        <p:grpSpPr>
          <a:xfrm>
            <a:off x="359020" y="171306"/>
            <a:ext cx="748430" cy="748428"/>
            <a:chOff x="343354" y="152293"/>
            <a:chExt cx="783194" cy="783193"/>
          </a:xfrm>
        </p:grpSpPr>
        <p:sp>
          <p:nvSpPr>
            <p:cNvPr id="13" name="Vrije vorm: vorm 54">
              <a:extLst>
                <a:ext uri="{FF2B5EF4-FFF2-40B4-BE49-F238E27FC236}">
                  <a16:creationId xmlns:a16="http://schemas.microsoft.com/office/drawing/2014/main" id="{51E14F14-2A2C-5D88-CDB7-3535358736F2}"/>
                </a:ext>
              </a:extLst>
            </p:cNvPr>
            <p:cNvSpPr/>
            <p:nvPr/>
          </p:nvSpPr>
          <p:spPr>
            <a:xfrm>
              <a:off x="343354" y="152293"/>
              <a:ext cx="783194" cy="783193"/>
            </a:xfrm>
            <a:custGeom>
              <a:avLst/>
              <a:gdLst>
                <a:gd name="connsiteX0" fmla="*/ 391908 w 783194"/>
                <a:gd name="connsiteY0" fmla="*/ 907 h 783193"/>
                <a:gd name="connsiteX1" fmla="*/ 783550 w 783194"/>
                <a:gd name="connsiteY1" fmla="*/ 392460 h 783193"/>
                <a:gd name="connsiteX2" fmla="*/ 391997 w 783194"/>
                <a:gd name="connsiteY2" fmla="*/ 784101 h 783193"/>
                <a:gd name="connsiteX3" fmla="*/ 356 w 783194"/>
                <a:gd name="connsiteY3" fmla="*/ 392549 h 783193"/>
                <a:gd name="connsiteX4" fmla="*/ 356 w 783194"/>
                <a:gd name="connsiteY4" fmla="*/ 392460 h 783193"/>
                <a:gd name="connsiteX5" fmla="*/ 391908 w 783194"/>
                <a:gd name="connsiteY5" fmla="*/ 907 h 78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3194" h="783193">
                  <a:moveTo>
                    <a:pt x="391908" y="907"/>
                  </a:moveTo>
                  <a:cubicBezTo>
                    <a:pt x="608180" y="881"/>
                    <a:pt x="783523" y="176188"/>
                    <a:pt x="783550" y="392460"/>
                  </a:cubicBezTo>
                  <a:cubicBezTo>
                    <a:pt x="783577" y="608731"/>
                    <a:pt x="608269" y="784074"/>
                    <a:pt x="391997" y="784101"/>
                  </a:cubicBezTo>
                  <a:cubicBezTo>
                    <a:pt x="175726" y="784128"/>
                    <a:pt x="382" y="608821"/>
                    <a:pt x="356" y="392549"/>
                  </a:cubicBezTo>
                  <a:cubicBezTo>
                    <a:pt x="356" y="392518"/>
                    <a:pt x="356" y="392491"/>
                    <a:pt x="356" y="392460"/>
                  </a:cubicBezTo>
                  <a:cubicBezTo>
                    <a:pt x="602" y="176313"/>
                    <a:pt x="175761" y="1154"/>
                    <a:pt x="391908" y="907"/>
                  </a:cubicBezTo>
                </a:path>
              </a:pathLst>
            </a:custGeom>
            <a:solidFill>
              <a:srgbClr val="FFFFFF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4" name="Vrije vorm: vorm 55">
              <a:extLst>
                <a:ext uri="{FF2B5EF4-FFF2-40B4-BE49-F238E27FC236}">
                  <a16:creationId xmlns:a16="http://schemas.microsoft.com/office/drawing/2014/main" id="{D61E92A1-4099-03F8-DB9D-05F1D641445F}"/>
                </a:ext>
              </a:extLst>
            </p:cNvPr>
            <p:cNvSpPr/>
            <p:nvPr/>
          </p:nvSpPr>
          <p:spPr>
            <a:xfrm>
              <a:off x="469283" y="561354"/>
              <a:ext cx="180109" cy="162318"/>
            </a:xfrm>
            <a:custGeom>
              <a:avLst/>
              <a:gdLst>
                <a:gd name="connsiteX0" fmla="*/ 15796 w 180109"/>
                <a:gd name="connsiteY0" fmla="*/ 12416 h 162318"/>
                <a:gd name="connsiteX1" fmla="*/ 27796 w 180109"/>
                <a:gd name="connsiteY1" fmla="*/ 908 h 162318"/>
                <a:gd name="connsiteX2" fmla="*/ 47902 w 180109"/>
                <a:gd name="connsiteY2" fmla="*/ 908 h 162318"/>
                <a:gd name="connsiteX3" fmla="*/ 60844 w 180109"/>
                <a:gd name="connsiteY3" fmla="*/ 11700 h 162318"/>
                <a:gd name="connsiteX4" fmla="*/ 84846 w 180109"/>
                <a:gd name="connsiteY4" fmla="*/ 79317 h 162318"/>
                <a:gd name="connsiteX5" fmla="*/ 90577 w 180109"/>
                <a:gd name="connsiteY5" fmla="*/ 100184 h 162318"/>
                <a:gd name="connsiteX6" fmla="*/ 96354 w 180109"/>
                <a:gd name="connsiteY6" fmla="*/ 79317 h 162318"/>
                <a:gd name="connsiteX7" fmla="*/ 120311 w 180109"/>
                <a:gd name="connsiteY7" fmla="*/ 11700 h 162318"/>
                <a:gd name="connsiteX8" fmla="*/ 133252 w 180109"/>
                <a:gd name="connsiteY8" fmla="*/ 908 h 162318"/>
                <a:gd name="connsiteX9" fmla="*/ 153403 w 180109"/>
                <a:gd name="connsiteY9" fmla="*/ 908 h 162318"/>
                <a:gd name="connsiteX10" fmla="*/ 165404 w 180109"/>
                <a:gd name="connsiteY10" fmla="*/ 12192 h 162318"/>
                <a:gd name="connsiteX11" fmla="*/ 180271 w 180109"/>
                <a:gd name="connsiteY11" fmla="*/ 151725 h 162318"/>
                <a:gd name="connsiteX12" fmla="*/ 172999 w 180109"/>
                <a:gd name="connsiteY12" fmla="*/ 162781 h 162318"/>
                <a:gd name="connsiteX13" fmla="*/ 170643 w 180109"/>
                <a:gd name="connsiteY13" fmla="*/ 162965 h 162318"/>
                <a:gd name="connsiteX14" fmla="*/ 157209 w 180109"/>
                <a:gd name="connsiteY14" fmla="*/ 162965 h 162318"/>
                <a:gd name="connsiteX15" fmla="*/ 145468 w 180109"/>
                <a:gd name="connsiteY15" fmla="*/ 153310 h 162318"/>
                <a:gd name="connsiteX16" fmla="*/ 145432 w 180109"/>
                <a:gd name="connsiteY16" fmla="*/ 151725 h 162318"/>
                <a:gd name="connsiteX17" fmla="*/ 139432 w 180109"/>
                <a:gd name="connsiteY17" fmla="*/ 80078 h 162318"/>
                <a:gd name="connsiteX18" fmla="*/ 137775 w 180109"/>
                <a:gd name="connsiteY18" fmla="*/ 49135 h 162318"/>
                <a:gd name="connsiteX19" fmla="*/ 129133 w 180109"/>
                <a:gd name="connsiteY19" fmla="*/ 79809 h 162318"/>
                <a:gd name="connsiteX20" fmla="*/ 112833 w 180109"/>
                <a:gd name="connsiteY20" fmla="*/ 125619 h 162318"/>
                <a:gd name="connsiteX21" fmla="*/ 99399 w 180109"/>
                <a:gd name="connsiteY21" fmla="*/ 135694 h 162318"/>
                <a:gd name="connsiteX22" fmla="*/ 81487 w 180109"/>
                <a:gd name="connsiteY22" fmla="*/ 135694 h 162318"/>
                <a:gd name="connsiteX23" fmla="*/ 68053 w 180109"/>
                <a:gd name="connsiteY23" fmla="*/ 125619 h 162318"/>
                <a:gd name="connsiteX24" fmla="*/ 51709 w 180109"/>
                <a:gd name="connsiteY24" fmla="*/ 79809 h 162318"/>
                <a:gd name="connsiteX25" fmla="*/ 42753 w 180109"/>
                <a:gd name="connsiteY25" fmla="*/ 48911 h 162318"/>
                <a:gd name="connsiteX26" fmla="*/ 41320 w 180109"/>
                <a:gd name="connsiteY26" fmla="*/ 80257 h 162318"/>
                <a:gd name="connsiteX27" fmla="*/ 35319 w 180109"/>
                <a:gd name="connsiteY27" fmla="*/ 152173 h 162318"/>
                <a:gd name="connsiteX28" fmla="*/ 24702 w 180109"/>
                <a:gd name="connsiteY28" fmla="*/ 163225 h 162318"/>
                <a:gd name="connsiteX29" fmla="*/ 23587 w 180109"/>
                <a:gd name="connsiteY29" fmla="*/ 163189 h 162318"/>
                <a:gd name="connsiteX30" fmla="*/ 10153 w 180109"/>
                <a:gd name="connsiteY30" fmla="*/ 163189 h 162318"/>
                <a:gd name="connsiteX31" fmla="*/ 369 w 180109"/>
                <a:gd name="connsiteY31" fmla="*/ 154461 h 162318"/>
                <a:gd name="connsiteX32" fmla="*/ 571 w 180109"/>
                <a:gd name="connsiteY32" fmla="*/ 151949 h 16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109" h="162318">
                  <a:moveTo>
                    <a:pt x="15796" y="12416"/>
                  </a:moveTo>
                  <a:cubicBezTo>
                    <a:pt x="16015" y="5959"/>
                    <a:pt x="21339" y="854"/>
                    <a:pt x="27796" y="908"/>
                  </a:cubicBezTo>
                  <a:lnTo>
                    <a:pt x="47902" y="908"/>
                  </a:lnTo>
                  <a:cubicBezTo>
                    <a:pt x="54118" y="1280"/>
                    <a:pt x="59362" y="5654"/>
                    <a:pt x="60844" y="11700"/>
                  </a:cubicBezTo>
                  <a:lnTo>
                    <a:pt x="84846" y="79317"/>
                  </a:lnTo>
                  <a:cubicBezTo>
                    <a:pt x="86771" y="84825"/>
                    <a:pt x="88697" y="92482"/>
                    <a:pt x="90577" y="100184"/>
                  </a:cubicBezTo>
                  <a:cubicBezTo>
                    <a:pt x="92113" y="93127"/>
                    <a:pt x="94043" y="86159"/>
                    <a:pt x="96354" y="79317"/>
                  </a:cubicBezTo>
                  <a:lnTo>
                    <a:pt x="120311" y="11700"/>
                  </a:lnTo>
                  <a:cubicBezTo>
                    <a:pt x="121807" y="5663"/>
                    <a:pt x="127046" y="1293"/>
                    <a:pt x="133252" y="908"/>
                  </a:cubicBezTo>
                  <a:lnTo>
                    <a:pt x="153403" y="908"/>
                  </a:lnTo>
                  <a:cubicBezTo>
                    <a:pt x="159744" y="939"/>
                    <a:pt x="164983" y="5865"/>
                    <a:pt x="165404" y="12192"/>
                  </a:cubicBezTo>
                  <a:lnTo>
                    <a:pt x="180271" y="151725"/>
                  </a:lnTo>
                  <a:cubicBezTo>
                    <a:pt x="181314" y="156785"/>
                    <a:pt x="178059" y="161738"/>
                    <a:pt x="172999" y="162781"/>
                  </a:cubicBezTo>
                  <a:cubicBezTo>
                    <a:pt x="172224" y="162943"/>
                    <a:pt x="171431" y="163005"/>
                    <a:pt x="170643" y="162965"/>
                  </a:cubicBezTo>
                  <a:lnTo>
                    <a:pt x="157209" y="162965"/>
                  </a:lnTo>
                  <a:cubicBezTo>
                    <a:pt x="151303" y="163543"/>
                    <a:pt x="146046" y="159221"/>
                    <a:pt x="145468" y="153310"/>
                  </a:cubicBezTo>
                  <a:cubicBezTo>
                    <a:pt x="145419" y="152787"/>
                    <a:pt x="145405" y="152254"/>
                    <a:pt x="145432" y="151725"/>
                  </a:cubicBezTo>
                  <a:lnTo>
                    <a:pt x="139432" y="80078"/>
                  </a:lnTo>
                  <a:cubicBezTo>
                    <a:pt x="138715" y="71704"/>
                    <a:pt x="138268" y="60420"/>
                    <a:pt x="137775" y="49135"/>
                  </a:cubicBezTo>
                  <a:cubicBezTo>
                    <a:pt x="135420" y="59502"/>
                    <a:pt x="132531" y="69738"/>
                    <a:pt x="129133" y="79809"/>
                  </a:cubicBezTo>
                  <a:lnTo>
                    <a:pt x="112833" y="125619"/>
                  </a:lnTo>
                  <a:cubicBezTo>
                    <a:pt x="111073" y="131574"/>
                    <a:pt x="105610" y="135672"/>
                    <a:pt x="99399" y="135694"/>
                  </a:cubicBezTo>
                  <a:lnTo>
                    <a:pt x="81487" y="135694"/>
                  </a:lnTo>
                  <a:cubicBezTo>
                    <a:pt x="75276" y="135672"/>
                    <a:pt x="69813" y="131574"/>
                    <a:pt x="68053" y="125619"/>
                  </a:cubicBezTo>
                  <a:lnTo>
                    <a:pt x="51709" y="79809"/>
                  </a:lnTo>
                  <a:cubicBezTo>
                    <a:pt x="48167" y="69680"/>
                    <a:pt x="45180" y="59363"/>
                    <a:pt x="42753" y="48911"/>
                  </a:cubicBezTo>
                  <a:cubicBezTo>
                    <a:pt x="42529" y="60420"/>
                    <a:pt x="42036" y="71704"/>
                    <a:pt x="41320" y="80257"/>
                  </a:cubicBezTo>
                  <a:lnTo>
                    <a:pt x="35319" y="152173"/>
                  </a:lnTo>
                  <a:cubicBezTo>
                    <a:pt x="35440" y="158156"/>
                    <a:pt x="30685" y="163104"/>
                    <a:pt x="24702" y="163225"/>
                  </a:cubicBezTo>
                  <a:cubicBezTo>
                    <a:pt x="24331" y="163229"/>
                    <a:pt x="23959" y="163220"/>
                    <a:pt x="23587" y="163189"/>
                  </a:cubicBezTo>
                  <a:lnTo>
                    <a:pt x="10153" y="163189"/>
                  </a:lnTo>
                  <a:cubicBezTo>
                    <a:pt x="5044" y="163480"/>
                    <a:pt x="665" y="159575"/>
                    <a:pt x="369" y="154461"/>
                  </a:cubicBezTo>
                  <a:cubicBezTo>
                    <a:pt x="324" y="153619"/>
                    <a:pt x="391" y="152773"/>
                    <a:pt x="571" y="151949"/>
                  </a:cubicBezTo>
                  <a:close/>
                </a:path>
              </a:pathLst>
            </a:custGeom>
            <a:solidFill>
              <a:srgbClr val="007DE0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56">
              <a:extLst>
                <a:ext uri="{FF2B5EF4-FFF2-40B4-BE49-F238E27FC236}">
                  <a16:creationId xmlns:a16="http://schemas.microsoft.com/office/drawing/2014/main" id="{571F6B4A-12C6-0AA3-5AF0-70B1D809B7EB}"/>
                </a:ext>
              </a:extLst>
            </p:cNvPr>
            <p:cNvSpPr/>
            <p:nvPr/>
          </p:nvSpPr>
          <p:spPr>
            <a:xfrm>
              <a:off x="672080" y="544060"/>
              <a:ext cx="38823" cy="179340"/>
            </a:xfrm>
            <a:custGeom>
              <a:avLst/>
              <a:gdLst>
                <a:gd name="connsiteX0" fmla="*/ 2729 w 38823"/>
                <a:gd name="connsiteY0" fmla="*/ 65668 h 179340"/>
                <a:gd name="connsiteX1" fmla="*/ 12321 w 38823"/>
                <a:gd name="connsiteY1" fmla="*/ 54876 h 179340"/>
                <a:gd name="connsiteX2" fmla="*/ 13521 w 38823"/>
                <a:gd name="connsiteY2" fmla="*/ 54876 h 179340"/>
                <a:gd name="connsiteX3" fmla="*/ 26238 w 38823"/>
                <a:gd name="connsiteY3" fmla="*/ 54876 h 179340"/>
                <a:gd name="connsiteX4" fmla="*/ 37030 w 38823"/>
                <a:gd name="connsiteY4" fmla="*/ 64468 h 179340"/>
                <a:gd name="connsiteX5" fmla="*/ 37030 w 38823"/>
                <a:gd name="connsiteY5" fmla="*/ 65668 h 179340"/>
                <a:gd name="connsiteX6" fmla="*/ 37030 w 38823"/>
                <a:gd name="connsiteY6" fmla="*/ 169467 h 179340"/>
                <a:gd name="connsiteX7" fmla="*/ 27407 w 38823"/>
                <a:gd name="connsiteY7" fmla="*/ 180232 h 179340"/>
                <a:gd name="connsiteX8" fmla="*/ 26014 w 38823"/>
                <a:gd name="connsiteY8" fmla="*/ 180214 h 179340"/>
                <a:gd name="connsiteX9" fmla="*/ 13297 w 38823"/>
                <a:gd name="connsiteY9" fmla="*/ 180214 h 179340"/>
                <a:gd name="connsiteX10" fmla="*/ 2720 w 38823"/>
                <a:gd name="connsiteY10" fmla="*/ 170385 h 179340"/>
                <a:gd name="connsiteX11" fmla="*/ 2729 w 38823"/>
                <a:gd name="connsiteY11" fmla="*/ 169467 h 179340"/>
                <a:gd name="connsiteX12" fmla="*/ 356 w 38823"/>
                <a:gd name="connsiteY12" fmla="*/ 19411 h 179340"/>
                <a:gd name="connsiteX13" fmla="*/ 20699 w 38823"/>
                <a:gd name="connsiteY13" fmla="*/ 930 h 179340"/>
                <a:gd name="connsiteX14" fmla="*/ 39179 w 38823"/>
                <a:gd name="connsiteY14" fmla="*/ 19411 h 179340"/>
                <a:gd name="connsiteX15" fmla="*/ 18836 w 38823"/>
                <a:gd name="connsiteY15" fmla="*/ 37891 h 179340"/>
                <a:gd name="connsiteX16" fmla="*/ 356 w 38823"/>
                <a:gd name="connsiteY16" fmla="*/ 19411 h 17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823" h="179340">
                  <a:moveTo>
                    <a:pt x="2729" y="65668"/>
                  </a:moveTo>
                  <a:cubicBezTo>
                    <a:pt x="2397" y="60039"/>
                    <a:pt x="6692" y="55207"/>
                    <a:pt x="12321" y="54876"/>
                  </a:cubicBezTo>
                  <a:cubicBezTo>
                    <a:pt x="12719" y="54854"/>
                    <a:pt x="13122" y="54854"/>
                    <a:pt x="13521" y="54876"/>
                  </a:cubicBezTo>
                  <a:lnTo>
                    <a:pt x="26238" y="54876"/>
                  </a:lnTo>
                  <a:cubicBezTo>
                    <a:pt x="31867" y="54545"/>
                    <a:pt x="36699" y="58839"/>
                    <a:pt x="37030" y="64468"/>
                  </a:cubicBezTo>
                  <a:cubicBezTo>
                    <a:pt x="37052" y="64866"/>
                    <a:pt x="37052" y="65269"/>
                    <a:pt x="37030" y="65668"/>
                  </a:cubicBezTo>
                  <a:lnTo>
                    <a:pt x="37030" y="169467"/>
                  </a:lnTo>
                  <a:cubicBezTo>
                    <a:pt x="37343" y="175096"/>
                    <a:pt x="33036" y="179914"/>
                    <a:pt x="27407" y="180232"/>
                  </a:cubicBezTo>
                  <a:cubicBezTo>
                    <a:pt x="26941" y="180259"/>
                    <a:pt x="26475" y="180250"/>
                    <a:pt x="26014" y="180214"/>
                  </a:cubicBezTo>
                  <a:lnTo>
                    <a:pt x="13297" y="180214"/>
                  </a:lnTo>
                  <a:cubicBezTo>
                    <a:pt x="7663" y="180420"/>
                    <a:pt x="2926" y="176018"/>
                    <a:pt x="2720" y="170385"/>
                  </a:cubicBezTo>
                  <a:cubicBezTo>
                    <a:pt x="2711" y="170080"/>
                    <a:pt x="2711" y="169771"/>
                    <a:pt x="2729" y="169467"/>
                  </a:cubicBezTo>
                  <a:close/>
                  <a:moveTo>
                    <a:pt x="356" y="19411"/>
                  </a:moveTo>
                  <a:cubicBezTo>
                    <a:pt x="870" y="8691"/>
                    <a:pt x="9979" y="415"/>
                    <a:pt x="20699" y="930"/>
                  </a:cubicBezTo>
                  <a:cubicBezTo>
                    <a:pt x="30698" y="1414"/>
                    <a:pt x="38700" y="9411"/>
                    <a:pt x="39179" y="19411"/>
                  </a:cubicBezTo>
                  <a:cubicBezTo>
                    <a:pt x="38664" y="30131"/>
                    <a:pt x="29556" y="38406"/>
                    <a:pt x="18836" y="37891"/>
                  </a:cubicBezTo>
                  <a:cubicBezTo>
                    <a:pt x="8837" y="37408"/>
                    <a:pt x="835" y="29410"/>
                    <a:pt x="356" y="19411"/>
                  </a:cubicBezTo>
                </a:path>
              </a:pathLst>
            </a:custGeom>
            <a:solidFill>
              <a:srgbClr val="007DE0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6" name="Vrije vorm: vorm 57">
              <a:extLst>
                <a:ext uri="{FF2B5EF4-FFF2-40B4-BE49-F238E27FC236}">
                  <a16:creationId xmlns:a16="http://schemas.microsoft.com/office/drawing/2014/main" id="{B55C0B33-0301-3508-FCEE-C05F99328CE3}"/>
                </a:ext>
              </a:extLst>
            </p:cNvPr>
            <p:cNvSpPr/>
            <p:nvPr/>
          </p:nvSpPr>
          <p:spPr>
            <a:xfrm>
              <a:off x="737560" y="546202"/>
              <a:ext cx="34312" cy="177229"/>
            </a:xfrm>
            <a:custGeom>
              <a:avLst/>
              <a:gdLst>
                <a:gd name="connsiteX0" fmla="*/ 388 w 34312"/>
                <a:gd name="connsiteY0" fmla="*/ 15120 h 177229"/>
                <a:gd name="connsiteX1" fmla="*/ 10687 w 34312"/>
                <a:gd name="connsiteY1" fmla="*/ 2895 h 177229"/>
                <a:gd name="connsiteX2" fmla="*/ 22420 w 34312"/>
                <a:gd name="connsiteY2" fmla="*/ 1193 h 177229"/>
                <a:gd name="connsiteX3" fmla="*/ 34385 w 34312"/>
                <a:gd name="connsiteY3" fmla="*/ 8452 h 177229"/>
                <a:gd name="connsiteX4" fmla="*/ 34644 w 34312"/>
                <a:gd name="connsiteY4" fmla="*/ 11492 h 177229"/>
                <a:gd name="connsiteX5" fmla="*/ 34644 w 34312"/>
                <a:gd name="connsiteY5" fmla="*/ 167325 h 177229"/>
                <a:gd name="connsiteX6" fmla="*/ 25147 w 34312"/>
                <a:gd name="connsiteY6" fmla="*/ 178117 h 177229"/>
                <a:gd name="connsiteX7" fmla="*/ 23853 w 34312"/>
                <a:gd name="connsiteY7" fmla="*/ 178117 h 177229"/>
                <a:gd name="connsiteX8" fmla="*/ 11135 w 34312"/>
                <a:gd name="connsiteY8" fmla="*/ 178117 h 177229"/>
                <a:gd name="connsiteX9" fmla="*/ 384 w 34312"/>
                <a:gd name="connsiteY9" fmla="*/ 168575 h 177229"/>
                <a:gd name="connsiteX10" fmla="*/ 388 w 34312"/>
                <a:gd name="connsiteY10" fmla="*/ 167325 h 17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312" h="177229">
                  <a:moveTo>
                    <a:pt x="388" y="15120"/>
                  </a:moveTo>
                  <a:cubicBezTo>
                    <a:pt x="-78" y="8922"/>
                    <a:pt x="4499" y="3486"/>
                    <a:pt x="10687" y="2895"/>
                  </a:cubicBezTo>
                  <a:lnTo>
                    <a:pt x="22420" y="1193"/>
                  </a:lnTo>
                  <a:cubicBezTo>
                    <a:pt x="27730" y="-106"/>
                    <a:pt x="33086" y="3146"/>
                    <a:pt x="34385" y="8452"/>
                  </a:cubicBezTo>
                  <a:cubicBezTo>
                    <a:pt x="34627" y="9446"/>
                    <a:pt x="34716" y="10471"/>
                    <a:pt x="34644" y="11492"/>
                  </a:cubicBezTo>
                  <a:lnTo>
                    <a:pt x="34644" y="167325"/>
                  </a:lnTo>
                  <a:cubicBezTo>
                    <a:pt x="35003" y="172927"/>
                    <a:pt x="30749" y="177759"/>
                    <a:pt x="25147" y="178117"/>
                  </a:cubicBezTo>
                  <a:cubicBezTo>
                    <a:pt x="24717" y="178144"/>
                    <a:pt x="24282" y="178144"/>
                    <a:pt x="23853" y="178117"/>
                  </a:cubicBezTo>
                  <a:lnTo>
                    <a:pt x="11135" y="178117"/>
                  </a:lnTo>
                  <a:cubicBezTo>
                    <a:pt x="5533" y="178448"/>
                    <a:pt x="720" y="174176"/>
                    <a:pt x="384" y="168575"/>
                  </a:cubicBezTo>
                  <a:cubicBezTo>
                    <a:pt x="361" y="168158"/>
                    <a:pt x="361" y="167742"/>
                    <a:pt x="388" y="167325"/>
                  </a:cubicBezTo>
                  <a:close/>
                </a:path>
              </a:pathLst>
            </a:custGeom>
            <a:solidFill>
              <a:srgbClr val="007DE0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58">
              <a:extLst>
                <a:ext uri="{FF2B5EF4-FFF2-40B4-BE49-F238E27FC236}">
                  <a16:creationId xmlns:a16="http://schemas.microsoft.com/office/drawing/2014/main" id="{3C64BA43-C582-C9B5-FFE4-7F922AC47702}"/>
                </a:ext>
              </a:extLst>
            </p:cNvPr>
            <p:cNvSpPr/>
            <p:nvPr/>
          </p:nvSpPr>
          <p:spPr>
            <a:xfrm>
              <a:off x="797105" y="594939"/>
              <a:ext cx="102521" cy="131633"/>
            </a:xfrm>
            <a:custGeom>
              <a:avLst/>
              <a:gdLst>
                <a:gd name="connsiteX0" fmla="*/ 68599 w 102521"/>
                <a:gd name="connsiteY0" fmla="*/ 52673 h 131633"/>
                <a:gd name="connsiteX1" fmla="*/ 68599 w 102521"/>
                <a:gd name="connsiteY1" fmla="*/ 49314 h 131633"/>
                <a:gd name="connsiteX2" fmla="*/ 51583 w 102521"/>
                <a:gd name="connsiteY2" fmla="*/ 29880 h 131633"/>
                <a:gd name="connsiteX3" fmla="*/ 34567 w 102521"/>
                <a:gd name="connsiteY3" fmla="*/ 49314 h 131633"/>
                <a:gd name="connsiteX4" fmla="*/ 34567 w 102521"/>
                <a:gd name="connsiteY4" fmla="*/ 52673 h 131633"/>
                <a:gd name="connsiteX5" fmla="*/ 490 w 102521"/>
                <a:gd name="connsiteY5" fmla="*/ 53882 h 131633"/>
                <a:gd name="connsiteX6" fmla="*/ 51583 w 102521"/>
                <a:gd name="connsiteY6" fmla="*/ 907 h 131633"/>
                <a:gd name="connsiteX7" fmla="*/ 102856 w 102521"/>
                <a:gd name="connsiteY7" fmla="*/ 49314 h 131633"/>
                <a:gd name="connsiteX8" fmla="*/ 102856 w 102521"/>
                <a:gd name="connsiteY8" fmla="*/ 65838 h 131633"/>
                <a:gd name="connsiteX9" fmla="*/ 93358 w 102521"/>
                <a:gd name="connsiteY9" fmla="*/ 76625 h 131633"/>
                <a:gd name="connsiteX10" fmla="*/ 92109 w 102521"/>
                <a:gd name="connsiteY10" fmla="*/ 76630 h 131633"/>
                <a:gd name="connsiteX11" fmla="*/ 34433 w 102521"/>
                <a:gd name="connsiteY11" fmla="*/ 76630 h 131633"/>
                <a:gd name="connsiteX12" fmla="*/ 34433 w 102521"/>
                <a:gd name="connsiteY12" fmla="*/ 78331 h 131633"/>
                <a:gd name="connsiteX13" fmla="*/ 56464 w 102521"/>
                <a:gd name="connsiteY13" fmla="*/ 103497 h 131633"/>
                <a:gd name="connsiteX14" fmla="*/ 80690 w 102521"/>
                <a:gd name="connsiteY14" fmla="*/ 100363 h 131633"/>
                <a:gd name="connsiteX15" fmla="*/ 92642 w 102521"/>
                <a:gd name="connsiteY15" fmla="*/ 105588 h 131633"/>
                <a:gd name="connsiteX16" fmla="*/ 93139 w 102521"/>
                <a:gd name="connsiteY16" fmla="*/ 107348 h 131633"/>
                <a:gd name="connsiteX17" fmla="*/ 94840 w 102521"/>
                <a:gd name="connsiteY17" fmla="*/ 114289 h 131633"/>
                <a:gd name="connsiteX18" fmla="*/ 87873 w 102521"/>
                <a:gd name="connsiteY18" fmla="*/ 128296 h 131633"/>
                <a:gd name="connsiteX19" fmla="*/ 87407 w 102521"/>
                <a:gd name="connsiteY19" fmla="*/ 128439 h 131633"/>
                <a:gd name="connsiteX20" fmla="*/ 56464 w 102521"/>
                <a:gd name="connsiteY20" fmla="*/ 132514 h 131633"/>
                <a:gd name="connsiteX21" fmla="*/ 356 w 102521"/>
                <a:gd name="connsiteY21" fmla="*/ 78331 h 13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521" h="131633">
                  <a:moveTo>
                    <a:pt x="68599" y="52673"/>
                  </a:moveTo>
                  <a:lnTo>
                    <a:pt x="68599" y="49314"/>
                  </a:lnTo>
                  <a:cubicBezTo>
                    <a:pt x="68599" y="38522"/>
                    <a:pt x="62375" y="29880"/>
                    <a:pt x="51583" y="29880"/>
                  </a:cubicBezTo>
                  <a:cubicBezTo>
                    <a:pt x="41508" y="29880"/>
                    <a:pt x="34567" y="38298"/>
                    <a:pt x="34567" y="49314"/>
                  </a:cubicBezTo>
                  <a:lnTo>
                    <a:pt x="34567" y="52673"/>
                  </a:lnTo>
                  <a:close/>
                  <a:moveTo>
                    <a:pt x="490" y="53882"/>
                  </a:moveTo>
                  <a:cubicBezTo>
                    <a:pt x="490" y="19357"/>
                    <a:pt x="23283" y="907"/>
                    <a:pt x="51583" y="907"/>
                  </a:cubicBezTo>
                  <a:cubicBezTo>
                    <a:pt x="79884" y="907"/>
                    <a:pt x="102856" y="20790"/>
                    <a:pt x="102856" y="49314"/>
                  </a:cubicBezTo>
                  <a:lnTo>
                    <a:pt x="102856" y="65838"/>
                  </a:lnTo>
                  <a:cubicBezTo>
                    <a:pt x="103214" y="71440"/>
                    <a:pt x="98960" y="76271"/>
                    <a:pt x="93358" y="76625"/>
                  </a:cubicBezTo>
                  <a:cubicBezTo>
                    <a:pt x="92942" y="76652"/>
                    <a:pt x="92525" y="76656"/>
                    <a:pt x="92109" y="76630"/>
                  </a:cubicBezTo>
                  <a:lnTo>
                    <a:pt x="34433" y="76630"/>
                  </a:lnTo>
                  <a:lnTo>
                    <a:pt x="34433" y="78331"/>
                  </a:lnTo>
                  <a:cubicBezTo>
                    <a:pt x="34433" y="95347"/>
                    <a:pt x="41866" y="103497"/>
                    <a:pt x="56464" y="103497"/>
                  </a:cubicBezTo>
                  <a:cubicBezTo>
                    <a:pt x="64636" y="103466"/>
                    <a:pt x="72777" y="102414"/>
                    <a:pt x="80690" y="100363"/>
                  </a:cubicBezTo>
                  <a:cubicBezTo>
                    <a:pt x="85432" y="98504"/>
                    <a:pt x="90788" y="100842"/>
                    <a:pt x="92642" y="105588"/>
                  </a:cubicBezTo>
                  <a:cubicBezTo>
                    <a:pt x="92866" y="106157"/>
                    <a:pt x="93031" y="106748"/>
                    <a:pt x="93139" y="107348"/>
                  </a:cubicBezTo>
                  <a:lnTo>
                    <a:pt x="94840" y="114289"/>
                  </a:lnTo>
                  <a:cubicBezTo>
                    <a:pt x="96784" y="120079"/>
                    <a:pt x="93667" y="126353"/>
                    <a:pt x="87873" y="128296"/>
                  </a:cubicBezTo>
                  <a:cubicBezTo>
                    <a:pt x="87720" y="128345"/>
                    <a:pt x="87564" y="128395"/>
                    <a:pt x="87407" y="128439"/>
                  </a:cubicBezTo>
                  <a:cubicBezTo>
                    <a:pt x="77363" y="131377"/>
                    <a:pt x="66925" y="132752"/>
                    <a:pt x="56464" y="132514"/>
                  </a:cubicBezTo>
                  <a:cubicBezTo>
                    <a:pt x="22924" y="132514"/>
                    <a:pt x="356" y="113573"/>
                    <a:pt x="356" y="78331"/>
                  </a:cubicBezTo>
                  <a:close/>
                </a:path>
              </a:pathLst>
            </a:custGeom>
            <a:solidFill>
              <a:srgbClr val="007DE0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8" name="Vrije vorm: vorm 59">
              <a:extLst>
                <a:ext uri="{FF2B5EF4-FFF2-40B4-BE49-F238E27FC236}">
                  <a16:creationId xmlns:a16="http://schemas.microsoft.com/office/drawing/2014/main" id="{3C552E55-1272-E3C8-FC2D-20A2A9A683E1}"/>
                </a:ext>
              </a:extLst>
            </p:cNvPr>
            <p:cNvSpPr/>
            <p:nvPr/>
          </p:nvSpPr>
          <p:spPr>
            <a:xfrm>
              <a:off x="918221" y="594936"/>
              <a:ext cx="87198" cy="131609"/>
            </a:xfrm>
            <a:custGeom>
              <a:avLst/>
              <a:gdLst>
                <a:gd name="connsiteX0" fmla="*/ 2875 w 87198"/>
                <a:gd name="connsiteY0" fmla="*/ 107351 h 131609"/>
                <a:gd name="connsiteX1" fmla="*/ 13981 w 87198"/>
                <a:gd name="connsiteY1" fmla="*/ 100155 h 131609"/>
                <a:gd name="connsiteX2" fmla="*/ 15548 w 87198"/>
                <a:gd name="connsiteY2" fmla="*/ 100634 h 131609"/>
                <a:gd name="connsiteX3" fmla="*/ 37938 w 87198"/>
                <a:gd name="connsiteY3" fmla="*/ 103500 h 131609"/>
                <a:gd name="connsiteX4" fmla="*/ 53029 w 87198"/>
                <a:gd name="connsiteY4" fmla="*/ 93917 h 131609"/>
                <a:gd name="connsiteX5" fmla="*/ 1935 w 87198"/>
                <a:gd name="connsiteY5" fmla="*/ 38525 h 131609"/>
                <a:gd name="connsiteX6" fmla="*/ 48237 w 87198"/>
                <a:gd name="connsiteY6" fmla="*/ 910 h 131609"/>
                <a:gd name="connsiteX7" fmla="*/ 71970 w 87198"/>
                <a:gd name="connsiteY7" fmla="*/ 3776 h 131609"/>
                <a:gd name="connsiteX8" fmla="*/ 79632 w 87198"/>
                <a:gd name="connsiteY8" fmla="*/ 17196 h 131609"/>
                <a:gd name="connsiteX9" fmla="*/ 79628 w 87198"/>
                <a:gd name="connsiteY9" fmla="*/ 17210 h 131609"/>
                <a:gd name="connsiteX10" fmla="*/ 77702 w 87198"/>
                <a:gd name="connsiteY10" fmla="*/ 24643 h 131609"/>
                <a:gd name="connsiteX11" fmla="*/ 66865 w 87198"/>
                <a:gd name="connsiteY11" fmla="*/ 32569 h 131609"/>
                <a:gd name="connsiteX12" fmla="*/ 64985 w 87198"/>
                <a:gd name="connsiteY12" fmla="*/ 32076 h 131609"/>
                <a:gd name="connsiteX13" fmla="*/ 48237 w 87198"/>
                <a:gd name="connsiteY13" fmla="*/ 29882 h 131609"/>
                <a:gd name="connsiteX14" fmla="*/ 36729 w 87198"/>
                <a:gd name="connsiteY14" fmla="*/ 38525 h 131609"/>
                <a:gd name="connsiteX15" fmla="*/ 87554 w 87198"/>
                <a:gd name="connsiteY15" fmla="*/ 93424 h 131609"/>
                <a:gd name="connsiteX16" fmla="*/ 37938 w 87198"/>
                <a:gd name="connsiteY16" fmla="*/ 132517 h 131609"/>
                <a:gd name="connsiteX17" fmla="*/ 8652 w 87198"/>
                <a:gd name="connsiteY17" fmla="*/ 128039 h 131609"/>
                <a:gd name="connsiteX18" fmla="*/ 587 w 87198"/>
                <a:gd name="connsiteY18" fmla="*/ 115608 h 131609"/>
                <a:gd name="connsiteX19" fmla="*/ 771 w 87198"/>
                <a:gd name="connsiteY19" fmla="*/ 114874 h 13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7198" h="131609">
                  <a:moveTo>
                    <a:pt x="2875" y="107351"/>
                  </a:moveTo>
                  <a:cubicBezTo>
                    <a:pt x="3955" y="102295"/>
                    <a:pt x="8930" y="99076"/>
                    <a:pt x="13981" y="100155"/>
                  </a:cubicBezTo>
                  <a:cubicBezTo>
                    <a:pt x="14518" y="100267"/>
                    <a:pt x="15042" y="100428"/>
                    <a:pt x="15548" y="100634"/>
                  </a:cubicBezTo>
                  <a:cubicBezTo>
                    <a:pt x="22861" y="102528"/>
                    <a:pt x="30384" y="103491"/>
                    <a:pt x="37938" y="103500"/>
                  </a:cubicBezTo>
                  <a:cubicBezTo>
                    <a:pt x="46536" y="103500"/>
                    <a:pt x="53029" y="99425"/>
                    <a:pt x="53029" y="93917"/>
                  </a:cubicBezTo>
                  <a:cubicBezTo>
                    <a:pt x="53029" y="75468"/>
                    <a:pt x="1935" y="81916"/>
                    <a:pt x="1935" y="38525"/>
                  </a:cubicBezTo>
                  <a:cubicBezTo>
                    <a:pt x="1935" y="16717"/>
                    <a:pt x="19847" y="910"/>
                    <a:pt x="48237" y="910"/>
                  </a:cubicBezTo>
                  <a:cubicBezTo>
                    <a:pt x="56239" y="852"/>
                    <a:pt x="64214" y="1814"/>
                    <a:pt x="71970" y="3776"/>
                  </a:cubicBezTo>
                  <a:cubicBezTo>
                    <a:pt x="77792" y="5365"/>
                    <a:pt x="81222" y="11375"/>
                    <a:pt x="79632" y="17196"/>
                  </a:cubicBezTo>
                  <a:cubicBezTo>
                    <a:pt x="79632" y="17201"/>
                    <a:pt x="79628" y="17205"/>
                    <a:pt x="79628" y="17210"/>
                  </a:cubicBezTo>
                  <a:lnTo>
                    <a:pt x="77702" y="24643"/>
                  </a:lnTo>
                  <a:cubicBezTo>
                    <a:pt x="76901" y="29824"/>
                    <a:pt x="72046" y="33375"/>
                    <a:pt x="66865" y="32569"/>
                  </a:cubicBezTo>
                  <a:cubicBezTo>
                    <a:pt x="66225" y="32471"/>
                    <a:pt x="65594" y="32305"/>
                    <a:pt x="64985" y="32076"/>
                  </a:cubicBezTo>
                  <a:cubicBezTo>
                    <a:pt x="59517" y="30648"/>
                    <a:pt x="53888" y="29914"/>
                    <a:pt x="48237" y="29882"/>
                  </a:cubicBezTo>
                  <a:cubicBezTo>
                    <a:pt x="39281" y="29882"/>
                    <a:pt x="36729" y="33957"/>
                    <a:pt x="36729" y="38525"/>
                  </a:cubicBezTo>
                  <a:cubicBezTo>
                    <a:pt x="36729" y="56436"/>
                    <a:pt x="87554" y="49093"/>
                    <a:pt x="87554" y="93424"/>
                  </a:cubicBezTo>
                  <a:cubicBezTo>
                    <a:pt x="87554" y="113307"/>
                    <a:pt x="71254" y="132517"/>
                    <a:pt x="37938" y="132517"/>
                  </a:cubicBezTo>
                  <a:cubicBezTo>
                    <a:pt x="28019" y="132347"/>
                    <a:pt x="18168" y="130842"/>
                    <a:pt x="8652" y="128039"/>
                  </a:cubicBezTo>
                  <a:cubicBezTo>
                    <a:pt x="2992" y="126834"/>
                    <a:pt x="-617" y="121268"/>
                    <a:pt x="587" y="115608"/>
                  </a:cubicBezTo>
                  <a:cubicBezTo>
                    <a:pt x="641" y="115362"/>
                    <a:pt x="699" y="115116"/>
                    <a:pt x="771" y="114874"/>
                  </a:cubicBezTo>
                  <a:close/>
                </a:path>
              </a:pathLst>
            </a:custGeom>
            <a:solidFill>
              <a:srgbClr val="007DE0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60">
              <a:extLst>
                <a:ext uri="{FF2B5EF4-FFF2-40B4-BE49-F238E27FC236}">
                  <a16:creationId xmlns:a16="http://schemas.microsoft.com/office/drawing/2014/main" id="{366B58F8-415C-F2B1-18BE-E5533D037AC0}"/>
                </a:ext>
              </a:extLst>
            </p:cNvPr>
            <p:cNvSpPr/>
            <p:nvPr/>
          </p:nvSpPr>
          <p:spPr>
            <a:xfrm>
              <a:off x="759669" y="173832"/>
              <a:ext cx="7478" cy="582"/>
            </a:xfrm>
            <a:custGeom>
              <a:avLst/>
              <a:gdLst>
                <a:gd name="connsiteX0" fmla="*/ 7834 w 7478"/>
                <a:gd name="connsiteY0" fmla="*/ 1490 h 582"/>
                <a:gd name="connsiteX1" fmla="*/ 356 w 7478"/>
                <a:gd name="connsiteY1" fmla="*/ 907 h 582"/>
                <a:gd name="connsiteX2" fmla="*/ 7834 w 7478"/>
                <a:gd name="connsiteY2" fmla="*/ 1490 h 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78" h="582">
                  <a:moveTo>
                    <a:pt x="7834" y="1490"/>
                  </a:moveTo>
                  <a:lnTo>
                    <a:pt x="356" y="907"/>
                  </a:lnTo>
                  <a:lnTo>
                    <a:pt x="7834" y="1490"/>
                  </a:lnTo>
                </a:path>
              </a:pathLst>
            </a:custGeom>
            <a:solidFill>
              <a:srgbClr val="007DE0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61">
              <a:extLst>
                <a:ext uri="{FF2B5EF4-FFF2-40B4-BE49-F238E27FC236}">
                  <a16:creationId xmlns:a16="http://schemas.microsoft.com/office/drawing/2014/main" id="{59D2E4CB-8B15-5686-E06A-B09978484135}"/>
                </a:ext>
              </a:extLst>
            </p:cNvPr>
            <p:cNvSpPr/>
            <p:nvPr/>
          </p:nvSpPr>
          <p:spPr>
            <a:xfrm>
              <a:off x="379267" y="186580"/>
              <a:ext cx="690948" cy="338145"/>
            </a:xfrm>
            <a:custGeom>
              <a:avLst/>
              <a:gdLst>
                <a:gd name="connsiteX0" fmla="*/ 356 w 690948"/>
                <a:gd name="connsiteY0" fmla="*/ 326603 h 338145"/>
                <a:gd name="connsiteX1" fmla="*/ 180593 w 690948"/>
                <a:gd name="connsiteY1" fmla="*/ 339052 h 338145"/>
                <a:gd name="connsiteX2" fmla="*/ 691304 w 690948"/>
                <a:gd name="connsiteY2" fmla="*/ 235208 h 338145"/>
                <a:gd name="connsiteX3" fmla="*/ 233169 w 690948"/>
                <a:gd name="connsiteY3" fmla="*/ 22810 h 338145"/>
                <a:gd name="connsiteX4" fmla="*/ 356 w 690948"/>
                <a:gd name="connsiteY4" fmla="*/ 326603 h 33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948" h="338145">
                  <a:moveTo>
                    <a:pt x="356" y="326603"/>
                  </a:moveTo>
                  <a:cubicBezTo>
                    <a:pt x="60078" y="334879"/>
                    <a:pt x="120298" y="339039"/>
                    <a:pt x="180593" y="339052"/>
                  </a:cubicBezTo>
                  <a:cubicBezTo>
                    <a:pt x="356089" y="339213"/>
                    <a:pt x="529806" y="303891"/>
                    <a:pt x="691304" y="235208"/>
                  </a:cubicBezTo>
                  <a:cubicBezTo>
                    <a:pt x="623445" y="50045"/>
                    <a:pt x="418328" y="-45049"/>
                    <a:pt x="233169" y="22810"/>
                  </a:cubicBezTo>
                  <a:cubicBezTo>
                    <a:pt x="103263" y="70420"/>
                    <a:pt x="12549" y="188785"/>
                    <a:pt x="356" y="326603"/>
                  </a:cubicBezTo>
                </a:path>
              </a:pathLst>
            </a:custGeom>
            <a:solidFill>
              <a:srgbClr val="007DE0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1" name="Vrije vorm: vorm 62">
              <a:extLst>
                <a:ext uri="{FF2B5EF4-FFF2-40B4-BE49-F238E27FC236}">
                  <a16:creationId xmlns:a16="http://schemas.microsoft.com/office/drawing/2014/main" id="{80C3AFC8-DFEB-1D65-FE61-C627D961AC23}"/>
                </a:ext>
              </a:extLst>
            </p:cNvPr>
            <p:cNvSpPr/>
            <p:nvPr/>
          </p:nvSpPr>
          <p:spPr>
            <a:xfrm>
              <a:off x="737056" y="172981"/>
              <a:ext cx="14150" cy="358"/>
            </a:xfrm>
            <a:custGeom>
              <a:avLst/>
              <a:gdLst>
                <a:gd name="connsiteX0" fmla="*/ 14506 w 14150"/>
                <a:gd name="connsiteY0" fmla="*/ 1266 h 358"/>
                <a:gd name="connsiteX1" fmla="*/ 356 w 14150"/>
                <a:gd name="connsiteY1" fmla="*/ 907 h 358"/>
                <a:gd name="connsiteX2" fmla="*/ 14506 w 14150"/>
                <a:gd name="connsiteY2" fmla="*/ 1266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50" h="358">
                  <a:moveTo>
                    <a:pt x="14506" y="1266"/>
                  </a:moveTo>
                  <a:cubicBezTo>
                    <a:pt x="9804" y="1266"/>
                    <a:pt x="5102" y="952"/>
                    <a:pt x="356" y="907"/>
                  </a:cubicBezTo>
                  <a:cubicBezTo>
                    <a:pt x="5102" y="907"/>
                    <a:pt x="9804" y="907"/>
                    <a:pt x="14506" y="1266"/>
                  </a:cubicBezTo>
                </a:path>
              </a:pathLst>
            </a:custGeom>
            <a:solidFill>
              <a:srgbClr val="007DE0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2" name="Vrije vorm: vorm 63">
              <a:extLst>
                <a:ext uri="{FF2B5EF4-FFF2-40B4-BE49-F238E27FC236}">
                  <a16:creationId xmlns:a16="http://schemas.microsoft.com/office/drawing/2014/main" id="{2DA224CD-F07A-C0F1-DEC0-A3F51623C3D4}"/>
                </a:ext>
              </a:extLst>
            </p:cNvPr>
            <p:cNvSpPr/>
            <p:nvPr/>
          </p:nvSpPr>
          <p:spPr>
            <a:xfrm>
              <a:off x="777491" y="175444"/>
              <a:ext cx="3716" cy="447"/>
            </a:xfrm>
            <a:custGeom>
              <a:avLst/>
              <a:gdLst>
                <a:gd name="connsiteX0" fmla="*/ 4072 w 3716"/>
                <a:gd name="connsiteY0" fmla="*/ 1355 h 447"/>
                <a:gd name="connsiteX1" fmla="*/ 356 w 3716"/>
                <a:gd name="connsiteY1" fmla="*/ 907 h 447"/>
                <a:gd name="connsiteX2" fmla="*/ 4072 w 3716"/>
                <a:gd name="connsiteY2" fmla="*/ 1355 h 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6" h="447">
                  <a:moveTo>
                    <a:pt x="4072" y="1355"/>
                  </a:moveTo>
                  <a:lnTo>
                    <a:pt x="356" y="907"/>
                  </a:lnTo>
                  <a:lnTo>
                    <a:pt x="4072" y="1355"/>
                  </a:lnTo>
                </a:path>
              </a:pathLst>
            </a:custGeom>
            <a:solidFill>
              <a:srgbClr val="007DE0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3" name="Vrije vorm: vorm 64">
              <a:extLst>
                <a:ext uri="{FF2B5EF4-FFF2-40B4-BE49-F238E27FC236}">
                  <a16:creationId xmlns:a16="http://schemas.microsoft.com/office/drawing/2014/main" id="{D2A49A69-A7E6-57A0-DB5E-F34AAED831EF}"/>
                </a:ext>
              </a:extLst>
            </p:cNvPr>
            <p:cNvSpPr/>
            <p:nvPr/>
          </p:nvSpPr>
          <p:spPr>
            <a:xfrm>
              <a:off x="493942" y="364145"/>
              <a:ext cx="131341" cy="169227"/>
            </a:xfrm>
            <a:custGeom>
              <a:avLst/>
              <a:gdLst>
                <a:gd name="connsiteX0" fmla="*/ 89204 w 131341"/>
                <a:gd name="connsiteY0" fmla="*/ 104572 h 169227"/>
                <a:gd name="connsiteX1" fmla="*/ 73397 w 131341"/>
                <a:gd name="connsiteY1" fmla="*/ 52225 h 169227"/>
                <a:gd name="connsiteX2" fmla="*/ 66142 w 131341"/>
                <a:gd name="connsiteY2" fmla="*/ 25357 h 169227"/>
                <a:gd name="connsiteX3" fmla="*/ 59157 w 131341"/>
                <a:gd name="connsiteY3" fmla="*/ 52225 h 169227"/>
                <a:gd name="connsiteX4" fmla="*/ 42857 w 131341"/>
                <a:gd name="connsiteY4" fmla="*/ 104572 h 169227"/>
                <a:gd name="connsiteX5" fmla="*/ 50425 w 131341"/>
                <a:gd name="connsiteY5" fmla="*/ 6908 h 169227"/>
                <a:gd name="connsiteX6" fmla="*/ 58664 w 131341"/>
                <a:gd name="connsiteY6" fmla="*/ 907 h 169227"/>
                <a:gd name="connsiteX7" fmla="*/ 73397 w 131341"/>
                <a:gd name="connsiteY7" fmla="*/ 907 h 169227"/>
                <a:gd name="connsiteX8" fmla="*/ 81412 w 131341"/>
                <a:gd name="connsiteY8" fmla="*/ 6908 h 169227"/>
                <a:gd name="connsiteX9" fmla="*/ 131297 w 131341"/>
                <a:gd name="connsiteY9" fmla="*/ 163099 h 169227"/>
                <a:gd name="connsiteX10" fmla="*/ 128610 w 131341"/>
                <a:gd name="connsiteY10" fmla="*/ 169731 h 169227"/>
                <a:gd name="connsiteX11" fmla="*/ 126505 w 131341"/>
                <a:gd name="connsiteY11" fmla="*/ 170129 h 169227"/>
                <a:gd name="connsiteX12" fmla="*/ 115266 w 131341"/>
                <a:gd name="connsiteY12" fmla="*/ 170129 h 169227"/>
                <a:gd name="connsiteX13" fmla="*/ 107519 w 131341"/>
                <a:gd name="connsiteY13" fmla="*/ 164353 h 169227"/>
                <a:gd name="connsiteX14" fmla="*/ 95204 w 131341"/>
                <a:gd name="connsiteY14" fmla="*/ 124544 h 169227"/>
                <a:gd name="connsiteX15" fmla="*/ 36633 w 131341"/>
                <a:gd name="connsiteY15" fmla="*/ 124544 h 169227"/>
                <a:gd name="connsiteX16" fmla="*/ 24363 w 131341"/>
                <a:gd name="connsiteY16" fmla="*/ 164084 h 169227"/>
                <a:gd name="connsiteX17" fmla="*/ 16840 w 131341"/>
                <a:gd name="connsiteY17" fmla="*/ 170129 h 169227"/>
                <a:gd name="connsiteX18" fmla="*/ 5332 w 131341"/>
                <a:gd name="connsiteY18" fmla="*/ 170129 h 169227"/>
                <a:gd name="connsiteX19" fmla="*/ 357 w 131341"/>
                <a:gd name="connsiteY19" fmla="*/ 165347 h 169227"/>
                <a:gd name="connsiteX20" fmla="*/ 854 w 131341"/>
                <a:gd name="connsiteY20" fmla="*/ 163099 h 16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341" h="169227">
                  <a:moveTo>
                    <a:pt x="89204" y="104572"/>
                  </a:moveTo>
                  <a:lnTo>
                    <a:pt x="73397" y="52225"/>
                  </a:lnTo>
                  <a:cubicBezTo>
                    <a:pt x="71158" y="45239"/>
                    <a:pt x="68650" y="34985"/>
                    <a:pt x="66142" y="25357"/>
                  </a:cubicBezTo>
                  <a:cubicBezTo>
                    <a:pt x="64172" y="34895"/>
                    <a:pt x="61127" y="44881"/>
                    <a:pt x="59157" y="52225"/>
                  </a:cubicBezTo>
                  <a:lnTo>
                    <a:pt x="42857" y="104572"/>
                  </a:lnTo>
                  <a:close/>
                  <a:moveTo>
                    <a:pt x="50425" y="6908"/>
                  </a:moveTo>
                  <a:cubicBezTo>
                    <a:pt x="51656" y="3388"/>
                    <a:pt x="54939" y="997"/>
                    <a:pt x="58664" y="907"/>
                  </a:cubicBezTo>
                  <a:lnTo>
                    <a:pt x="73397" y="907"/>
                  </a:lnTo>
                  <a:cubicBezTo>
                    <a:pt x="77109" y="899"/>
                    <a:pt x="80373" y="3348"/>
                    <a:pt x="81412" y="6908"/>
                  </a:cubicBezTo>
                  <a:lnTo>
                    <a:pt x="131297" y="163099"/>
                  </a:lnTo>
                  <a:cubicBezTo>
                    <a:pt x="132385" y="165674"/>
                    <a:pt x="131180" y="168643"/>
                    <a:pt x="128610" y="169731"/>
                  </a:cubicBezTo>
                  <a:cubicBezTo>
                    <a:pt x="127943" y="170013"/>
                    <a:pt x="127226" y="170147"/>
                    <a:pt x="126505" y="170129"/>
                  </a:cubicBezTo>
                  <a:lnTo>
                    <a:pt x="115266" y="170129"/>
                  </a:lnTo>
                  <a:cubicBezTo>
                    <a:pt x="111647" y="170264"/>
                    <a:pt x="108423" y="167859"/>
                    <a:pt x="107519" y="164353"/>
                  </a:cubicBezTo>
                  <a:lnTo>
                    <a:pt x="95204" y="124544"/>
                  </a:lnTo>
                  <a:lnTo>
                    <a:pt x="36633" y="124544"/>
                  </a:lnTo>
                  <a:lnTo>
                    <a:pt x="24363" y="164084"/>
                  </a:lnTo>
                  <a:cubicBezTo>
                    <a:pt x="23647" y="167653"/>
                    <a:pt x="20481" y="170201"/>
                    <a:pt x="16840" y="170129"/>
                  </a:cubicBezTo>
                  <a:lnTo>
                    <a:pt x="5332" y="170129"/>
                  </a:lnTo>
                  <a:cubicBezTo>
                    <a:pt x="2636" y="170183"/>
                    <a:pt x="410" y="168043"/>
                    <a:pt x="357" y="165347"/>
                  </a:cubicBezTo>
                  <a:cubicBezTo>
                    <a:pt x="339" y="164568"/>
                    <a:pt x="509" y="163797"/>
                    <a:pt x="854" y="163099"/>
                  </a:cubicBezTo>
                  <a:close/>
                </a:path>
              </a:pathLst>
            </a:custGeom>
            <a:solidFill>
              <a:srgbClr val="FFFFFF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4" name="Vrije vorm: vorm 65">
              <a:extLst>
                <a:ext uri="{FF2B5EF4-FFF2-40B4-BE49-F238E27FC236}">
                  <a16:creationId xmlns:a16="http://schemas.microsoft.com/office/drawing/2014/main" id="{09ACE515-B98F-0C28-8B64-516341261BCD}"/>
                </a:ext>
              </a:extLst>
            </p:cNvPr>
            <p:cNvSpPr/>
            <p:nvPr/>
          </p:nvSpPr>
          <p:spPr>
            <a:xfrm>
              <a:off x="650810" y="354157"/>
              <a:ext cx="29017" cy="179266"/>
            </a:xfrm>
            <a:custGeom>
              <a:avLst/>
              <a:gdLst>
                <a:gd name="connsiteX0" fmla="*/ 3356 w 29017"/>
                <a:gd name="connsiteY0" fmla="*/ 57466 h 179266"/>
                <a:gd name="connsiteX1" fmla="*/ 8886 w 29017"/>
                <a:gd name="connsiteY1" fmla="*/ 51197 h 179266"/>
                <a:gd name="connsiteX2" fmla="*/ 9625 w 29017"/>
                <a:gd name="connsiteY2" fmla="*/ 51197 h 179266"/>
                <a:gd name="connsiteX3" fmla="*/ 20148 w 29017"/>
                <a:gd name="connsiteY3" fmla="*/ 51197 h 179266"/>
                <a:gd name="connsiteX4" fmla="*/ 26377 w 29017"/>
                <a:gd name="connsiteY4" fmla="*/ 56772 h 179266"/>
                <a:gd name="connsiteX5" fmla="*/ 26372 w 29017"/>
                <a:gd name="connsiteY5" fmla="*/ 57466 h 179266"/>
                <a:gd name="connsiteX6" fmla="*/ 26372 w 29017"/>
                <a:gd name="connsiteY6" fmla="*/ 173893 h 179266"/>
                <a:gd name="connsiteX7" fmla="*/ 20842 w 29017"/>
                <a:gd name="connsiteY7" fmla="*/ 180157 h 179266"/>
                <a:gd name="connsiteX8" fmla="*/ 20148 w 29017"/>
                <a:gd name="connsiteY8" fmla="*/ 180162 h 179266"/>
                <a:gd name="connsiteX9" fmla="*/ 9625 w 29017"/>
                <a:gd name="connsiteY9" fmla="*/ 180162 h 179266"/>
                <a:gd name="connsiteX10" fmla="*/ 3356 w 29017"/>
                <a:gd name="connsiteY10" fmla="*/ 174631 h 179266"/>
                <a:gd name="connsiteX11" fmla="*/ 3356 w 29017"/>
                <a:gd name="connsiteY11" fmla="*/ 173893 h 179266"/>
                <a:gd name="connsiteX12" fmla="*/ 356 w 29017"/>
                <a:gd name="connsiteY12" fmla="*/ 14925 h 179266"/>
                <a:gd name="connsiteX13" fmla="*/ 14815 w 29017"/>
                <a:gd name="connsiteY13" fmla="*/ 909 h 179266"/>
                <a:gd name="connsiteX14" fmla="*/ 14864 w 29017"/>
                <a:gd name="connsiteY14" fmla="*/ 909 h 179266"/>
                <a:gd name="connsiteX15" fmla="*/ 29373 w 29017"/>
                <a:gd name="connsiteY15" fmla="*/ 14925 h 179266"/>
                <a:gd name="connsiteX16" fmla="*/ 14864 w 29017"/>
                <a:gd name="connsiteY16" fmla="*/ 29165 h 179266"/>
                <a:gd name="connsiteX17" fmla="*/ 356 w 29017"/>
                <a:gd name="connsiteY17" fmla="*/ 15104 h 179266"/>
                <a:gd name="connsiteX18" fmla="*/ 356 w 29017"/>
                <a:gd name="connsiteY18" fmla="*/ 14925 h 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017" h="179266">
                  <a:moveTo>
                    <a:pt x="3356" y="57466"/>
                  </a:moveTo>
                  <a:cubicBezTo>
                    <a:pt x="3150" y="54206"/>
                    <a:pt x="5626" y="51403"/>
                    <a:pt x="8886" y="51197"/>
                  </a:cubicBezTo>
                  <a:cubicBezTo>
                    <a:pt x="9132" y="51183"/>
                    <a:pt x="9379" y="51183"/>
                    <a:pt x="9625" y="51197"/>
                  </a:cubicBezTo>
                  <a:lnTo>
                    <a:pt x="20148" y="51197"/>
                  </a:lnTo>
                  <a:cubicBezTo>
                    <a:pt x="23408" y="51018"/>
                    <a:pt x="26198" y="53516"/>
                    <a:pt x="26377" y="56772"/>
                  </a:cubicBezTo>
                  <a:cubicBezTo>
                    <a:pt x="26386" y="57005"/>
                    <a:pt x="26386" y="57237"/>
                    <a:pt x="26372" y="57466"/>
                  </a:cubicBezTo>
                  <a:lnTo>
                    <a:pt x="26372" y="173893"/>
                  </a:lnTo>
                  <a:cubicBezTo>
                    <a:pt x="26574" y="177153"/>
                    <a:pt x="24098" y="179956"/>
                    <a:pt x="20842" y="180157"/>
                  </a:cubicBezTo>
                  <a:cubicBezTo>
                    <a:pt x="20609" y="180175"/>
                    <a:pt x="20376" y="180175"/>
                    <a:pt x="20148" y="180162"/>
                  </a:cubicBezTo>
                  <a:lnTo>
                    <a:pt x="9625" y="180162"/>
                  </a:lnTo>
                  <a:cubicBezTo>
                    <a:pt x="6365" y="180368"/>
                    <a:pt x="3562" y="177891"/>
                    <a:pt x="3356" y="174631"/>
                  </a:cubicBezTo>
                  <a:cubicBezTo>
                    <a:pt x="3342" y="174385"/>
                    <a:pt x="3342" y="174139"/>
                    <a:pt x="3356" y="173893"/>
                  </a:cubicBezTo>
                  <a:close/>
                  <a:moveTo>
                    <a:pt x="356" y="14925"/>
                  </a:moveTo>
                  <a:cubicBezTo>
                    <a:pt x="476" y="7062"/>
                    <a:pt x="6951" y="784"/>
                    <a:pt x="14815" y="909"/>
                  </a:cubicBezTo>
                  <a:cubicBezTo>
                    <a:pt x="14833" y="909"/>
                    <a:pt x="14846" y="909"/>
                    <a:pt x="14864" y="909"/>
                  </a:cubicBezTo>
                  <a:cubicBezTo>
                    <a:pt x="22709" y="856"/>
                    <a:pt x="29153" y="7084"/>
                    <a:pt x="29373" y="14925"/>
                  </a:cubicBezTo>
                  <a:cubicBezTo>
                    <a:pt x="29158" y="22802"/>
                    <a:pt x="22745" y="29098"/>
                    <a:pt x="14864" y="29165"/>
                  </a:cubicBezTo>
                  <a:cubicBezTo>
                    <a:pt x="6974" y="29291"/>
                    <a:pt x="481" y="22995"/>
                    <a:pt x="356" y="15104"/>
                  </a:cubicBezTo>
                  <a:cubicBezTo>
                    <a:pt x="356" y="15046"/>
                    <a:pt x="356" y="14983"/>
                    <a:pt x="356" y="14925"/>
                  </a:cubicBezTo>
                </a:path>
              </a:pathLst>
            </a:custGeom>
            <a:solidFill>
              <a:srgbClr val="FFFFFF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66">
              <a:extLst>
                <a:ext uri="{FF2B5EF4-FFF2-40B4-BE49-F238E27FC236}">
                  <a16:creationId xmlns:a16="http://schemas.microsoft.com/office/drawing/2014/main" id="{D8D0F6A2-C268-BD8F-B49F-F3C310BD2780}"/>
                </a:ext>
              </a:extLst>
            </p:cNvPr>
            <p:cNvSpPr/>
            <p:nvPr/>
          </p:nvSpPr>
          <p:spPr>
            <a:xfrm>
              <a:off x="711531" y="401223"/>
              <a:ext cx="66238" cy="132201"/>
            </a:xfrm>
            <a:custGeom>
              <a:avLst/>
              <a:gdLst>
                <a:gd name="connsiteX0" fmla="*/ 356 w 66238"/>
                <a:gd name="connsiteY0" fmla="*/ 48956 h 132201"/>
                <a:gd name="connsiteX1" fmla="*/ 49613 w 66238"/>
                <a:gd name="connsiteY1" fmla="*/ 907 h 132201"/>
                <a:gd name="connsiteX2" fmla="*/ 60136 w 66238"/>
                <a:gd name="connsiteY2" fmla="*/ 1669 h 132201"/>
                <a:gd name="connsiteX3" fmla="*/ 66589 w 66238"/>
                <a:gd name="connsiteY3" fmla="*/ 8641 h 132201"/>
                <a:gd name="connsiteX4" fmla="*/ 66360 w 66238"/>
                <a:gd name="connsiteY4" fmla="*/ 10132 h 132201"/>
                <a:gd name="connsiteX5" fmla="*/ 64883 w 66238"/>
                <a:gd name="connsiteY5" fmla="*/ 16939 h 132201"/>
                <a:gd name="connsiteX6" fmla="*/ 56375 w 66238"/>
                <a:gd name="connsiteY6" fmla="*/ 21685 h 132201"/>
                <a:gd name="connsiteX7" fmla="*/ 49837 w 66238"/>
                <a:gd name="connsiteY7" fmla="*/ 21148 h 132201"/>
                <a:gd name="connsiteX8" fmla="*/ 23551 w 66238"/>
                <a:gd name="connsiteY8" fmla="*/ 48956 h 132201"/>
                <a:gd name="connsiteX9" fmla="*/ 23551 w 66238"/>
                <a:gd name="connsiteY9" fmla="*/ 126827 h 132201"/>
                <a:gd name="connsiteX10" fmla="*/ 18021 w 66238"/>
                <a:gd name="connsiteY10" fmla="*/ 133092 h 132201"/>
                <a:gd name="connsiteX11" fmla="*/ 17327 w 66238"/>
                <a:gd name="connsiteY11" fmla="*/ 133097 h 132201"/>
                <a:gd name="connsiteX12" fmla="*/ 6804 w 66238"/>
                <a:gd name="connsiteY12" fmla="*/ 133097 h 132201"/>
                <a:gd name="connsiteX13" fmla="*/ 535 w 66238"/>
                <a:gd name="connsiteY13" fmla="*/ 127566 h 132201"/>
                <a:gd name="connsiteX14" fmla="*/ 535 w 66238"/>
                <a:gd name="connsiteY14" fmla="*/ 126827 h 13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238" h="132201">
                  <a:moveTo>
                    <a:pt x="356" y="48956"/>
                  </a:moveTo>
                  <a:cubicBezTo>
                    <a:pt x="356" y="19939"/>
                    <a:pt x="22118" y="907"/>
                    <a:pt x="49613" y="907"/>
                  </a:cubicBezTo>
                  <a:cubicBezTo>
                    <a:pt x="52837" y="907"/>
                    <a:pt x="57136" y="1400"/>
                    <a:pt x="60136" y="1669"/>
                  </a:cubicBezTo>
                  <a:cubicBezTo>
                    <a:pt x="63844" y="1812"/>
                    <a:pt x="66732" y="4933"/>
                    <a:pt x="66589" y="8641"/>
                  </a:cubicBezTo>
                  <a:cubicBezTo>
                    <a:pt x="66567" y="9147"/>
                    <a:pt x="66490" y="9644"/>
                    <a:pt x="66360" y="10132"/>
                  </a:cubicBezTo>
                  <a:lnTo>
                    <a:pt x="64883" y="16939"/>
                  </a:lnTo>
                  <a:cubicBezTo>
                    <a:pt x="64122" y="20431"/>
                    <a:pt x="61390" y="22402"/>
                    <a:pt x="56375" y="21685"/>
                  </a:cubicBezTo>
                  <a:cubicBezTo>
                    <a:pt x="54212" y="21327"/>
                    <a:pt x="52027" y="21148"/>
                    <a:pt x="49837" y="21148"/>
                  </a:cubicBezTo>
                  <a:cubicBezTo>
                    <a:pt x="34074" y="21148"/>
                    <a:pt x="23551" y="32432"/>
                    <a:pt x="23551" y="48956"/>
                  </a:cubicBezTo>
                  <a:lnTo>
                    <a:pt x="23551" y="126827"/>
                  </a:lnTo>
                  <a:cubicBezTo>
                    <a:pt x="23753" y="130087"/>
                    <a:pt x="21276" y="132891"/>
                    <a:pt x="18021" y="133092"/>
                  </a:cubicBezTo>
                  <a:cubicBezTo>
                    <a:pt x="17788" y="133110"/>
                    <a:pt x="17555" y="133110"/>
                    <a:pt x="17327" y="133097"/>
                  </a:cubicBezTo>
                  <a:lnTo>
                    <a:pt x="6804" y="133097"/>
                  </a:lnTo>
                  <a:cubicBezTo>
                    <a:pt x="3544" y="133303"/>
                    <a:pt x="741" y="130826"/>
                    <a:pt x="535" y="127566"/>
                  </a:cubicBezTo>
                  <a:cubicBezTo>
                    <a:pt x="521" y="127320"/>
                    <a:pt x="521" y="127074"/>
                    <a:pt x="535" y="126827"/>
                  </a:cubicBezTo>
                  <a:close/>
                </a:path>
              </a:pathLst>
            </a:custGeom>
            <a:solidFill>
              <a:srgbClr val="FFFFFF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6" name="Vrije vorm: vorm 67">
              <a:extLst>
                <a:ext uri="{FF2B5EF4-FFF2-40B4-BE49-F238E27FC236}">
                  <a16:creationId xmlns:a16="http://schemas.microsoft.com/office/drawing/2014/main" id="{55D484BF-05F3-A663-B2FA-D004AB3E68BB}"/>
                </a:ext>
              </a:extLst>
            </p:cNvPr>
            <p:cNvSpPr/>
            <p:nvPr/>
          </p:nvSpPr>
          <p:spPr>
            <a:xfrm>
              <a:off x="829301" y="354106"/>
              <a:ext cx="159147" cy="174559"/>
            </a:xfrm>
            <a:custGeom>
              <a:avLst/>
              <a:gdLst>
                <a:gd name="connsiteX0" fmla="*/ 15670 w 159147"/>
                <a:gd name="connsiteY0" fmla="*/ 128045 h 174559"/>
                <a:gd name="connsiteX1" fmla="*/ 56643 w 159147"/>
                <a:gd name="connsiteY1" fmla="*/ 95894 h 174559"/>
                <a:gd name="connsiteX2" fmla="*/ 356 w 159147"/>
                <a:gd name="connsiteY2" fmla="*/ 87789 h 174559"/>
                <a:gd name="connsiteX3" fmla="*/ 95467 w 159147"/>
                <a:gd name="connsiteY3" fmla="*/ 72295 h 174559"/>
                <a:gd name="connsiteX4" fmla="*/ 98199 w 159147"/>
                <a:gd name="connsiteY4" fmla="*/ 68086 h 174559"/>
                <a:gd name="connsiteX5" fmla="*/ 94169 w 159147"/>
                <a:gd name="connsiteY5" fmla="*/ 54338 h 174559"/>
                <a:gd name="connsiteX6" fmla="*/ 73122 w 159147"/>
                <a:gd name="connsiteY6" fmla="*/ 27471 h 174559"/>
                <a:gd name="connsiteX7" fmla="*/ 46658 w 159147"/>
                <a:gd name="connsiteY7" fmla="*/ 2752 h 174559"/>
                <a:gd name="connsiteX8" fmla="*/ 44866 w 159147"/>
                <a:gd name="connsiteY8" fmla="*/ 961 h 174559"/>
                <a:gd name="connsiteX9" fmla="*/ 46792 w 159147"/>
                <a:gd name="connsiteY9" fmla="*/ 961 h 174559"/>
                <a:gd name="connsiteX10" fmla="*/ 85302 w 159147"/>
                <a:gd name="connsiteY10" fmla="*/ 10678 h 174559"/>
                <a:gd name="connsiteX11" fmla="*/ 114140 w 159147"/>
                <a:gd name="connsiteY11" fmla="*/ 24112 h 174559"/>
                <a:gd name="connsiteX12" fmla="*/ 133978 w 159147"/>
                <a:gd name="connsiteY12" fmla="*/ 46099 h 174559"/>
                <a:gd name="connsiteX13" fmla="*/ 136978 w 159147"/>
                <a:gd name="connsiteY13" fmla="*/ 57518 h 174559"/>
                <a:gd name="connsiteX14" fmla="*/ 139217 w 159147"/>
                <a:gd name="connsiteY14" fmla="*/ 59264 h 174559"/>
                <a:gd name="connsiteX15" fmla="*/ 156099 w 159147"/>
                <a:gd name="connsiteY15" fmla="*/ 62309 h 174559"/>
                <a:gd name="connsiteX16" fmla="*/ 158024 w 159147"/>
                <a:gd name="connsiteY16" fmla="*/ 63294 h 174559"/>
                <a:gd name="connsiteX17" fmla="*/ 159457 w 159147"/>
                <a:gd name="connsiteY17" fmla="*/ 64817 h 174559"/>
                <a:gd name="connsiteX18" fmla="*/ 158696 w 159147"/>
                <a:gd name="connsiteY18" fmla="*/ 66921 h 174559"/>
                <a:gd name="connsiteX19" fmla="*/ 144546 w 159147"/>
                <a:gd name="connsiteY19" fmla="*/ 80355 h 174559"/>
                <a:gd name="connsiteX20" fmla="*/ 143283 w 159147"/>
                <a:gd name="connsiteY20" fmla="*/ 83396 h 174559"/>
                <a:gd name="connsiteX21" fmla="*/ 143471 w 159147"/>
                <a:gd name="connsiteY21" fmla="*/ 83759 h 174559"/>
                <a:gd name="connsiteX22" fmla="*/ 140605 w 159147"/>
                <a:gd name="connsiteY22" fmla="*/ 118418 h 174559"/>
                <a:gd name="connsiteX23" fmla="*/ 123947 w 159147"/>
                <a:gd name="connsiteY23" fmla="*/ 143047 h 174559"/>
                <a:gd name="connsiteX24" fmla="*/ 93184 w 159147"/>
                <a:gd name="connsiteY24" fmla="*/ 171616 h 174559"/>
                <a:gd name="connsiteX25" fmla="*/ 88168 w 159147"/>
                <a:gd name="connsiteY25" fmla="*/ 175467 h 174559"/>
                <a:gd name="connsiteX26" fmla="*/ 87676 w 159147"/>
                <a:gd name="connsiteY26" fmla="*/ 175154 h 174559"/>
                <a:gd name="connsiteX27" fmla="*/ 88571 w 159147"/>
                <a:gd name="connsiteY27" fmla="*/ 172601 h 174559"/>
                <a:gd name="connsiteX28" fmla="*/ 105453 w 159147"/>
                <a:gd name="connsiteY28" fmla="*/ 118194 h 174559"/>
                <a:gd name="connsiteX29" fmla="*/ 106438 w 159147"/>
                <a:gd name="connsiteY29" fmla="*/ 98670 h 174559"/>
                <a:gd name="connsiteX30" fmla="*/ 105946 w 159147"/>
                <a:gd name="connsiteY30" fmla="*/ 96386 h 174559"/>
                <a:gd name="connsiteX31" fmla="*/ 100841 w 159147"/>
                <a:gd name="connsiteY31" fmla="*/ 93073 h 174559"/>
                <a:gd name="connsiteX32" fmla="*/ 15760 w 159147"/>
                <a:gd name="connsiteY32" fmla="*/ 128001 h 17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147" h="174559">
                  <a:moveTo>
                    <a:pt x="15670" y="128045"/>
                  </a:moveTo>
                  <a:cubicBezTo>
                    <a:pt x="30492" y="110895"/>
                    <a:pt x="57226" y="97954"/>
                    <a:pt x="56643" y="95894"/>
                  </a:cubicBezTo>
                  <a:cubicBezTo>
                    <a:pt x="55972" y="93117"/>
                    <a:pt x="28029" y="99745"/>
                    <a:pt x="356" y="87789"/>
                  </a:cubicBezTo>
                  <a:cubicBezTo>
                    <a:pt x="33940" y="86983"/>
                    <a:pt x="68823" y="86132"/>
                    <a:pt x="95467" y="72295"/>
                  </a:cubicBezTo>
                  <a:cubicBezTo>
                    <a:pt x="97227" y="71673"/>
                    <a:pt x="98347" y="69944"/>
                    <a:pt x="98199" y="68086"/>
                  </a:cubicBezTo>
                  <a:cubicBezTo>
                    <a:pt x="98257" y="63205"/>
                    <a:pt x="96855" y="58418"/>
                    <a:pt x="94169" y="54338"/>
                  </a:cubicBezTo>
                  <a:cubicBezTo>
                    <a:pt x="88504" y="44402"/>
                    <a:pt x="81411" y="35352"/>
                    <a:pt x="73122" y="27471"/>
                  </a:cubicBezTo>
                  <a:cubicBezTo>
                    <a:pt x="64525" y="19007"/>
                    <a:pt x="55524" y="10992"/>
                    <a:pt x="46658" y="2752"/>
                  </a:cubicBezTo>
                  <a:lnTo>
                    <a:pt x="44866" y="961"/>
                  </a:lnTo>
                  <a:cubicBezTo>
                    <a:pt x="45507" y="890"/>
                    <a:pt x="46152" y="890"/>
                    <a:pt x="46792" y="961"/>
                  </a:cubicBezTo>
                  <a:cubicBezTo>
                    <a:pt x="59823" y="3370"/>
                    <a:pt x="72688" y="6617"/>
                    <a:pt x="85302" y="10678"/>
                  </a:cubicBezTo>
                  <a:cubicBezTo>
                    <a:pt x="95449" y="13907"/>
                    <a:pt x="105140" y="18425"/>
                    <a:pt x="114140" y="24112"/>
                  </a:cubicBezTo>
                  <a:cubicBezTo>
                    <a:pt x="122774" y="29325"/>
                    <a:pt x="129674" y="36977"/>
                    <a:pt x="133978" y="46099"/>
                  </a:cubicBezTo>
                  <a:cubicBezTo>
                    <a:pt x="135393" y="49784"/>
                    <a:pt x="136400" y="53613"/>
                    <a:pt x="136978" y="57518"/>
                  </a:cubicBezTo>
                  <a:cubicBezTo>
                    <a:pt x="137291" y="59085"/>
                    <a:pt x="137784" y="59309"/>
                    <a:pt x="139217" y="59264"/>
                  </a:cubicBezTo>
                  <a:cubicBezTo>
                    <a:pt x="145007" y="58879"/>
                    <a:pt x="150806" y="59922"/>
                    <a:pt x="156099" y="62309"/>
                  </a:cubicBezTo>
                  <a:lnTo>
                    <a:pt x="158024" y="63294"/>
                  </a:lnTo>
                  <a:cubicBezTo>
                    <a:pt x="158830" y="63832"/>
                    <a:pt x="159323" y="64279"/>
                    <a:pt x="159457" y="64817"/>
                  </a:cubicBezTo>
                  <a:cubicBezTo>
                    <a:pt x="159592" y="65354"/>
                    <a:pt x="159457" y="66026"/>
                    <a:pt x="158696" y="66921"/>
                  </a:cubicBezTo>
                  <a:cubicBezTo>
                    <a:pt x="154917" y="72295"/>
                    <a:pt x="150107" y="76862"/>
                    <a:pt x="144546" y="80355"/>
                  </a:cubicBezTo>
                  <a:cubicBezTo>
                    <a:pt x="143359" y="80848"/>
                    <a:pt x="142790" y="82209"/>
                    <a:pt x="143283" y="83396"/>
                  </a:cubicBezTo>
                  <a:cubicBezTo>
                    <a:pt x="143337" y="83521"/>
                    <a:pt x="143399" y="83642"/>
                    <a:pt x="143471" y="83759"/>
                  </a:cubicBezTo>
                  <a:cubicBezTo>
                    <a:pt x="147949" y="95759"/>
                    <a:pt x="145710" y="107223"/>
                    <a:pt x="140605" y="118418"/>
                  </a:cubicBezTo>
                  <a:cubicBezTo>
                    <a:pt x="136284" y="127396"/>
                    <a:pt x="130673" y="135694"/>
                    <a:pt x="123947" y="143047"/>
                  </a:cubicBezTo>
                  <a:cubicBezTo>
                    <a:pt x="114566" y="153467"/>
                    <a:pt x="104271" y="163027"/>
                    <a:pt x="93184" y="171616"/>
                  </a:cubicBezTo>
                  <a:cubicBezTo>
                    <a:pt x="91527" y="172959"/>
                    <a:pt x="89825" y="174213"/>
                    <a:pt x="88168" y="175467"/>
                  </a:cubicBezTo>
                  <a:lnTo>
                    <a:pt x="87676" y="175154"/>
                  </a:lnTo>
                  <a:lnTo>
                    <a:pt x="88571" y="172601"/>
                  </a:lnTo>
                  <a:cubicBezTo>
                    <a:pt x="96134" y="155124"/>
                    <a:pt x="101795" y="136885"/>
                    <a:pt x="105453" y="118194"/>
                  </a:cubicBezTo>
                  <a:cubicBezTo>
                    <a:pt x="106698" y="111764"/>
                    <a:pt x="107029" y="105190"/>
                    <a:pt x="106438" y="98670"/>
                  </a:cubicBezTo>
                  <a:cubicBezTo>
                    <a:pt x="106317" y="97900"/>
                    <a:pt x="106152" y="97139"/>
                    <a:pt x="105946" y="96386"/>
                  </a:cubicBezTo>
                  <a:cubicBezTo>
                    <a:pt x="104961" y="92356"/>
                    <a:pt x="104916" y="92311"/>
                    <a:pt x="100841" y="93073"/>
                  </a:cubicBezTo>
                  <a:cubicBezTo>
                    <a:pt x="66450" y="98401"/>
                    <a:pt x="59420" y="105118"/>
                    <a:pt x="15760" y="128001"/>
                  </a:cubicBezTo>
                </a:path>
              </a:pathLst>
            </a:custGeom>
            <a:solidFill>
              <a:srgbClr val="007DE0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7" name="Vrije vorm: vorm 68">
              <a:extLst>
                <a:ext uri="{FF2B5EF4-FFF2-40B4-BE49-F238E27FC236}">
                  <a16:creationId xmlns:a16="http://schemas.microsoft.com/office/drawing/2014/main" id="{D1CB6041-025C-FC63-F3D3-D4C66E78633A}"/>
                </a:ext>
              </a:extLst>
            </p:cNvPr>
            <p:cNvSpPr/>
            <p:nvPr/>
          </p:nvSpPr>
          <p:spPr>
            <a:xfrm>
              <a:off x="829391" y="354106"/>
              <a:ext cx="159066" cy="127138"/>
            </a:xfrm>
            <a:custGeom>
              <a:avLst/>
              <a:gdLst>
                <a:gd name="connsiteX0" fmla="*/ 158024 w 159066"/>
                <a:gd name="connsiteY0" fmla="*/ 63294 h 127138"/>
                <a:gd name="connsiteX1" fmla="*/ 156099 w 159066"/>
                <a:gd name="connsiteY1" fmla="*/ 62309 h 127138"/>
                <a:gd name="connsiteX2" fmla="*/ 139217 w 159066"/>
                <a:gd name="connsiteY2" fmla="*/ 59264 h 127138"/>
                <a:gd name="connsiteX3" fmla="*/ 136978 w 159066"/>
                <a:gd name="connsiteY3" fmla="*/ 57518 h 127138"/>
                <a:gd name="connsiteX4" fmla="*/ 133978 w 159066"/>
                <a:gd name="connsiteY4" fmla="*/ 46099 h 127138"/>
                <a:gd name="connsiteX5" fmla="*/ 114140 w 159066"/>
                <a:gd name="connsiteY5" fmla="*/ 24112 h 127138"/>
                <a:gd name="connsiteX6" fmla="*/ 85302 w 159066"/>
                <a:gd name="connsiteY6" fmla="*/ 10678 h 127138"/>
                <a:gd name="connsiteX7" fmla="*/ 46792 w 159066"/>
                <a:gd name="connsiteY7" fmla="*/ 961 h 127138"/>
                <a:gd name="connsiteX8" fmla="*/ 44866 w 159066"/>
                <a:gd name="connsiteY8" fmla="*/ 961 h 127138"/>
                <a:gd name="connsiteX9" fmla="*/ 46658 w 159066"/>
                <a:gd name="connsiteY9" fmla="*/ 2752 h 127138"/>
                <a:gd name="connsiteX10" fmla="*/ 73122 w 159066"/>
                <a:gd name="connsiteY10" fmla="*/ 27471 h 127138"/>
                <a:gd name="connsiteX11" fmla="*/ 94169 w 159066"/>
                <a:gd name="connsiteY11" fmla="*/ 54338 h 127138"/>
                <a:gd name="connsiteX12" fmla="*/ 98199 w 159066"/>
                <a:gd name="connsiteY12" fmla="*/ 68086 h 127138"/>
                <a:gd name="connsiteX13" fmla="*/ 95467 w 159066"/>
                <a:gd name="connsiteY13" fmla="*/ 72295 h 127138"/>
                <a:gd name="connsiteX14" fmla="*/ 356 w 159066"/>
                <a:gd name="connsiteY14" fmla="*/ 87789 h 127138"/>
                <a:gd name="connsiteX15" fmla="*/ 56643 w 159066"/>
                <a:gd name="connsiteY15" fmla="*/ 95894 h 127138"/>
                <a:gd name="connsiteX16" fmla="*/ 15670 w 159066"/>
                <a:gd name="connsiteY16" fmla="*/ 128045 h 127138"/>
                <a:gd name="connsiteX17" fmla="*/ 100751 w 159066"/>
                <a:gd name="connsiteY17" fmla="*/ 93117 h 127138"/>
                <a:gd name="connsiteX18" fmla="*/ 105856 w 159066"/>
                <a:gd name="connsiteY18" fmla="*/ 96431 h 127138"/>
                <a:gd name="connsiteX19" fmla="*/ 106349 w 159066"/>
                <a:gd name="connsiteY19" fmla="*/ 98715 h 127138"/>
                <a:gd name="connsiteX20" fmla="*/ 105587 w 159066"/>
                <a:gd name="connsiteY20" fmla="*/ 116627 h 127138"/>
                <a:gd name="connsiteX21" fmla="*/ 145128 w 159066"/>
                <a:gd name="connsiteY21" fmla="*/ 104133 h 127138"/>
                <a:gd name="connsiteX22" fmla="*/ 143381 w 159066"/>
                <a:gd name="connsiteY22" fmla="*/ 83714 h 127138"/>
                <a:gd name="connsiteX23" fmla="*/ 144093 w 159066"/>
                <a:gd name="connsiteY23" fmla="*/ 80499 h 127138"/>
                <a:gd name="connsiteX24" fmla="*/ 144456 w 159066"/>
                <a:gd name="connsiteY24" fmla="*/ 80310 h 127138"/>
                <a:gd name="connsiteX25" fmla="*/ 158606 w 159066"/>
                <a:gd name="connsiteY25" fmla="*/ 66877 h 127138"/>
                <a:gd name="connsiteX26" fmla="*/ 159368 w 159066"/>
                <a:gd name="connsiteY26" fmla="*/ 64772 h 127138"/>
                <a:gd name="connsiteX27" fmla="*/ 157935 w 159066"/>
                <a:gd name="connsiteY27" fmla="*/ 63249 h 12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9066" h="127138">
                  <a:moveTo>
                    <a:pt x="158024" y="63294"/>
                  </a:moveTo>
                  <a:lnTo>
                    <a:pt x="156099" y="62309"/>
                  </a:lnTo>
                  <a:cubicBezTo>
                    <a:pt x="150806" y="59922"/>
                    <a:pt x="145007" y="58879"/>
                    <a:pt x="139217" y="59264"/>
                  </a:cubicBezTo>
                  <a:cubicBezTo>
                    <a:pt x="137784" y="59264"/>
                    <a:pt x="137291" y="59264"/>
                    <a:pt x="136978" y="57518"/>
                  </a:cubicBezTo>
                  <a:cubicBezTo>
                    <a:pt x="136400" y="53613"/>
                    <a:pt x="135393" y="49784"/>
                    <a:pt x="133978" y="46099"/>
                  </a:cubicBezTo>
                  <a:cubicBezTo>
                    <a:pt x="129674" y="36977"/>
                    <a:pt x="122774" y="29325"/>
                    <a:pt x="114140" y="24112"/>
                  </a:cubicBezTo>
                  <a:cubicBezTo>
                    <a:pt x="105140" y="18425"/>
                    <a:pt x="95449" y="13907"/>
                    <a:pt x="85302" y="10678"/>
                  </a:cubicBezTo>
                  <a:cubicBezTo>
                    <a:pt x="72688" y="6617"/>
                    <a:pt x="59823" y="3370"/>
                    <a:pt x="46792" y="961"/>
                  </a:cubicBezTo>
                  <a:cubicBezTo>
                    <a:pt x="46151" y="890"/>
                    <a:pt x="45507" y="890"/>
                    <a:pt x="44866" y="961"/>
                  </a:cubicBezTo>
                  <a:lnTo>
                    <a:pt x="46658" y="2752"/>
                  </a:lnTo>
                  <a:cubicBezTo>
                    <a:pt x="55613" y="10992"/>
                    <a:pt x="64569" y="19007"/>
                    <a:pt x="73122" y="27471"/>
                  </a:cubicBezTo>
                  <a:cubicBezTo>
                    <a:pt x="81411" y="35352"/>
                    <a:pt x="88504" y="44402"/>
                    <a:pt x="94169" y="54338"/>
                  </a:cubicBezTo>
                  <a:cubicBezTo>
                    <a:pt x="96855" y="58418"/>
                    <a:pt x="98257" y="63205"/>
                    <a:pt x="98199" y="68086"/>
                  </a:cubicBezTo>
                  <a:cubicBezTo>
                    <a:pt x="98347" y="69944"/>
                    <a:pt x="97227" y="71673"/>
                    <a:pt x="95467" y="72295"/>
                  </a:cubicBezTo>
                  <a:cubicBezTo>
                    <a:pt x="68823" y="86132"/>
                    <a:pt x="33940" y="86983"/>
                    <a:pt x="356" y="87789"/>
                  </a:cubicBezTo>
                  <a:cubicBezTo>
                    <a:pt x="28029" y="99745"/>
                    <a:pt x="55972" y="93117"/>
                    <a:pt x="56643" y="95894"/>
                  </a:cubicBezTo>
                  <a:cubicBezTo>
                    <a:pt x="57225" y="97954"/>
                    <a:pt x="30492" y="110895"/>
                    <a:pt x="15670" y="128045"/>
                  </a:cubicBezTo>
                  <a:cubicBezTo>
                    <a:pt x="59420" y="105163"/>
                    <a:pt x="66450" y="98446"/>
                    <a:pt x="100751" y="93117"/>
                  </a:cubicBezTo>
                  <a:cubicBezTo>
                    <a:pt x="104826" y="92356"/>
                    <a:pt x="104871" y="92401"/>
                    <a:pt x="105856" y="96431"/>
                  </a:cubicBezTo>
                  <a:cubicBezTo>
                    <a:pt x="106062" y="97183"/>
                    <a:pt x="106228" y="97945"/>
                    <a:pt x="106349" y="98715"/>
                  </a:cubicBezTo>
                  <a:cubicBezTo>
                    <a:pt x="106895" y="104693"/>
                    <a:pt x="106640" y="110716"/>
                    <a:pt x="105587" y="116627"/>
                  </a:cubicBezTo>
                  <a:cubicBezTo>
                    <a:pt x="119021" y="112641"/>
                    <a:pt x="132052" y="108522"/>
                    <a:pt x="145128" y="104133"/>
                  </a:cubicBezTo>
                  <a:cubicBezTo>
                    <a:pt x="146480" y="97300"/>
                    <a:pt x="145871" y="90220"/>
                    <a:pt x="143381" y="83714"/>
                  </a:cubicBezTo>
                  <a:cubicBezTo>
                    <a:pt x="142692" y="82630"/>
                    <a:pt x="143010" y="81188"/>
                    <a:pt x="144093" y="80499"/>
                  </a:cubicBezTo>
                  <a:cubicBezTo>
                    <a:pt x="144210" y="80427"/>
                    <a:pt x="144331" y="80364"/>
                    <a:pt x="144456" y="80310"/>
                  </a:cubicBezTo>
                  <a:cubicBezTo>
                    <a:pt x="150018" y="76818"/>
                    <a:pt x="154827" y="72250"/>
                    <a:pt x="158606" y="66877"/>
                  </a:cubicBezTo>
                  <a:cubicBezTo>
                    <a:pt x="159278" y="65981"/>
                    <a:pt x="159547" y="65309"/>
                    <a:pt x="159368" y="64772"/>
                  </a:cubicBezTo>
                  <a:cubicBezTo>
                    <a:pt x="159189" y="64235"/>
                    <a:pt x="158741" y="63787"/>
                    <a:pt x="157935" y="63249"/>
                  </a:cubicBezTo>
                </a:path>
              </a:pathLst>
            </a:custGeom>
            <a:solidFill>
              <a:srgbClr val="FFFFFF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Vrije vorm: vorm 69">
              <a:extLst>
                <a:ext uri="{FF2B5EF4-FFF2-40B4-BE49-F238E27FC236}">
                  <a16:creationId xmlns:a16="http://schemas.microsoft.com/office/drawing/2014/main" id="{8D808472-6576-E1B6-3D74-BF2C5143D27A}"/>
                </a:ext>
              </a:extLst>
            </p:cNvPr>
            <p:cNvSpPr/>
            <p:nvPr/>
          </p:nvSpPr>
          <p:spPr>
            <a:xfrm>
              <a:off x="363952" y="172937"/>
              <a:ext cx="741907" cy="741907"/>
            </a:xfrm>
            <a:custGeom>
              <a:avLst/>
              <a:gdLst>
                <a:gd name="connsiteX0" fmla="*/ 371309 w 741907"/>
                <a:gd name="connsiteY0" fmla="*/ 907 h 741907"/>
                <a:gd name="connsiteX1" fmla="*/ 356 w 741907"/>
                <a:gd name="connsiteY1" fmla="*/ 371861 h 741907"/>
                <a:gd name="connsiteX2" fmla="*/ 371309 w 741907"/>
                <a:gd name="connsiteY2" fmla="*/ 742815 h 741907"/>
                <a:gd name="connsiteX3" fmla="*/ 742263 w 741907"/>
                <a:gd name="connsiteY3" fmla="*/ 371861 h 741907"/>
                <a:gd name="connsiteX4" fmla="*/ 742263 w 741907"/>
                <a:gd name="connsiteY4" fmla="*/ 371816 h 741907"/>
                <a:gd name="connsiteX5" fmla="*/ 371444 w 741907"/>
                <a:gd name="connsiteY5" fmla="*/ 907 h 741907"/>
                <a:gd name="connsiteX6" fmla="*/ 371309 w 741907"/>
                <a:gd name="connsiteY6" fmla="*/ 907 h 741907"/>
                <a:gd name="connsiteX7" fmla="*/ 371309 w 741907"/>
                <a:gd name="connsiteY7" fmla="*/ 28536 h 741907"/>
                <a:gd name="connsiteX8" fmla="*/ 714634 w 741907"/>
                <a:gd name="connsiteY8" fmla="*/ 371861 h 741907"/>
                <a:gd name="connsiteX9" fmla="*/ 371309 w 741907"/>
                <a:gd name="connsiteY9" fmla="*/ 715186 h 741907"/>
                <a:gd name="connsiteX10" fmla="*/ 27984 w 741907"/>
                <a:gd name="connsiteY10" fmla="*/ 371861 h 741907"/>
                <a:gd name="connsiteX11" fmla="*/ 27984 w 741907"/>
                <a:gd name="connsiteY11" fmla="*/ 371816 h 741907"/>
                <a:gd name="connsiteX12" fmla="*/ 371309 w 741907"/>
                <a:gd name="connsiteY12" fmla="*/ 28536 h 74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1907" h="741907">
                  <a:moveTo>
                    <a:pt x="371309" y="907"/>
                  </a:moveTo>
                  <a:cubicBezTo>
                    <a:pt x="166438" y="907"/>
                    <a:pt x="356" y="166990"/>
                    <a:pt x="356" y="371861"/>
                  </a:cubicBezTo>
                  <a:cubicBezTo>
                    <a:pt x="356" y="576732"/>
                    <a:pt x="166438" y="742815"/>
                    <a:pt x="371309" y="742815"/>
                  </a:cubicBezTo>
                  <a:cubicBezTo>
                    <a:pt x="576180" y="742815"/>
                    <a:pt x="742263" y="576732"/>
                    <a:pt x="742263" y="371861"/>
                  </a:cubicBezTo>
                  <a:cubicBezTo>
                    <a:pt x="742263" y="371848"/>
                    <a:pt x="742263" y="371830"/>
                    <a:pt x="742263" y="371816"/>
                  </a:cubicBezTo>
                  <a:cubicBezTo>
                    <a:pt x="742290" y="166995"/>
                    <a:pt x="576265" y="934"/>
                    <a:pt x="371444" y="907"/>
                  </a:cubicBezTo>
                  <a:cubicBezTo>
                    <a:pt x="371399" y="907"/>
                    <a:pt x="371354" y="907"/>
                    <a:pt x="371309" y="907"/>
                  </a:cubicBezTo>
                  <a:moveTo>
                    <a:pt x="371309" y="28536"/>
                  </a:moveTo>
                  <a:cubicBezTo>
                    <a:pt x="560924" y="28536"/>
                    <a:pt x="714634" y="182247"/>
                    <a:pt x="714634" y="371861"/>
                  </a:cubicBezTo>
                  <a:cubicBezTo>
                    <a:pt x="714634" y="561475"/>
                    <a:pt x="560924" y="715186"/>
                    <a:pt x="371309" y="715186"/>
                  </a:cubicBezTo>
                  <a:cubicBezTo>
                    <a:pt x="181695" y="715186"/>
                    <a:pt x="27984" y="561475"/>
                    <a:pt x="27984" y="371861"/>
                  </a:cubicBezTo>
                  <a:cubicBezTo>
                    <a:pt x="27984" y="371848"/>
                    <a:pt x="27984" y="371830"/>
                    <a:pt x="27984" y="371816"/>
                  </a:cubicBezTo>
                  <a:cubicBezTo>
                    <a:pt x="28208" y="182305"/>
                    <a:pt x="181793" y="28733"/>
                    <a:pt x="371309" y="28536"/>
                  </a:cubicBezTo>
                </a:path>
              </a:pathLst>
            </a:custGeom>
            <a:solidFill>
              <a:srgbClr val="007DE0"/>
            </a:solidFill>
            <a:ln w="4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36527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75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653B-4B27-2D16-9400-1DB0CF13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Title</a:t>
            </a:r>
            <a:endParaRPr lang="en-NL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26FC-8ADF-1880-2FA2-99BB233C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Point 1</a:t>
            </a:r>
            <a:endParaRPr lang="en-NL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N 1">
      <a:dk1>
        <a:sysClr val="windowText" lastClr="000000"/>
      </a:dk1>
      <a:lt1>
        <a:sysClr val="window" lastClr="FFFFFF"/>
      </a:lt1>
      <a:dk2>
        <a:srgbClr val="035891"/>
      </a:dk2>
      <a:lt2>
        <a:srgbClr val="CCE5F9"/>
      </a:lt2>
      <a:accent1>
        <a:srgbClr val="007CE1"/>
      </a:accent1>
      <a:accent2>
        <a:srgbClr val="035891"/>
      </a:accent2>
      <a:accent3>
        <a:srgbClr val="CCE5F9"/>
      </a:accent3>
      <a:accent4>
        <a:srgbClr val="EB5496"/>
      </a:accent4>
      <a:accent5>
        <a:srgbClr val="A477F5"/>
      </a:accent5>
      <a:accent6>
        <a:srgbClr val="03C78D"/>
      </a:accent6>
      <a:hlink>
        <a:srgbClr val="FF9900"/>
      </a:hlink>
      <a:folHlink>
        <a:srgbClr val="007CE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Roboto</vt:lpstr>
      <vt:lpstr>Office Theme</vt:lpstr>
      <vt:lpstr>PowerPoint Presentation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Sylvie de Visser</dc:creator>
  <cp:lastModifiedBy>Sylvie de Visser</cp:lastModifiedBy>
  <cp:revision>2</cp:revision>
  <dcterms:created xsi:type="dcterms:W3CDTF">2024-07-17T04:56:45Z</dcterms:created>
  <dcterms:modified xsi:type="dcterms:W3CDTF">2024-07-17T06:30:50Z</dcterms:modified>
</cp:coreProperties>
</file>