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92A240-2E38-4DF7-85E8-12CCB2AA7F93}" v="104" dt="2024-07-17T12:59:52.166"/>
    <p1510:client id="{E3AD133F-A15F-472F-91DE-A28BE3BB8F03}" v="66" dt="2024-07-17T06:39:04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896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lvie de Visser" userId="8b3f4832-0855-47d9-a97f-cf2ba232c011" providerId="ADAL" clId="{E3AD133F-A15F-472F-91DE-A28BE3BB8F03}"/>
    <pc:docChg chg="undo custSel addSld delSld modSld modMainMaster">
      <pc:chgData name="Sylvie de Visser" userId="8b3f4832-0855-47d9-a97f-cf2ba232c011" providerId="ADAL" clId="{E3AD133F-A15F-472F-91DE-A28BE3BB8F03}" dt="2024-07-17T06:39:04.354" v="167" actId="1076"/>
      <pc:docMkLst>
        <pc:docMk/>
      </pc:docMkLst>
      <pc:sldChg chg="delSp mod">
        <pc:chgData name="Sylvie de Visser" userId="8b3f4832-0855-47d9-a97f-cf2ba232c011" providerId="ADAL" clId="{E3AD133F-A15F-472F-91DE-A28BE3BB8F03}" dt="2024-07-17T05:34:50.533" v="66" actId="478"/>
        <pc:sldMkLst>
          <pc:docMk/>
          <pc:sldMk cId="2835750816" sldId="256"/>
        </pc:sldMkLst>
        <pc:spChg chg="del">
          <ac:chgData name="Sylvie de Visser" userId="8b3f4832-0855-47d9-a97f-cf2ba232c011" providerId="ADAL" clId="{E3AD133F-A15F-472F-91DE-A28BE3BB8F03}" dt="2024-07-17T05:34:50.533" v="66" actId="478"/>
          <ac:spMkLst>
            <pc:docMk/>
            <pc:sldMk cId="2835750816" sldId="256"/>
            <ac:spMk id="6" creationId="{616DF2F1-C393-9E99-4D3D-4C667C318EC4}"/>
          </ac:spMkLst>
        </pc:spChg>
        <pc:picChg chg="del">
          <ac:chgData name="Sylvie de Visser" userId="8b3f4832-0855-47d9-a97f-cf2ba232c011" providerId="ADAL" clId="{E3AD133F-A15F-472F-91DE-A28BE3BB8F03}" dt="2024-07-17T05:34:48.377" v="65" actId="478"/>
          <ac:picMkLst>
            <pc:docMk/>
            <pc:sldMk cId="2835750816" sldId="256"/>
            <ac:picMk id="5" creationId="{BCAB96DB-A2B4-3BD2-1CF8-31FBA426CE2F}"/>
          </ac:picMkLst>
        </pc:picChg>
      </pc:sldChg>
      <pc:sldChg chg="delSp mod">
        <pc:chgData name="Sylvie de Visser" userId="8b3f4832-0855-47d9-a97f-cf2ba232c011" providerId="ADAL" clId="{E3AD133F-A15F-472F-91DE-A28BE3BB8F03}" dt="2024-07-17T05:34:44.195" v="64" actId="478"/>
        <pc:sldMkLst>
          <pc:docMk/>
          <pc:sldMk cId="254305485" sldId="257"/>
        </pc:sldMkLst>
        <pc:picChg chg="del">
          <ac:chgData name="Sylvie de Visser" userId="8b3f4832-0855-47d9-a97f-cf2ba232c011" providerId="ADAL" clId="{E3AD133F-A15F-472F-91DE-A28BE3BB8F03}" dt="2024-07-17T05:34:44.195" v="64" actId="478"/>
          <ac:picMkLst>
            <pc:docMk/>
            <pc:sldMk cId="254305485" sldId="257"/>
            <ac:picMk id="4" creationId="{2A310A16-6765-F329-2D2B-52B37AD065CF}"/>
          </ac:picMkLst>
        </pc:picChg>
      </pc:sldChg>
      <pc:sldChg chg="new del">
        <pc:chgData name="Sylvie de Visser" userId="8b3f4832-0855-47d9-a97f-cf2ba232c011" providerId="ADAL" clId="{E3AD133F-A15F-472F-91DE-A28BE3BB8F03}" dt="2024-07-17T05:44:58.300" v="108" actId="47"/>
        <pc:sldMkLst>
          <pc:docMk/>
          <pc:sldMk cId="1790713978" sldId="258"/>
        </pc:sldMkLst>
      </pc:sldChg>
      <pc:sldMasterChg chg="addSp delSp modSp mod addSldLayout delSldLayout modSldLayout">
        <pc:chgData name="Sylvie de Visser" userId="8b3f4832-0855-47d9-a97f-cf2ba232c011" providerId="ADAL" clId="{E3AD133F-A15F-472F-91DE-A28BE3BB8F03}" dt="2024-07-17T06:39:04.354" v="167" actId="1076"/>
        <pc:sldMasterMkLst>
          <pc:docMk/>
          <pc:sldMasterMk cId="2365271732" sldId="2147483648"/>
        </pc:sldMasterMkLst>
        <pc:spChg chg="mod">
          <ac:chgData name="Sylvie de Visser" userId="8b3f4832-0855-47d9-a97f-cf2ba232c011" providerId="ADAL" clId="{E3AD133F-A15F-472F-91DE-A28BE3BB8F03}" dt="2024-07-17T05:59:46.353" v="159" actId="404"/>
          <ac:spMkLst>
            <pc:docMk/>
            <pc:sldMasterMk cId="2365271732" sldId="2147483648"/>
            <ac:spMk id="2" creationId="{211F9A18-F55B-D4E3-7D61-278E8B08A6C8}"/>
          </ac:spMkLst>
        </pc:spChg>
        <pc:spChg chg="mod">
          <ac:chgData name="Sylvie de Visser" userId="8b3f4832-0855-47d9-a97f-cf2ba232c011" providerId="ADAL" clId="{E3AD133F-A15F-472F-91DE-A28BE3BB8F03}" dt="2024-07-17T05:59:51.734" v="161" actId="404"/>
          <ac:spMkLst>
            <pc:docMk/>
            <pc:sldMasterMk cId="2365271732" sldId="2147483648"/>
            <ac:spMk id="3" creationId="{1357187F-3F61-8D4C-74E2-98054CC38954}"/>
          </ac:spMkLst>
        </pc:spChg>
        <pc:spChg chg="mod">
          <ac:chgData name="Sylvie de Visser" userId="8b3f4832-0855-47d9-a97f-cf2ba232c011" providerId="ADAL" clId="{E3AD133F-A15F-472F-91DE-A28BE3BB8F03}" dt="2024-07-17T06:39:04.354" v="167" actId="1076"/>
          <ac:spMkLst>
            <pc:docMk/>
            <pc:sldMasterMk cId="2365271732" sldId="2147483648"/>
            <ac:spMk id="6" creationId="{4806F141-3732-0E2C-6E4A-6CAD2E5B2D46}"/>
          </ac:spMkLst>
        </pc:spChg>
        <pc:spChg chg="add mod">
          <ac:chgData name="Sylvie de Visser" userId="8b3f4832-0855-47d9-a97f-cf2ba232c011" providerId="ADAL" clId="{E3AD133F-A15F-472F-91DE-A28BE3BB8F03}" dt="2024-07-17T06:38:38.310" v="165"/>
          <ac:spMkLst>
            <pc:docMk/>
            <pc:sldMasterMk cId="2365271732" sldId="2147483648"/>
            <ac:spMk id="7" creationId="{39B8BD93-A614-F428-D9B9-5FD8B6C73962}"/>
          </ac:spMkLst>
        </pc:spChg>
        <pc:spChg chg="add del mod">
          <ac:chgData name="Sylvie de Visser" userId="8b3f4832-0855-47d9-a97f-cf2ba232c011" providerId="ADAL" clId="{E3AD133F-A15F-472F-91DE-A28BE3BB8F03}" dt="2024-07-17T05:42:45.193" v="106" actId="478"/>
          <ac:spMkLst>
            <pc:docMk/>
            <pc:sldMasterMk cId="2365271732" sldId="2147483648"/>
            <ac:spMk id="9" creationId="{C65C56D2-93CC-A913-BB35-CB8E19464884}"/>
          </ac:spMkLst>
        </pc:spChg>
        <pc:spChg chg="add mod">
          <ac:chgData name="Sylvie de Visser" userId="8b3f4832-0855-47d9-a97f-cf2ba232c011" providerId="ADAL" clId="{E3AD133F-A15F-472F-91DE-A28BE3BB8F03}" dt="2024-07-17T05:41:48.600" v="101"/>
          <ac:spMkLst>
            <pc:docMk/>
            <pc:sldMasterMk cId="2365271732" sldId="2147483648"/>
            <ac:spMk id="11" creationId="{74034B0A-F866-3FC6-85B6-B8BD42B7C084}"/>
          </ac:spMkLst>
        </pc:spChg>
        <pc:spChg chg="mod">
          <ac:chgData name="Sylvie de Visser" userId="8b3f4832-0855-47d9-a97f-cf2ba232c011" providerId="ADAL" clId="{E3AD133F-A15F-472F-91DE-A28BE3BB8F03}" dt="2024-07-17T05:42:03.160" v="104"/>
          <ac:spMkLst>
            <pc:docMk/>
            <pc:sldMasterMk cId="2365271732" sldId="2147483648"/>
            <ac:spMk id="13" creationId="{51E14F14-2A2C-5D88-CDB7-3535358736F2}"/>
          </ac:spMkLst>
        </pc:spChg>
        <pc:spChg chg="mod">
          <ac:chgData name="Sylvie de Visser" userId="8b3f4832-0855-47d9-a97f-cf2ba232c011" providerId="ADAL" clId="{E3AD133F-A15F-472F-91DE-A28BE3BB8F03}" dt="2024-07-17T05:42:03.160" v="104"/>
          <ac:spMkLst>
            <pc:docMk/>
            <pc:sldMasterMk cId="2365271732" sldId="2147483648"/>
            <ac:spMk id="14" creationId="{D61E92A1-4099-03F8-DB9D-05F1D641445F}"/>
          </ac:spMkLst>
        </pc:spChg>
        <pc:spChg chg="mod">
          <ac:chgData name="Sylvie de Visser" userId="8b3f4832-0855-47d9-a97f-cf2ba232c011" providerId="ADAL" clId="{E3AD133F-A15F-472F-91DE-A28BE3BB8F03}" dt="2024-07-17T05:42:03.160" v="104"/>
          <ac:spMkLst>
            <pc:docMk/>
            <pc:sldMasterMk cId="2365271732" sldId="2147483648"/>
            <ac:spMk id="15" creationId="{571F6B4A-12C6-0AA3-5AF0-70B1D809B7EB}"/>
          </ac:spMkLst>
        </pc:spChg>
        <pc:spChg chg="mod">
          <ac:chgData name="Sylvie de Visser" userId="8b3f4832-0855-47d9-a97f-cf2ba232c011" providerId="ADAL" clId="{E3AD133F-A15F-472F-91DE-A28BE3BB8F03}" dt="2024-07-17T05:42:03.160" v="104"/>
          <ac:spMkLst>
            <pc:docMk/>
            <pc:sldMasterMk cId="2365271732" sldId="2147483648"/>
            <ac:spMk id="16" creationId="{B55C0B33-0301-3508-FCEE-C05F99328CE3}"/>
          </ac:spMkLst>
        </pc:spChg>
        <pc:spChg chg="mod">
          <ac:chgData name="Sylvie de Visser" userId="8b3f4832-0855-47d9-a97f-cf2ba232c011" providerId="ADAL" clId="{E3AD133F-A15F-472F-91DE-A28BE3BB8F03}" dt="2024-07-17T05:42:03.160" v="104"/>
          <ac:spMkLst>
            <pc:docMk/>
            <pc:sldMasterMk cId="2365271732" sldId="2147483648"/>
            <ac:spMk id="17" creationId="{3C64BA43-C582-C9B5-FFE4-7F922AC47702}"/>
          </ac:spMkLst>
        </pc:spChg>
        <pc:spChg chg="mod">
          <ac:chgData name="Sylvie de Visser" userId="8b3f4832-0855-47d9-a97f-cf2ba232c011" providerId="ADAL" clId="{E3AD133F-A15F-472F-91DE-A28BE3BB8F03}" dt="2024-07-17T05:42:03.160" v="104"/>
          <ac:spMkLst>
            <pc:docMk/>
            <pc:sldMasterMk cId="2365271732" sldId="2147483648"/>
            <ac:spMk id="18" creationId="{3C552E55-1272-E3C8-FC2D-20A2A9A683E1}"/>
          </ac:spMkLst>
        </pc:spChg>
        <pc:spChg chg="mod">
          <ac:chgData name="Sylvie de Visser" userId="8b3f4832-0855-47d9-a97f-cf2ba232c011" providerId="ADAL" clId="{E3AD133F-A15F-472F-91DE-A28BE3BB8F03}" dt="2024-07-17T05:42:03.160" v="104"/>
          <ac:spMkLst>
            <pc:docMk/>
            <pc:sldMasterMk cId="2365271732" sldId="2147483648"/>
            <ac:spMk id="19" creationId="{366B58F8-415C-F2B1-18BE-E5533D037AC0}"/>
          </ac:spMkLst>
        </pc:spChg>
        <pc:spChg chg="mod">
          <ac:chgData name="Sylvie de Visser" userId="8b3f4832-0855-47d9-a97f-cf2ba232c011" providerId="ADAL" clId="{E3AD133F-A15F-472F-91DE-A28BE3BB8F03}" dt="2024-07-17T05:42:03.160" v="104"/>
          <ac:spMkLst>
            <pc:docMk/>
            <pc:sldMasterMk cId="2365271732" sldId="2147483648"/>
            <ac:spMk id="20" creationId="{59D2E4CB-8B15-5686-E06A-B09978484135}"/>
          </ac:spMkLst>
        </pc:spChg>
        <pc:spChg chg="mod">
          <ac:chgData name="Sylvie de Visser" userId="8b3f4832-0855-47d9-a97f-cf2ba232c011" providerId="ADAL" clId="{E3AD133F-A15F-472F-91DE-A28BE3BB8F03}" dt="2024-07-17T05:42:03.160" v="104"/>
          <ac:spMkLst>
            <pc:docMk/>
            <pc:sldMasterMk cId="2365271732" sldId="2147483648"/>
            <ac:spMk id="21" creationId="{80C3AFC8-DFEB-1D65-FE61-C627D961AC23}"/>
          </ac:spMkLst>
        </pc:spChg>
        <pc:spChg chg="mod">
          <ac:chgData name="Sylvie de Visser" userId="8b3f4832-0855-47d9-a97f-cf2ba232c011" providerId="ADAL" clId="{E3AD133F-A15F-472F-91DE-A28BE3BB8F03}" dt="2024-07-17T05:42:03.160" v="104"/>
          <ac:spMkLst>
            <pc:docMk/>
            <pc:sldMasterMk cId="2365271732" sldId="2147483648"/>
            <ac:spMk id="22" creationId="{2DA224CD-F07A-C0F1-DEC0-A3F51623C3D4}"/>
          </ac:spMkLst>
        </pc:spChg>
        <pc:spChg chg="mod">
          <ac:chgData name="Sylvie de Visser" userId="8b3f4832-0855-47d9-a97f-cf2ba232c011" providerId="ADAL" clId="{E3AD133F-A15F-472F-91DE-A28BE3BB8F03}" dt="2024-07-17T05:42:03.160" v="104"/>
          <ac:spMkLst>
            <pc:docMk/>
            <pc:sldMasterMk cId="2365271732" sldId="2147483648"/>
            <ac:spMk id="23" creationId="{D2A49A69-A7E6-57A0-DB5E-F34AAED831EF}"/>
          </ac:spMkLst>
        </pc:spChg>
        <pc:spChg chg="mod">
          <ac:chgData name="Sylvie de Visser" userId="8b3f4832-0855-47d9-a97f-cf2ba232c011" providerId="ADAL" clId="{E3AD133F-A15F-472F-91DE-A28BE3BB8F03}" dt="2024-07-17T05:42:03.160" v="104"/>
          <ac:spMkLst>
            <pc:docMk/>
            <pc:sldMasterMk cId="2365271732" sldId="2147483648"/>
            <ac:spMk id="24" creationId="{09ACE515-B98F-0C28-8B64-516341261BCD}"/>
          </ac:spMkLst>
        </pc:spChg>
        <pc:spChg chg="mod">
          <ac:chgData name="Sylvie de Visser" userId="8b3f4832-0855-47d9-a97f-cf2ba232c011" providerId="ADAL" clId="{E3AD133F-A15F-472F-91DE-A28BE3BB8F03}" dt="2024-07-17T05:42:03.160" v="104"/>
          <ac:spMkLst>
            <pc:docMk/>
            <pc:sldMasterMk cId="2365271732" sldId="2147483648"/>
            <ac:spMk id="25" creationId="{D8D0F6A2-C268-BD8F-B49F-F3C310BD2780}"/>
          </ac:spMkLst>
        </pc:spChg>
        <pc:spChg chg="mod">
          <ac:chgData name="Sylvie de Visser" userId="8b3f4832-0855-47d9-a97f-cf2ba232c011" providerId="ADAL" clId="{E3AD133F-A15F-472F-91DE-A28BE3BB8F03}" dt="2024-07-17T05:42:03.160" v="104"/>
          <ac:spMkLst>
            <pc:docMk/>
            <pc:sldMasterMk cId="2365271732" sldId="2147483648"/>
            <ac:spMk id="26" creationId="{55D484BF-05F3-A663-B2FA-D004AB3E68BB}"/>
          </ac:spMkLst>
        </pc:spChg>
        <pc:spChg chg="mod">
          <ac:chgData name="Sylvie de Visser" userId="8b3f4832-0855-47d9-a97f-cf2ba232c011" providerId="ADAL" clId="{E3AD133F-A15F-472F-91DE-A28BE3BB8F03}" dt="2024-07-17T05:42:03.160" v="104"/>
          <ac:spMkLst>
            <pc:docMk/>
            <pc:sldMasterMk cId="2365271732" sldId="2147483648"/>
            <ac:spMk id="27" creationId="{D1CB6041-025C-FC63-F3D3-D4C66E78633A}"/>
          </ac:spMkLst>
        </pc:spChg>
        <pc:spChg chg="mod">
          <ac:chgData name="Sylvie de Visser" userId="8b3f4832-0855-47d9-a97f-cf2ba232c011" providerId="ADAL" clId="{E3AD133F-A15F-472F-91DE-A28BE3BB8F03}" dt="2024-07-17T05:42:03.160" v="104"/>
          <ac:spMkLst>
            <pc:docMk/>
            <pc:sldMasterMk cId="2365271732" sldId="2147483648"/>
            <ac:spMk id="28" creationId="{8D808472-6576-E1B6-3D74-BF2C5143D27A}"/>
          </ac:spMkLst>
        </pc:spChg>
        <pc:grpChg chg="add mod">
          <ac:chgData name="Sylvie de Visser" userId="8b3f4832-0855-47d9-a97f-cf2ba232c011" providerId="ADAL" clId="{E3AD133F-A15F-472F-91DE-A28BE3BB8F03}" dt="2024-07-17T05:42:03.160" v="104"/>
          <ac:grpSpMkLst>
            <pc:docMk/>
            <pc:sldMasterMk cId="2365271732" sldId="2147483648"/>
            <ac:grpSpMk id="12" creationId="{F69185D0-09CB-D21F-E4ED-D6554530BAC5}"/>
          </ac:grpSpMkLst>
        </pc:grpChg>
        <pc:picChg chg="add del mod">
          <ac:chgData name="Sylvie de Visser" userId="8b3f4832-0855-47d9-a97f-cf2ba232c011" providerId="ADAL" clId="{E3AD133F-A15F-472F-91DE-A28BE3BB8F03}" dt="2024-07-17T05:41:59.325" v="103" actId="478"/>
          <ac:picMkLst>
            <pc:docMk/>
            <pc:sldMasterMk cId="2365271732" sldId="2147483648"/>
            <ac:picMk id="7" creationId="{AF3A051E-29FC-F7C5-E536-2504F3AA2386}"/>
          </ac:picMkLst>
        </pc:picChg>
        <pc:picChg chg="add del mod">
          <ac:chgData name="Sylvie de Visser" userId="8b3f4832-0855-47d9-a97f-cf2ba232c011" providerId="ADAL" clId="{E3AD133F-A15F-472F-91DE-A28BE3BB8F03}" dt="2024-07-17T05:41:38.051" v="99" actId="478"/>
          <ac:picMkLst>
            <pc:docMk/>
            <pc:sldMasterMk cId="2365271732" sldId="2147483648"/>
            <ac:picMk id="8" creationId="{B89EBAB5-F670-E89D-D2C8-490DE87330B1}"/>
          </ac:picMkLst>
        </pc:picChg>
        <pc:picChg chg="add mod">
          <ac:chgData name="Sylvie de Visser" userId="8b3f4832-0855-47d9-a97f-cf2ba232c011" providerId="ADAL" clId="{E3AD133F-A15F-472F-91DE-A28BE3BB8F03}" dt="2024-07-17T05:41:42.204" v="100"/>
          <ac:picMkLst>
            <pc:docMk/>
            <pc:sldMasterMk cId="2365271732" sldId="2147483648"/>
            <ac:picMk id="10" creationId="{C5471169-EF5D-1A20-C8E8-6C6F459DDE07}"/>
          </ac:picMkLst>
        </pc:picChg>
        <pc:sldLayoutChg chg="addSp delSp modSp mod setBg">
          <pc:chgData name="Sylvie de Visser" userId="8b3f4832-0855-47d9-a97f-cf2ba232c011" providerId="ADAL" clId="{E3AD133F-A15F-472F-91DE-A28BE3BB8F03}" dt="2024-07-17T05:42:33.162" v="105" actId="478"/>
          <pc:sldLayoutMkLst>
            <pc:docMk/>
            <pc:sldMasterMk cId="2365271732" sldId="2147483648"/>
            <pc:sldLayoutMk cId="1446158111" sldId="2147483649"/>
          </pc:sldLayoutMkLst>
          <pc:spChg chg="add mod ord">
            <ac:chgData name="Sylvie de Visser" userId="8b3f4832-0855-47d9-a97f-cf2ba232c011" providerId="ADAL" clId="{E3AD133F-A15F-472F-91DE-A28BE3BB8F03}" dt="2024-07-17T05:39:18.950" v="86" actId="167"/>
            <ac:spMkLst>
              <pc:docMk/>
              <pc:sldMasterMk cId="2365271732" sldId="2147483648"/>
              <pc:sldLayoutMk cId="1446158111" sldId="2147483649"/>
              <ac:spMk id="2" creationId="{101E5A7A-D739-6792-CC24-C43FD4ECBC63}"/>
            </ac:spMkLst>
          </pc:spChg>
          <pc:spChg chg="del">
            <ac:chgData name="Sylvie de Visser" userId="8b3f4832-0855-47d9-a97f-cf2ba232c011" providerId="ADAL" clId="{E3AD133F-A15F-472F-91DE-A28BE3BB8F03}" dt="2024-07-17T05:35:30.921" v="68" actId="478"/>
            <ac:spMkLst>
              <pc:docMk/>
              <pc:sldMasterMk cId="2365271732" sldId="2147483648"/>
              <pc:sldLayoutMk cId="1446158111" sldId="2147483649"/>
              <ac:spMk id="2" creationId="{A248142A-2CD8-A248-5B91-7C9524CEA51F}"/>
            </ac:spMkLst>
          </pc:spChg>
          <pc:spChg chg="del">
            <ac:chgData name="Sylvie de Visser" userId="8b3f4832-0855-47d9-a97f-cf2ba232c011" providerId="ADAL" clId="{E3AD133F-A15F-472F-91DE-A28BE3BB8F03}" dt="2024-07-17T05:35:31.937" v="69" actId="478"/>
            <ac:spMkLst>
              <pc:docMk/>
              <pc:sldMasterMk cId="2365271732" sldId="2147483648"/>
              <pc:sldLayoutMk cId="1446158111" sldId="2147483649"/>
              <ac:spMk id="3" creationId="{2169882F-8B0B-A229-67E7-F3623FCD2B53}"/>
            </ac:spMkLst>
          </pc:spChg>
          <pc:spChg chg="del">
            <ac:chgData name="Sylvie de Visser" userId="8b3f4832-0855-47d9-a97f-cf2ba232c011" providerId="ADAL" clId="{E3AD133F-A15F-472F-91DE-A28BE3BB8F03}" dt="2024-07-17T05:19:32.157" v="2"/>
            <ac:spMkLst>
              <pc:docMk/>
              <pc:sldMasterMk cId="2365271732" sldId="2147483648"/>
              <pc:sldLayoutMk cId="1446158111" sldId="2147483649"/>
              <ac:spMk id="4" creationId="{D9A3BFB2-CF4F-E9AA-FB4A-4753F38394B9}"/>
            </ac:spMkLst>
          </pc:spChg>
          <pc:spChg chg="del">
            <ac:chgData name="Sylvie de Visser" userId="8b3f4832-0855-47d9-a97f-cf2ba232c011" providerId="ADAL" clId="{E3AD133F-A15F-472F-91DE-A28BE3BB8F03}" dt="2024-07-17T05:19:32.157" v="2"/>
            <ac:spMkLst>
              <pc:docMk/>
              <pc:sldMasterMk cId="2365271732" sldId="2147483648"/>
              <pc:sldLayoutMk cId="1446158111" sldId="2147483649"/>
              <ac:spMk id="5" creationId="{D8329775-5C44-2A11-2965-F80B418FD89E}"/>
            </ac:spMkLst>
          </pc:spChg>
          <pc:spChg chg="del">
            <ac:chgData name="Sylvie de Visser" userId="8b3f4832-0855-47d9-a97f-cf2ba232c011" providerId="ADAL" clId="{E3AD133F-A15F-472F-91DE-A28BE3BB8F03}" dt="2024-07-17T05:19:32.157" v="2"/>
            <ac:spMkLst>
              <pc:docMk/>
              <pc:sldMasterMk cId="2365271732" sldId="2147483648"/>
              <pc:sldLayoutMk cId="1446158111" sldId="2147483649"/>
              <ac:spMk id="6" creationId="{79EAD494-739C-A84D-F195-2C7391DA2B6F}"/>
            </ac:spMkLst>
          </pc:spChg>
          <pc:spChg chg="add del mod">
            <ac:chgData name="Sylvie de Visser" userId="8b3f4832-0855-47d9-a97f-cf2ba232c011" providerId="ADAL" clId="{E3AD133F-A15F-472F-91DE-A28BE3BB8F03}" dt="2024-07-17T05:19:34.604" v="4"/>
            <ac:spMkLst>
              <pc:docMk/>
              <pc:sldMasterMk cId="2365271732" sldId="2147483648"/>
              <pc:sldLayoutMk cId="1446158111" sldId="2147483649"/>
              <ac:spMk id="7" creationId="{2379C3C3-2C82-BFB7-C2E7-A74D506C7AED}"/>
            </ac:spMkLst>
          </pc:spChg>
          <pc:spChg chg="add del mod">
            <ac:chgData name="Sylvie de Visser" userId="8b3f4832-0855-47d9-a97f-cf2ba232c011" providerId="ADAL" clId="{E3AD133F-A15F-472F-91DE-A28BE3BB8F03}" dt="2024-07-17T05:19:34.604" v="4"/>
            <ac:spMkLst>
              <pc:docMk/>
              <pc:sldMasterMk cId="2365271732" sldId="2147483648"/>
              <pc:sldLayoutMk cId="1446158111" sldId="2147483649"/>
              <ac:spMk id="8" creationId="{76BA3162-25B6-81C3-C0E6-008F0A3ED38D}"/>
            </ac:spMkLst>
          </pc:spChg>
          <pc:spChg chg="add del mod">
            <ac:chgData name="Sylvie de Visser" userId="8b3f4832-0855-47d9-a97f-cf2ba232c011" providerId="ADAL" clId="{E3AD133F-A15F-472F-91DE-A28BE3BB8F03}" dt="2024-07-17T05:19:34.604" v="4"/>
            <ac:spMkLst>
              <pc:docMk/>
              <pc:sldMasterMk cId="2365271732" sldId="2147483648"/>
              <pc:sldLayoutMk cId="1446158111" sldId="2147483649"/>
              <ac:spMk id="9" creationId="{7B7ECCD0-7F45-D9C8-F302-5857ABA9BE24}"/>
            </ac:spMkLst>
          </pc:spChg>
          <pc:spChg chg="add del mod">
            <ac:chgData name="Sylvie de Visser" userId="8b3f4832-0855-47d9-a97f-cf2ba232c011" providerId="ADAL" clId="{E3AD133F-A15F-472F-91DE-A28BE3BB8F03}" dt="2024-07-17T05:21:53.977" v="24" actId="478"/>
            <ac:spMkLst>
              <pc:docMk/>
              <pc:sldMasterMk cId="2365271732" sldId="2147483648"/>
              <pc:sldLayoutMk cId="1446158111" sldId="2147483649"/>
              <ac:spMk id="10" creationId="{383CD665-B328-4865-848A-96019B03D4A6}"/>
            </ac:spMkLst>
          </pc:spChg>
          <pc:spChg chg="add del mod">
            <ac:chgData name="Sylvie de Visser" userId="8b3f4832-0855-47d9-a97f-cf2ba232c011" providerId="ADAL" clId="{E3AD133F-A15F-472F-91DE-A28BE3BB8F03}" dt="2024-07-17T05:39:08.295" v="73" actId="478"/>
            <ac:spMkLst>
              <pc:docMk/>
              <pc:sldMasterMk cId="2365271732" sldId="2147483648"/>
              <pc:sldLayoutMk cId="1446158111" sldId="2147483649"/>
              <ac:spMk id="13" creationId="{E0597CD4-3FBC-84CD-794C-D6F574109C32}"/>
            </ac:spMkLst>
          </pc:spChg>
          <pc:picChg chg="add mod ord">
            <ac:chgData name="Sylvie de Visser" userId="8b3f4832-0855-47d9-a97f-cf2ba232c011" providerId="ADAL" clId="{E3AD133F-A15F-472F-91DE-A28BE3BB8F03}" dt="2024-07-17T05:32:54.498" v="48" actId="1076"/>
            <ac:picMkLst>
              <pc:docMk/>
              <pc:sldMasterMk cId="2365271732" sldId="2147483648"/>
              <pc:sldLayoutMk cId="1446158111" sldId="2147483649"/>
              <ac:picMk id="12" creationId="{09943E26-083F-62B8-947F-C9B2CFBCD2AB}"/>
            </ac:picMkLst>
          </pc:picChg>
          <pc:picChg chg="add del mod">
            <ac:chgData name="Sylvie de Visser" userId="8b3f4832-0855-47d9-a97f-cf2ba232c011" providerId="ADAL" clId="{E3AD133F-A15F-472F-91DE-A28BE3BB8F03}" dt="2024-07-17T05:42:33.162" v="105" actId="478"/>
            <ac:picMkLst>
              <pc:docMk/>
              <pc:sldMasterMk cId="2365271732" sldId="2147483648"/>
              <pc:sldLayoutMk cId="1446158111" sldId="2147483649"/>
              <ac:picMk id="14" creationId="{71B4F53D-5B67-CD17-2A75-135FC0A01C2A}"/>
            </ac:picMkLst>
          </pc:picChg>
        </pc:sldLayoutChg>
        <pc:sldLayoutChg chg="addSp modSp">
          <pc:chgData name="Sylvie de Visser" userId="8b3f4832-0855-47d9-a97f-cf2ba232c011" providerId="ADAL" clId="{E3AD133F-A15F-472F-91DE-A28BE3BB8F03}" dt="2024-07-17T05:45:32.243" v="109"/>
          <pc:sldLayoutMkLst>
            <pc:docMk/>
            <pc:sldMasterMk cId="2365271732" sldId="2147483648"/>
            <pc:sldLayoutMk cId="147377056" sldId="2147483650"/>
          </pc:sldLayoutMkLst>
          <pc:spChg chg="add mod">
            <ac:chgData name="Sylvie de Visser" userId="8b3f4832-0855-47d9-a97f-cf2ba232c011" providerId="ADAL" clId="{E3AD133F-A15F-472F-91DE-A28BE3BB8F03}" dt="2024-07-17T05:45:32.243" v="109"/>
            <ac:spMkLst>
              <pc:docMk/>
              <pc:sldMasterMk cId="2365271732" sldId="2147483648"/>
              <pc:sldLayoutMk cId="147377056" sldId="2147483650"/>
              <ac:spMk id="7" creationId="{E07A6FBE-78C7-A209-31D4-99A18B276F49}"/>
            </ac:spMkLst>
          </pc:spChg>
          <pc:picChg chg="add mod">
            <ac:chgData name="Sylvie de Visser" userId="8b3f4832-0855-47d9-a97f-cf2ba232c011" providerId="ADAL" clId="{E3AD133F-A15F-472F-91DE-A28BE3BB8F03}" dt="2024-07-17T05:35:53.625" v="71"/>
            <ac:picMkLst>
              <pc:docMk/>
              <pc:sldMasterMk cId="2365271732" sldId="2147483648"/>
              <pc:sldLayoutMk cId="147377056" sldId="2147483650"/>
              <ac:picMk id="7" creationId="{ECCC3151-F702-29C4-005E-882CD03398FD}"/>
            </ac:picMkLst>
          </pc:picChg>
        </pc:sldLayoutChg>
        <pc:sldLayoutChg chg="addSp delSp modSp mod modAnim">
          <pc:chgData name="Sylvie de Visser" userId="8b3f4832-0855-47d9-a97f-cf2ba232c011" providerId="ADAL" clId="{E3AD133F-A15F-472F-91DE-A28BE3BB8F03}" dt="2024-07-17T05:47:27.195" v="157" actId="478"/>
          <pc:sldLayoutMkLst>
            <pc:docMk/>
            <pc:sldMasterMk cId="2365271732" sldId="2147483648"/>
            <pc:sldLayoutMk cId="2644607115" sldId="2147483651"/>
          </pc:sldLayoutMkLst>
          <pc:spChg chg="mod ord">
            <ac:chgData name="Sylvie de Visser" userId="8b3f4832-0855-47d9-a97f-cf2ba232c011" providerId="ADAL" clId="{E3AD133F-A15F-472F-91DE-A28BE3BB8F03}" dt="2024-07-17T05:46:11.582" v="119" actId="170"/>
            <ac:spMkLst>
              <pc:docMk/>
              <pc:sldMasterMk cId="2365271732" sldId="2147483648"/>
              <pc:sldLayoutMk cId="2644607115" sldId="2147483651"/>
              <ac:spMk id="2" creationId="{3D0D2E3C-234A-2403-222C-965D351AC3EF}"/>
            </ac:spMkLst>
          </pc:spChg>
          <pc:spChg chg="mod ord">
            <ac:chgData name="Sylvie de Visser" userId="8b3f4832-0855-47d9-a97f-cf2ba232c011" providerId="ADAL" clId="{E3AD133F-A15F-472F-91DE-A28BE3BB8F03}" dt="2024-07-17T05:46:34.412" v="130" actId="207"/>
            <ac:spMkLst>
              <pc:docMk/>
              <pc:sldMasterMk cId="2365271732" sldId="2147483648"/>
              <pc:sldLayoutMk cId="2644607115" sldId="2147483651"/>
              <ac:spMk id="3" creationId="{3F8618D5-E6D4-EF61-3DF0-16D0C53CC71E}"/>
            </ac:spMkLst>
          </pc:spChg>
          <pc:spChg chg="add mod">
            <ac:chgData name="Sylvie de Visser" userId="8b3f4832-0855-47d9-a97f-cf2ba232c011" providerId="ADAL" clId="{E3AD133F-A15F-472F-91DE-A28BE3BB8F03}" dt="2024-07-17T05:46:00.148" v="112" actId="14100"/>
            <ac:spMkLst>
              <pc:docMk/>
              <pc:sldMasterMk cId="2365271732" sldId="2147483648"/>
              <pc:sldLayoutMk cId="2644607115" sldId="2147483651"/>
              <ac:spMk id="7" creationId="{10071FE2-1C1D-CDFE-B976-80CEF91A59D2}"/>
            </ac:spMkLst>
          </pc:spChg>
          <pc:spChg chg="add mod ord">
            <ac:chgData name="Sylvie de Visser" userId="8b3f4832-0855-47d9-a97f-cf2ba232c011" providerId="ADAL" clId="{E3AD133F-A15F-472F-91DE-A28BE3BB8F03}" dt="2024-07-17T05:46:46.583" v="137" actId="171"/>
            <ac:spMkLst>
              <pc:docMk/>
              <pc:sldMasterMk cId="2365271732" sldId="2147483648"/>
              <pc:sldLayoutMk cId="2644607115" sldId="2147483651"/>
              <ac:spMk id="8" creationId="{AA00AF5B-6279-DDE6-A84D-DEB9CE8A4119}"/>
            </ac:spMkLst>
          </pc:spChg>
          <pc:picChg chg="add del mod ord">
            <ac:chgData name="Sylvie de Visser" userId="8b3f4832-0855-47d9-a97f-cf2ba232c011" providerId="ADAL" clId="{E3AD133F-A15F-472F-91DE-A28BE3BB8F03}" dt="2024-07-17T05:47:27.195" v="157" actId="478"/>
            <ac:picMkLst>
              <pc:docMk/>
              <pc:sldMasterMk cId="2365271732" sldId="2147483648"/>
              <pc:sldLayoutMk cId="2644607115" sldId="2147483651"/>
              <ac:picMk id="9" creationId="{618B3CA2-C9FB-A4B2-5401-7A11EA172CCE}"/>
            </ac:picMkLst>
          </pc:picChg>
        </pc:sldLayoutChg>
        <pc:sldLayoutChg chg="addSp modSp">
          <pc:chgData name="Sylvie de Visser" userId="8b3f4832-0855-47d9-a97f-cf2ba232c011" providerId="ADAL" clId="{E3AD133F-A15F-472F-91DE-A28BE3BB8F03}" dt="2024-07-17T06:30:40.214" v="162"/>
          <pc:sldLayoutMkLst>
            <pc:docMk/>
            <pc:sldMasterMk cId="2365271732" sldId="2147483648"/>
            <pc:sldLayoutMk cId="217535261" sldId="2147483652"/>
          </pc:sldLayoutMkLst>
          <pc:spChg chg="add mod">
            <ac:chgData name="Sylvie de Visser" userId="8b3f4832-0855-47d9-a97f-cf2ba232c011" providerId="ADAL" clId="{E3AD133F-A15F-472F-91DE-A28BE3BB8F03}" dt="2024-07-17T06:30:40.214" v="162"/>
            <ac:spMkLst>
              <pc:docMk/>
              <pc:sldMasterMk cId="2365271732" sldId="2147483648"/>
              <pc:sldLayoutMk cId="217535261" sldId="2147483652"/>
              <ac:spMk id="8" creationId="{2C173147-593D-B199-B714-1AF22C98FB21}"/>
            </ac:spMkLst>
          </pc:spChg>
        </pc:sldLayoutChg>
        <pc:sldLayoutChg chg="addSp modSp">
          <pc:chgData name="Sylvie de Visser" userId="8b3f4832-0855-47d9-a97f-cf2ba232c011" providerId="ADAL" clId="{E3AD133F-A15F-472F-91DE-A28BE3BB8F03}" dt="2024-07-17T06:30:42.094" v="163"/>
          <pc:sldLayoutMkLst>
            <pc:docMk/>
            <pc:sldMasterMk cId="2365271732" sldId="2147483648"/>
            <pc:sldLayoutMk cId="3351218285" sldId="2147483653"/>
          </pc:sldLayoutMkLst>
          <pc:spChg chg="add mod">
            <ac:chgData name="Sylvie de Visser" userId="8b3f4832-0855-47d9-a97f-cf2ba232c011" providerId="ADAL" clId="{E3AD133F-A15F-472F-91DE-A28BE3BB8F03}" dt="2024-07-17T06:30:42.094" v="163"/>
            <ac:spMkLst>
              <pc:docMk/>
              <pc:sldMasterMk cId="2365271732" sldId="2147483648"/>
              <pc:sldLayoutMk cId="3351218285" sldId="2147483653"/>
              <ac:spMk id="10" creationId="{DEE8B3F1-284F-2EFA-5806-BB445A0832D8}"/>
            </ac:spMkLst>
          </pc:spChg>
        </pc:sldLayoutChg>
        <pc:sldLayoutChg chg="addSp modSp">
          <pc:chgData name="Sylvie de Visser" userId="8b3f4832-0855-47d9-a97f-cf2ba232c011" providerId="ADAL" clId="{E3AD133F-A15F-472F-91DE-A28BE3BB8F03}" dt="2024-07-17T06:30:45.978" v="164"/>
          <pc:sldLayoutMkLst>
            <pc:docMk/>
            <pc:sldMasterMk cId="2365271732" sldId="2147483648"/>
            <pc:sldLayoutMk cId="4232022368" sldId="2147483654"/>
          </pc:sldLayoutMkLst>
          <pc:spChg chg="add mod">
            <ac:chgData name="Sylvie de Visser" userId="8b3f4832-0855-47d9-a97f-cf2ba232c011" providerId="ADAL" clId="{E3AD133F-A15F-472F-91DE-A28BE3BB8F03}" dt="2024-07-17T06:30:45.978" v="164"/>
            <ac:spMkLst>
              <pc:docMk/>
              <pc:sldMasterMk cId="2365271732" sldId="2147483648"/>
              <pc:sldLayoutMk cId="4232022368" sldId="2147483654"/>
              <ac:spMk id="6" creationId="{588C7BA3-AB2E-AF67-D3BB-3FB77B4CC965}"/>
            </ac:spMkLst>
          </pc:spChg>
        </pc:sldLayoutChg>
        <pc:sldLayoutChg chg="new del mod">
          <pc:chgData name="Sylvie de Visser" userId="8b3f4832-0855-47d9-a97f-cf2ba232c011" providerId="ADAL" clId="{E3AD133F-A15F-472F-91DE-A28BE3BB8F03}" dt="2024-07-17T05:19:26.048" v="1" actId="11236"/>
          <pc:sldLayoutMkLst>
            <pc:docMk/>
            <pc:sldMasterMk cId="2365271732" sldId="2147483648"/>
            <pc:sldLayoutMk cId="1853357826" sldId="2147483660"/>
          </pc:sldLayoutMkLst>
        </pc:sldLayoutChg>
        <pc:sldLayoutChg chg="del modAnim">
          <pc:chgData name="Sylvie de Visser" userId="8b3f4832-0855-47d9-a97f-cf2ba232c011" providerId="ADAL" clId="{E3AD133F-A15F-472F-91DE-A28BE3BB8F03}" dt="2024-07-17T05:41:00.705" v="97" actId="2696"/>
          <pc:sldLayoutMkLst>
            <pc:docMk/>
            <pc:sldMasterMk cId="2365271732" sldId="2147483648"/>
            <pc:sldLayoutMk cId="3179530784" sldId="2147483660"/>
          </pc:sldLayoutMkLst>
        </pc:sldLayoutChg>
      </pc:sldMasterChg>
    </pc:docChg>
  </pc:docChgLst>
  <pc:docChgLst>
    <pc:chgData name="Sylvie de Visser" userId="8b3f4832-0855-47d9-a97f-cf2ba232c011" providerId="ADAL" clId="{6792A240-2E38-4DF7-85E8-12CCB2AA7F93}"/>
    <pc:docChg chg="undo custSel modSld modMainMaster">
      <pc:chgData name="Sylvie de Visser" userId="8b3f4832-0855-47d9-a97f-cf2ba232c011" providerId="ADAL" clId="{6792A240-2E38-4DF7-85E8-12CCB2AA7F93}" dt="2024-07-17T12:59:52.166" v="368"/>
      <pc:docMkLst>
        <pc:docMk/>
      </pc:docMkLst>
      <pc:sldChg chg="modAnim">
        <pc:chgData name="Sylvie de Visser" userId="8b3f4832-0855-47d9-a97f-cf2ba232c011" providerId="ADAL" clId="{6792A240-2E38-4DF7-85E8-12CCB2AA7F93}" dt="2024-07-17T12:51:42.649" v="281"/>
        <pc:sldMkLst>
          <pc:docMk/>
          <pc:sldMk cId="2835750816" sldId="256"/>
        </pc:sldMkLst>
      </pc:sldChg>
      <pc:sldChg chg="modAnim">
        <pc:chgData name="Sylvie de Visser" userId="8b3f4832-0855-47d9-a97f-cf2ba232c011" providerId="ADAL" clId="{6792A240-2E38-4DF7-85E8-12CCB2AA7F93}" dt="2024-07-17T12:28:41.118" v="123"/>
        <pc:sldMkLst>
          <pc:docMk/>
          <pc:sldMk cId="254305485" sldId="257"/>
        </pc:sldMkLst>
      </pc:sldChg>
      <pc:sldMasterChg chg="addSp delSp modSp mod modSldLayout">
        <pc:chgData name="Sylvie de Visser" userId="8b3f4832-0855-47d9-a97f-cf2ba232c011" providerId="ADAL" clId="{6792A240-2E38-4DF7-85E8-12CCB2AA7F93}" dt="2024-07-17T12:59:52.166" v="368"/>
        <pc:sldMasterMkLst>
          <pc:docMk/>
          <pc:sldMasterMk cId="2365271732" sldId="2147483648"/>
        </pc:sldMasterMkLst>
        <pc:spChg chg="mod">
          <ac:chgData name="Sylvie de Visser" userId="8b3f4832-0855-47d9-a97f-cf2ba232c011" providerId="ADAL" clId="{6792A240-2E38-4DF7-85E8-12CCB2AA7F93}" dt="2024-07-17T07:15:14.417" v="46" actId="1076"/>
          <ac:spMkLst>
            <pc:docMk/>
            <pc:sldMasterMk cId="2365271732" sldId="2147483648"/>
            <ac:spMk id="3" creationId="{1357187F-3F61-8D4C-74E2-98054CC38954}"/>
          </ac:spMkLst>
        </pc:spChg>
        <pc:spChg chg="add del mod ord">
          <ac:chgData name="Sylvie de Visser" userId="8b3f4832-0855-47d9-a97f-cf2ba232c011" providerId="ADAL" clId="{6792A240-2E38-4DF7-85E8-12CCB2AA7F93}" dt="2024-07-17T12:31:01.574" v="147" actId="478"/>
          <ac:spMkLst>
            <pc:docMk/>
            <pc:sldMasterMk cId="2365271732" sldId="2147483648"/>
            <ac:spMk id="7" creationId="{A415D0BA-483C-6EA1-8238-E399E6A6C19F}"/>
          </ac:spMkLst>
        </pc:spChg>
        <pc:spChg chg="add del mod">
          <ac:chgData name="Sylvie de Visser" userId="8b3f4832-0855-47d9-a97f-cf2ba232c011" providerId="ADAL" clId="{6792A240-2E38-4DF7-85E8-12CCB2AA7F93}" dt="2024-07-17T07:13:36.828" v="20" actId="47"/>
          <ac:spMkLst>
            <pc:docMk/>
            <pc:sldMasterMk cId="2365271732" sldId="2147483648"/>
            <ac:spMk id="8" creationId="{6DD62A23-EDEE-5EEA-84A3-46E8EC270219}"/>
          </ac:spMkLst>
        </pc:spChg>
        <pc:spChg chg="add del">
          <ac:chgData name="Sylvie de Visser" userId="8b3f4832-0855-47d9-a97f-cf2ba232c011" providerId="ADAL" clId="{6792A240-2E38-4DF7-85E8-12CCB2AA7F93}" dt="2024-07-17T07:14:27.894" v="33"/>
          <ac:spMkLst>
            <pc:docMk/>
            <pc:sldMasterMk cId="2365271732" sldId="2147483648"/>
            <ac:spMk id="9" creationId="{8EC4390E-CB7F-F62F-9CFB-0A62CE0E5E74}"/>
          </ac:spMkLst>
        </pc:spChg>
        <pc:spChg chg="del">
          <ac:chgData name="Sylvie de Visser" userId="8b3f4832-0855-47d9-a97f-cf2ba232c011" providerId="ADAL" clId="{6792A240-2E38-4DF7-85E8-12CCB2AA7F93}" dt="2024-07-17T07:11:53.589" v="1" actId="478"/>
          <ac:spMkLst>
            <pc:docMk/>
            <pc:sldMasterMk cId="2365271732" sldId="2147483648"/>
            <ac:spMk id="11" creationId="{74034B0A-F866-3FC6-85B6-B8BD42B7C084}"/>
          </ac:spMkLst>
        </pc:spChg>
        <pc:spChg chg="add del">
          <ac:chgData name="Sylvie de Visser" userId="8b3f4832-0855-47d9-a97f-cf2ba232c011" providerId="ADAL" clId="{6792A240-2E38-4DF7-85E8-12CCB2AA7F93}" dt="2024-07-17T07:14:27.894" v="35"/>
          <ac:spMkLst>
            <pc:docMk/>
            <pc:sldMasterMk cId="2365271732" sldId="2147483648"/>
            <ac:spMk id="29" creationId="{6CE62B43-5C8C-1B36-08E1-7BF5696D4C5E}"/>
          </ac:spMkLst>
        </pc:spChg>
        <pc:spChg chg="add del mod">
          <ac:chgData name="Sylvie de Visser" userId="8b3f4832-0855-47d9-a97f-cf2ba232c011" providerId="ADAL" clId="{6792A240-2E38-4DF7-85E8-12CCB2AA7F93}" dt="2024-07-17T07:14:27.894" v="37"/>
          <ac:spMkLst>
            <pc:docMk/>
            <pc:sldMasterMk cId="2365271732" sldId="2147483648"/>
            <ac:spMk id="30" creationId="{10DAE18F-DA74-2A2E-EC13-8065F18A2775}"/>
          </ac:spMkLst>
        </pc:spChg>
        <pc:grpChg chg="del">
          <ac:chgData name="Sylvie de Visser" userId="8b3f4832-0855-47d9-a97f-cf2ba232c011" providerId="ADAL" clId="{6792A240-2E38-4DF7-85E8-12CCB2AA7F93}" dt="2024-07-17T12:19:58.975" v="63" actId="478"/>
          <ac:grpSpMkLst>
            <pc:docMk/>
            <pc:sldMasterMk cId="2365271732" sldId="2147483648"/>
            <ac:grpSpMk id="12" creationId="{F69185D0-09CB-D21F-E4ED-D6554530BAC5}"/>
          </ac:grpSpMkLst>
        </pc:grpChg>
        <pc:picChg chg="del mod">
          <ac:chgData name="Sylvie de Visser" userId="8b3f4832-0855-47d9-a97f-cf2ba232c011" providerId="ADAL" clId="{6792A240-2E38-4DF7-85E8-12CCB2AA7F93}" dt="2024-07-17T12:31:03.282" v="148" actId="21"/>
          <ac:picMkLst>
            <pc:docMk/>
            <pc:sldMasterMk cId="2365271732" sldId="2147483648"/>
            <ac:picMk id="10" creationId="{C5471169-EF5D-1A20-C8E8-6C6F459DDE07}"/>
          </ac:picMkLst>
        </pc:picChg>
        <pc:sldLayoutChg chg="addSp delSp modSp mod modAnim">
          <pc:chgData name="Sylvie de Visser" userId="8b3f4832-0855-47d9-a97f-cf2ba232c011" providerId="ADAL" clId="{6792A240-2E38-4DF7-85E8-12CCB2AA7F93}" dt="2024-07-17T12:51:42.649" v="281"/>
          <pc:sldLayoutMkLst>
            <pc:docMk/>
            <pc:sldMasterMk cId="2365271732" sldId="2147483648"/>
            <pc:sldLayoutMk cId="1446158111" sldId="2147483649"/>
          </pc:sldLayoutMkLst>
          <pc:spChg chg="del">
            <ac:chgData name="Sylvie de Visser" userId="8b3f4832-0855-47d9-a97f-cf2ba232c011" providerId="ADAL" clId="{6792A240-2E38-4DF7-85E8-12CCB2AA7F93}" dt="2024-07-17T07:11:43.399" v="0" actId="478"/>
            <ac:spMkLst>
              <pc:docMk/>
              <pc:sldMasterMk cId="2365271732" sldId="2147483648"/>
              <pc:sldLayoutMk cId="1446158111" sldId="2147483649"/>
              <ac:spMk id="2" creationId="{101E5A7A-D739-6792-CC24-C43FD4ECBC63}"/>
            </ac:spMkLst>
          </pc:spChg>
          <pc:spChg chg="add del mod">
            <ac:chgData name="Sylvie de Visser" userId="8b3f4832-0855-47d9-a97f-cf2ba232c011" providerId="ADAL" clId="{6792A240-2E38-4DF7-85E8-12CCB2AA7F93}" dt="2024-07-17T12:47:44.187" v="270" actId="478"/>
            <ac:spMkLst>
              <pc:docMk/>
              <pc:sldMasterMk cId="2365271732" sldId="2147483648"/>
              <pc:sldLayoutMk cId="1446158111" sldId="2147483649"/>
              <ac:spMk id="2" creationId="{AA2DE138-FC94-BF7B-CC75-A41CC4497BD6}"/>
            </ac:spMkLst>
          </pc:spChg>
          <pc:spChg chg="add mod ord">
            <ac:chgData name="Sylvie de Visser" userId="8b3f4832-0855-47d9-a97f-cf2ba232c011" providerId="ADAL" clId="{6792A240-2E38-4DF7-85E8-12CCB2AA7F93}" dt="2024-07-17T12:51:21.208" v="278" actId="207"/>
            <ac:spMkLst>
              <pc:docMk/>
              <pc:sldMasterMk cId="2365271732" sldId="2147483648"/>
              <pc:sldLayoutMk cId="1446158111" sldId="2147483649"/>
              <ac:spMk id="3" creationId="{190FFB60-5A6E-B590-879F-7F7B4A651A7C}"/>
            </ac:spMkLst>
          </pc:spChg>
          <pc:picChg chg="add mod">
            <ac:chgData name="Sylvie de Visser" userId="8b3f4832-0855-47d9-a97f-cf2ba232c011" providerId="ADAL" clId="{6792A240-2E38-4DF7-85E8-12CCB2AA7F93}" dt="2024-07-17T12:48:47.272" v="274"/>
            <ac:picMkLst>
              <pc:docMk/>
              <pc:sldMasterMk cId="2365271732" sldId="2147483648"/>
              <pc:sldLayoutMk cId="1446158111" sldId="2147483649"/>
              <ac:picMk id="4" creationId="{A7234BA1-D4FE-7A7E-3AAC-AAA713749CDC}"/>
            </ac:picMkLst>
          </pc:picChg>
          <pc:picChg chg="add mod">
            <ac:chgData name="Sylvie de Visser" userId="8b3f4832-0855-47d9-a97f-cf2ba232c011" providerId="ADAL" clId="{6792A240-2E38-4DF7-85E8-12CCB2AA7F93}" dt="2024-07-17T12:51:39.233" v="280"/>
            <ac:picMkLst>
              <pc:docMk/>
              <pc:sldMasterMk cId="2365271732" sldId="2147483648"/>
              <pc:sldLayoutMk cId="1446158111" sldId="2147483649"/>
              <ac:picMk id="5" creationId="{7893AECF-12F8-0A27-79C0-06DE9C9FBB57}"/>
            </ac:picMkLst>
          </pc:picChg>
        </pc:sldLayoutChg>
        <pc:sldLayoutChg chg="addSp delSp modSp mod delAnim modAnim">
          <pc:chgData name="Sylvie de Visser" userId="8b3f4832-0855-47d9-a97f-cf2ba232c011" providerId="ADAL" clId="{6792A240-2E38-4DF7-85E8-12CCB2AA7F93}" dt="2024-07-17T12:59:01.582" v="344"/>
          <pc:sldLayoutMkLst>
            <pc:docMk/>
            <pc:sldMasterMk cId="2365271732" sldId="2147483648"/>
            <pc:sldLayoutMk cId="147377056" sldId="2147483650"/>
          </pc:sldLayoutMkLst>
          <pc:spChg chg="mod">
            <ac:chgData name="Sylvie de Visser" userId="8b3f4832-0855-47d9-a97f-cf2ba232c011" providerId="ADAL" clId="{6792A240-2E38-4DF7-85E8-12CCB2AA7F93}" dt="2024-07-17T12:37:52.390" v="213" actId="1076"/>
            <ac:spMkLst>
              <pc:docMk/>
              <pc:sldMasterMk cId="2365271732" sldId="2147483648"/>
              <pc:sldLayoutMk cId="147377056" sldId="2147483650"/>
              <ac:spMk id="3" creationId="{C6209786-BB13-A592-FCA0-AA186C9CD64E}"/>
            </ac:spMkLst>
          </pc:spChg>
          <pc:spChg chg="del mod">
            <ac:chgData name="Sylvie de Visser" userId="8b3f4832-0855-47d9-a97f-cf2ba232c011" providerId="ADAL" clId="{6792A240-2E38-4DF7-85E8-12CCB2AA7F93}" dt="2024-07-17T12:28:46.578" v="124" actId="478"/>
            <ac:spMkLst>
              <pc:docMk/>
              <pc:sldMasterMk cId="2365271732" sldId="2147483648"/>
              <pc:sldLayoutMk cId="147377056" sldId="2147483650"/>
              <ac:spMk id="7" creationId="{E07A6FBE-78C7-A209-31D4-99A18B276F49}"/>
            </ac:spMkLst>
          </pc:spChg>
          <pc:spChg chg="add del mod ord">
            <ac:chgData name="Sylvie de Visser" userId="8b3f4832-0855-47d9-a97f-cf2ba232c011" providerId="ADAL" clId="{6792A240-2E38-4DF7-85E8-12CCB2AA7F93}" dt="2024-07-17T12:42:27.247" v="241"/>
            <ac:spMkLst>
              <pc:docMk/>
              <pc:sldMasterMk cId="2365271732" sldId="2147483648"/>
              <pc:sldLayoutMk cId="147377056" sldId="2147483650"/>
              <ac:spMk id="9" creationId="{7F4F5B4F-9437-006F-0CAD-9AE35AD12C2F}"/>
            </ac:spMkLst>
          </pc:spChg>
          <pc:spChg chg="add del mod">
            <ac:chgData name="Sylvie de Visser" userId="8b3f4832-0855-47d9-a97f-cf2ba232c011" providerId="ADAL" clId="{6792A240-2E38-4DF7-85E8-12CCB2AA7F93}" dt="2024-07-17T12:23:53.138" v="102" actId="478"/>
            <ac:spMkLst>
              <pc:docMk/>
              <pc:sldMasterMk cId="2365271732" sldId="2147483648"/>
              <pc:sldLayoutMk cId="147377056" sldId="2147483650"/>
              <ac:spMk id="10" creationId="{40546A9B-4DD1-6730-50A4-3BC8803851E0}"/>
            </ac:spMkLst>
          </pc:spChg>
          <pc:spChg chg="add del mod">
            <ac:chgData name="Sylvie de Visser" userId="8b3f4832-0855-47d9-a97f-cf2ba232c011" providerId="ADAL" clId="{6792A240-2E38-4DF7-85E8-12CCB2AA7F93}" dt="2024-07-17T12:25:46.861" v="114" actId="11529"/>
            <ac:spMkLst>
              <pc:docMk/>
              <pc:sldMasterMk cId="2365271732" sldId="2147483648"/>
              <pc:sldLayoutMk cId="147377056" sldId="2147483650"/>
              <ac:spMk id="11" creationId="{A6D417BA-D7A7-5861-E759-7D98B7A45DBC}"/>
            </ac:spMkLst>
          </pc:spChg>
          <pc:spChg chg="add del mod">
            <ac:chgData name="Sylvie de Visser" userId="8b3f4832-0855-47d9-a97f-cf2ba232c011" providerId="ADAL" clId="{6792A240-2E38-4DF7-85E8-12CCB2AA7F93}" dt="2024-07-17T12:25:45.369" v="111"/>
            <ac:spMkLst>
              <pc:docMk/>
              <pc:sldMasterMk cId="2365271732" sldId="2147483648"/>
              <pc:sldLayoutMk cId="147377056" sldId="2147483650"/>
              <ac:spMk id="12" creationId="{948FCB3D-7BBF-7C08-22A2-81A8812AA1D1}"/>
            </ac:spMkLst>
          </pc:spChg>
          <pc:spChg chg="add del">
            <ac:chgData name="Sylvie de Visser" userId="8b3f4832-0855-47d9-a97f-cf2ba232c011" providerId="ADAL" clId="{6792A240-2E38-4DF7-85E8-12CCB2AA7F93}" dt="2024-07-17T12:25:44.945" v="110" actId="11529"/>
            <ac:spMkLst>
              <pc:docMk/>
              <pc:sldMasterMk cId="2365271732" sldId="2147483648"/>
              <pc:sldLayoutMk cId="147377056" sldId="2147483650"/>
              <ac:spMk id="13" creationId="{36CCC6AB-0206-527E-A63E-208249F68C06}"/>
            </ac:spMkLst>
          </pc:spChg>
          <pc:spChg chg="mod">
            <ac:chgData name="Sylvie de Visser" userId="8b3f4832-0855-47d9-a97f-cf2ba232c011" providerId="ADAL" clId="{6792A240-2E38-4DF7-85E8-12CCB2AA7F93}" dt="2024-07-17T12:25:44.680" v="109"/>
            <ac:spMkLst>
              <pc:docMk/>
              <pc:sldMasterMk cId="2365271732" sldId="2147483648"/>
              <pc:sldLayoutMk cId="147377056" sldId="2147483650"/>
              <ac:spMk id="14" creationId="{82FF7D35-6316-E4C1-3A0A-3C65295E80A4}"/>
            </ac:spMkLst>
          </pc:spChg>
          <pc:spChg chg="add del mod ord">
            <ac:chgData name="Sylvie de Visser" userId="8b3f4832-0855-47d9-a97f-cf2ba232c011" providerId="ADAL" clId="{6792A240-2E38-4DF7-85E8-12CCB2AA7F93}" dt="2024-07-17T12:31:48.886" v="156" actId="478"/>
            <ac:spMkLst>
              <pc:docMk/>
              <pc:sldMasterMk cId="2365271732" sldId="2147483648"/>
              <pc:sldLayoutMk cId="147377056" sldId="2147483650"/>
              <ac:spMk id="15" creationId="{8C92FC96-3F3E-2078-CC3D-E2FF44C3B83A}"/>
            </ac:spMkLst>
          </pc:spChg>
          <pc:spChg chg="add del mod">
            <ac:chgData name="Sylvie de Visser" userId="8b3f4832-0855-47d9-a97f-cf2ba232c011" providerId="ADAL" clId="{6792A240-2E38-4DF7-85E8-12CCB2AA7F93}" dt="2024-07-17T12:41:21.341" v="235"/>
            <ac:spMkLst>
              <pc:docMk/>
              <pc:sldMasterMk cId="2365271732" sldId="2147483648"/>
              <pc:sldLayoutMk cId="147377056" sldId="2147483650"/>
              <ac:spMk id="16" creationId="{A089D813-C75D-C51E-553D-2090DA712460}"/>
            </ac:spMkLst>
          </pc:spChg>
          <pc:spChg chg="add mod">
            <ac:chgData name="Sylvie de Visser" userId="8b3f4832-0855-47d9-a97f-cf2ba232c011" providerId="ADAL" clId="{6792A240-2E38-4DF7-85E8-12CCB2AA7F93}" dt="2024-07-17T12:58:32.291" v="340" actId="14100"/>
            <ac:spMkLst>
              <pc:docMk/>
              <pc:sldMasterMk cId="2365271732" sldId="2147483648"/>
              <pc:sldLayoutMk cId="147377056" sldId="2147483650"/>
              <ac:spMk id="18" creationId="{66299FD2-498C-0D3B-7B06-4AE7DAA8C6E7}"/>
            </ac:spMkLst>
          </pc:spChg>
          <pc:spChg chg="add del">
            <ac:chgData name="Sylvie de Visser" userId="8b3f4832-0855-47d9-a97f-cf2ba232c011" providerId="ADAL" clId="{6792A240-2E38-4DF7-85E8-12CCB2AA7F93}" dt="2024-07-17T12:41:21.341" v="235"/>
            <ac:spMkLst>
              <pc:docMk/>
              <pc:sldMasterMk cId="2365271732" sldId="2147483648"/>
              <pc:sldLayoutMk cId="147377056" sldId="2147483650"/>
              <ac:spMk id="19" creationId="{2E799075-9478-49EB-35A4-0982C0C9905C}"/>
            </ac:spMkLst>
          </pc:spChg>
          <pc:spChg chg="del mod">
            <ac:chgData name="Sylvie de Visser" userId="8b3f4832-0855-47d9-a97f-cf2ba232c011" providerId="ADAL" clId="{6792A240-2E38-4DF7-85E8-12CCB2AA7F93}" dt="2024-07-17T12:42:08.451" v="239"/>
            <ac:spMkLst>
              <pc:docMk/>
              <pc:sldMasterMk cId="2365271732" sldId="2147483648"/>
              <pc:sldLayoutMk cId="147377056" sldId="2147483650"/>
              <ac:spMk id="20" creationId="{CD453B42-746F-A76B-DA3D-26452C188380}"/>
            </ac:spMkLst>
          </pc:spChg>
          <pc:spChg chg="add del mod">
            <ac:chgData name="Sylvie de Visser" userId="8b3f4832-0855-47d9-a97f-cf2ba232c011" providerId="ADAL" clId="{6792A240-2E38-4DF7-85E8-12CCB2AA7F93}" dt="2024-07-17T12:42:08.451" v="239"/>
            <ac:spMkLst>
              <pc:docMk/>
              <pc:sldMasterMk cId="2365271732" sldId="2147483648"/>
              <pc:sldLayoutMk cId="147377056" sldId="2147483650"/>
              <ac:spMk id="21" creationId="{F37B1A49-8E08-8B55-6478-AC0812B60D0B}"/>
            </ac:spMkLst>
          </pc:spChg>
          <pc:spChg chg="del mod">
            <ac:chgData name="Sylvie de Visser" userId="8b3f4832-0855-47d9-a97f-cf2ba232c011" providerId="ADAL" clId="{6792A240-2E38-4DF7-85E8-12CCB2AA7F93}" dt="2024-07-17T12:58:48.247" v="342"/>
            <ac:spMkLst>
              <pc:docMk/>
              <pc:sldMasterMk cId="2365271732" sldId="2147483648"/>
              <pc:sldLayoutMk cId="147377056" sldId="2147483650"/>
              <ac:spMk id="22" creationId="{B86118F9-0107-B85C-3DAB-1BAEB4655C53}"/>
            </ac:spMkLst>
          </pc:spChg>
          <pc:spChg chg="add del">
            <ac:chgData name="Sylvie de Visser" userId="8b3f4832-0855-47d9-a97f-cf2ba232c011" providerId="ADAL" clId="{6792A240-2E38-4DF7-85E8-12CCB2AA7F93}" dt="2024-07-17T12:42:27.247" v="241"/>
            <ac:spMkLst>
              <pc:docMk/>
              <pc:sldMasterMk cId="2365271732" sldId="2147483648"/>
              <pc:sldLayoutMk cId="147377056" sldId="2147483650"/>
              <ac:spMk id="23" creationId="{816694CC-236E-AD9F-99EA-056B2A1413A0}"/>
            </ac:spMkLst>
          </pc:spChg>
          <pc:spChg chg="del mod">
            <ac:chgData name="Sylvie de Visser" userId="8b3f4832-0855-47d9-a97f-cf2ba232c011" providerId="ADAL" clId="{6792A240-2E38-4DF7-85E8-12CCB2AA7F93}" dt="2024-07-17T12:42:39.537" v="243"/>
            <ac:spMkLst>
              <pc:docMk/>
              <pc:sldMasterMk cId="2365271732" sldId="2147483648"/>
              <pc:sldLayoutMk cId="147377056" sldId="2147483650"/>
              <ac:spMk id="24" creationId="{ACDAB220-DA2E-F0EB-4E9A-72BFDC71D87A}"/>
            </ac:spMkLst>
          </pc:spChg>
          <pc:spChg chg="add del">
            <ac:chgData name="Sylvie de Visser" userId="8b3f4832-0855-47d9-a97f-cf2ba232c011" providerId="ADAL" clId="{6792A240-2E38-4DF7-85E8-12CCB2AA7F93}" dt="2024-07-17T12:42:39.537" v="243"/>
            <ac:spMkLst>
              <pc:docMk/>
              <pc:sldMasterMk cId="2365271732" sldId="2147483648"/>
              <pc:sldLayoutMk cId="147377056" sldId="2147483650"/>
              <ac:spMk id="25" creationId="{4363E02A-8687-BE60-DEA8-C8B4C649F052}"/>
            </ac:spMkLst>
          </pc:spChg>
          <pc:spChg chg="mod">
            <ac:chgData name="Sylvie de Visser" userId="8b3f4832-0855-47d9-a97f-cf2ba232c011" providerId="ADAL" clId="{6792A240-2E38-4DF7-85E8-12CCB2AA7F93}" dt="2024-07-17T12:42:39.537" v="243"/>
            <ac:spMkLst>
              <pc:docMk/>
              <pc:sldMasterMk cId="2365271732" sldId="2147483648"/>
              <pc:sldLayoutMk cId="147377056" sldId="2147483650"/>
              <ac:spMk id="26" creationId="{23B0D545-E783-7798-7B3D-C55E6A15C8DF}"/>
            </ac:spMkLst>
          </pc:spChg>
          <pc:spChg chg="add del">
            <ac:chgData name="Sylvie de Visser" userId="8b3f4832-0855-47d9-a97f-cf2ba232c011" providerId="ADAL" clId="{6792A240-2E38-4DF7-85E8-12CCB2AA7F93}" dt="2024-07-17T12:44:27.935" v="264" actId="478"/>
            <ac:spMkLst>
              <pc:docMk/>
              <pc:sldMasterMk cId="2365271732" sldId="2147483648"/>
              <pc:sldLayoutMk cId="147377056" sldId="2147483650"/>
              <ac:spMk id="27" creationId="{1FD4E4E6-F91C-5199-2A8C-EB15A8A0C5A5}"/>
            </ac:spMkLst>
          </pc:spChg>
          <pc:spChg chg="add del mod">
            <ac:chgData name="Sylvie de Visser" userId="8b3f4832-0855-47d9-a97f-cf2ba232c011" providerId="ADAL" clId="{6792A240-2E38-4DF7-85E8-12CCB2AA7F93}" dt="2024-07-17T12:56:35.339" v="320" actId="478"/>
            <ac:spMkLst>
              <pc:docMk/>
              <pc:sldMasterMk cId="2365271732" sldId="2147483648"/>
              <pc:sldLayoutMk cId="147377056" sldId="2147483650"/>
              <ac:spMk id="28" creationId="{BFB0DDCD-1F41-B550-3D58-8E5C7FFF9AC0}"/>
            </ac:spMkLst>
          </pc:spChg>
          <pc:spChg chg="add del">
            <ac:chgData name="Sylvie de Visser" userId="8b3f4832-0855-47d9-a97f-cf2ba232c011" providerId="ADAL" clId="{6792A240-2E38-4DF7-85E8-12CCB2AA7F93}" dt="2024-07-17T12:58:48.247" v="342"/>
            <ac:spMkLst>
              <pc:docMk/>
              <pc:sldMasterMk cId="2365271732" sldId="2147483648"/>
              <pc:sldLayoutMk cId="147377056" sldId="2147483650"/>
              <ac:spMk id="29" creationId="{4E8383CA-EFB6-1690-A407-C91BA05C7540}"/>
            </ac:spMkLst>
          </pc:spChg>
          <pc:spChg chg="del mod">
            <ac:chgData name="Sylvie de Visser" userId="8b3f4832-0855-47d9-a97f-cf2ba232c011" providerId="ADAL" clId="{6792A240-2E38-4DF7-85E8-12CCB2AA7F93}" dt="2024-07-17T12:59:01.582" v="344"/>
            <ac:spMkLst>
              <pc:docMk/>
              <pc:sldMasterMk cId="2365271732" sldId="2147483648"/>
              <pc:sldLayoutMk cId="147377056" sldId="2147483650"/>
              <ac:spMk id="30" creationId="{F90E6EFA-983B-3790-7BE6-6A0890AE53E0}"/>
            </ac:spMkLst>
          </pc:spChg>
          <pc:spChg chg="add del">
            <ac:chgData name="Sylvie de Visser" userId="8b3f4832-0855-47d9-a97f-cf2ba232c011" providerId="ADAL" clId="{6792A240-2E38-4DF7-85E8-12CCB2AA7F93}" dt="2024-07-17T12:59:01.582" v="344"/>
            <ac:spMkLst>
              <pc:docMk/>
              <pc:sldMasterMk cId="2365271732" sldId="2147483648"/>
              <pc:sldLayoutMk cId="147377056" sldId="2147483650"/>
              <ac:spMk id="31" creationId="{7247BF0C-B47B-E51C-5F53-1E019B03991A}"/>
            </ac:spMkLst>
          </pc:spChg>
          <pc:spChg chg="mod">
            <ac:chgData name="Sylvie de Visser" userId="8b3f4832-0855-47d9-a97f-cf2ba232c011" providerId="ADAL" clId="{6792A240-2E38-4DF7-85E8-12CCB2AA7F93}" dt="2024-07-17T12:59:01.582" v="344"/>
            <ac:spMkLst>
              <pc:docMk/>
              <pc:sldMasterMk cId="2365271732" sldId="2147483648"/>
              <pc:sldLayoutMk cId="147377056" sldId="2147483650"/>
              <ac:spMk id="32" creationId="{C017B885-D9FA-F0D7-DA45-7F22E62F095A}"/>
            </ac:spMkLst>
          </pc:spChg>
          <pc:picChg chg="add mod">
            <ac:chgData name="Sylvie de Visser" userId="8b3f4832-0855-47d9-a97f-cf2ba232c011" providerId="ADAL" clId="{6792A240-2E38-4DF7-85E8-12CCB2AA7F93}" dt="2024-07-17T12:25:55.110" v="116" actId="1076"/>
            <ac:picMkLst>
              <pc:docMk/>
              <pc:sldMasterMk cId="2365271732" sldId="2147483648"/>
              <pc:sldLayoutMk cId="147377056" sldId="2147483650"/>
              <ac:picMk id="8" creationId="{DC76BF5D-78E8-0F20-49FD-7DC22E3524C3}"/>
            </ac:picMkLst>
          </pc:picChg>
          <pc:picChg chg="add mod">
            <ac:chgData name="Sylvie de Visser" userId="8b3f4832-0855-47d9-a97f-cf2ba232c011" providerId="ADAL" clId="{6792A240-2E38-4DF7-85E8-12CCB2AA7F93}" dt="2024-07-17T12:40:45.833" v="233" actId="1076"/>
            <ac:picMkLst>
              <pc:docMk/>
              <pc:sldMasterMk cId="2365271732" sldId="2147483648"/>
              <pc:sldLayoutMk cId="147377056" sldId="2147483650"/>
              <ac:picMk id="17" creationId="{C5471169-EF5D-1A20-C8E8-6C6F459DDE07}"/>
            </ac:picMkLst>
          </pc:picChg>
        </pc:sldLayoutChg>
        <pc:sldLayoutChg chg="addSp delSp modSp mod delAnim modAnim">
          <pc:chgData name="Sylvie de Visser" userId="8b3f4832-0855-47d9-a97f-cf2ba232c011" providerId="ADAL" clId="{6792A240-2E38-4DF7-85E8-12CCB2AA7F93}" dt="2024-07-17T12:59:14.855" v="347"/>
          <pc:sldLayoutMkLst>
            <pc:docMk/>
            <pc:sldMasterMk cId="2365271732" sldId="2147483648"/>
            <pc:sldLayoutMk cId="2644607115" sldId="2147483651"/>
          </pc:sldLayoutMkLst>
          <pc:spChg chg="del">
            <ac:chgData name="Sylvie de Visser" userId="8b3f4832-0855-47d9-a97f-cf2ba232c011" providerId="ADAL" clId="{6792A240-2E38-4DF7-85E8-12CCB2AA7F93}" dt="2024-07-17T12:52:26.931" v="287" actId="478"/>
            <ac:spMkLst>
              <pc:docMk/>
              <pc:sldMasterMk cId="2365271732" sldId="2147483648"/>
              <pc:sldLayoutMk cId="2644607115" sldId="2147483651"/>
              <ac:spMk id="8" creationId="{AA00AF5B-6279-DDE6-A84D-DEB9CE8A4119}"/>
            </ac:spMkLst>
          </pc:spChg>
          <pc:spChg chg="add mod">
            <ac:chgData name="Sylvie de Visser" userId="8b3f4832-0855-47d9-a97f-cf2ba232c011" providerId="ADAL" clId="{6792A240-2E38-4DF7-85E8-12CCB2AA7F93}" dt="2024-07-17T12:52:06.336" v="282"/>
            <ac:spMkLst>
              <pc:docMk/>
              <pc:sldMasterMk cId="2365271732" sldId="2147483648"/>
              <pc:sldLayoutMk cId="2644607115" sldId="2147483651"/>
              <ac:spMk id="9" creationId="{03202610-25D6-78E3-AB59-CC041415F95E}"/>
            </ac:spMkLst>
          </pc:spChg>
          <pc:spChg chg="add del mod">
            <ac:chgData name="Sylvie de Visser" userId="8b3f4832-0855-47d9-a97f-cf2ba232c011" providerId="ADAL" clId="{6792A240-2E38-4DF7-85E8-12CCB2AA7F93}" dt="2024-07-17T12:59:12.223" v="345" actId="478"/>
            <ac:spMkLst>
              <pc:docMk/>
              <pc:sldMasterMk cId="2365271732" sldId="2147483648"/>
              <pc:sldLayoutMk cId="2644607115" sldId="2147483651"/>
              <ac:spMk id="11" creationId="{5B6F358A-A123-BE9D-DEF8-5171506F818F}"/>
            </ac:spMkLst>
          </pc:spChg>
          <pc:spChg chg="add del mod">
            <ac:chgData name="Sylvie de Visser" userId="8b3f4832-0855-47d9-a97f-cf2ba232c011" providerId="ADAL" clId="{6792A240-2E38-4DF7-85E8-12CCB2AA7F93}" dt="2024-07-17T12:59:14.284" v="346" actId="478"/>
            <ac:spMkLst>
              <pc:docMk/>
              <pc:sldMasterMk cId="2365271732" sldId="2147483648"/>
              <pc:sldLayoutMk cId="2644607115" sldId="2147483651"/>
              <ac:spMk id="13" creationId="{33F085F4-D37F-C959-C016-1D14A589AF4C}"/>
            </ac:spMkLst>
          </pc:spChg>
          <pc:spChg chg="add mod">
            <ac:chgData name="Sylvie de Visser" userId="8b3f4832-0855-47d9-a97f-cf2ba232c011" providerId="ADAL" clId="{6792A240-2E38-4DF7-85E8-12CCB2AA7F93}" dt="2024-07-17T12:59:14.855" v="347"/>
            <ac:spMkLst>
              <pc:docMk/>
              <pc:sldMasterMk cId="2365271732" sldId="2147483648"/>
              <pc:sldLayoutMk cId="2644607115" sldId="2147483651"/>
              <ac:spMk id="14" creationId="{58DE4890-684E-99ED-71AA-A4429925F643}"/>
            </ac:spMkLst>
          </pc:spChg>
          <pc:spChg chg="add mod">
            <ac:chgData name="Sylvie de Visser" userId="8b3f4832-0855-47d9-a97f-cf2ba232c011" providerId="ADAL" clId="{6792A240-2E38-4DF7-85E8-12CCB2AA7F93}" dt="2024-07-17T12:59:14.855" v="347"/>
            <ac:spMkLst>
              <pc:docMk/>
              <pc:sldMasterMk cId="2365271732" sldId="2147483648"/>
              <pc:sldLayoutMk cId="2644607115" sldId="2147483651"/>
              <ac:spMk id="15" creationId="{25B1FE4B-8EB2-E95A-3B38-CFD97F8621DE}"/>
            </ac:spMkLst>
          </pc:spChg>
          <pc:picChg chg="add mod">
            <ac:chgData name="Sylvie de Visser" userId="8b3f4832-0855-47d9-a97f-cf2ba232c011" providerId="ADAL" clId="{6792A240-2E38-4DF7-85E8-12CCB2AA7F93}" dt="2024-07-17T12:52:06.336" v="282"/>
            <ac:picMkLst>
              <pc:docMk/>
              <pc:sldMasterMk cId="2365271732" sldId="2147483648"/>
              <pc:sldLayoutMk cId="2644607115" sldId="2147483651"/>
              <ac:picMk id="10" creationId="{BA0AD034-40CB-E93E-821B-A16214B64B2F}"/>
            </ac:picMkLst>
          </pc:picChg>
          <pc:picChg chg="add mod">
            <ac:chgData name="Sylvie de Visser" userId="8b3f4832-0855-47d9-a97f-cf2ba232c011" providerId="ADAL" clId="{6792A240-2E38-4DF7-85E8-12CCB2AA7F93}" dt="2024-07-17T12:52:06.336" v="282"/>
            <ac:picMkLst>
              <pc:docMk/>
              <pc:sldMasterMk cId="2365271732" sldId="2147483648"/>
              <pc:sldLayoutMk cId="2644607115" sldId="2147483651"/>
              <ac:picMk id="12" creationId="{720912F0-A074-6334-D80E-0B4ACBA2FA3F}"/>
            </ac:picMkLst>
          </pc:picChg>
        </pc:sldLayoutChg>
        <pc:sldLayoutChg chg="addSp delSp modSp mod">
          <pc:chgData name="Sylvie de Visser" userId="8b3f4832-0855-47d9-a97f-cf2ba232c011" providerId="ADAL" clId="{6792A240-2E38-4DF7-85E8-12CCB2AA7F93}" dt="2024-07-17T12:59:20.819" v="350"/>
          <pc:sldLayoutMkLst>
            <pc:docMk/>
            <pc:sldMasterMk cId="2365271732" sldId="2147483648"/>
            <pc:sldLayoutMk cId="217535261" sldId="2147483652"/>
          </pc:sldLayoutMkLst>
          <pc:spChg chg="del">
            <ac:chgData name="Sylvie de Visser" userId="8b3f4832-0855-47d9-a97f-cf2ba232c011" providerId="ADAL" clId="{6792A240-2E38-4DF7-85E8-12CCB2AA7F93}" dt="2024-07-17T12:52:19.434" v="286" actId="478"/>
            <ac:spMkLst>
              <pc:docMk/>
              <pc:sldMasterMk cId="2365271732" sldId="2147483648"/>
              <pc:sldLayoutMk cId="217535261" sldId="2147483652"/>
              <ac:spMk id="8" creationId="{2C173147-593D-B199-B714-1AF22C98FB21}"/>
            </ac:spMkLst>
          </pc:spChg>
          <pc:spChg chg="add mod">
            <ac:chgData name="Sylvie de Visser" userId="8b3f4832-0855-47d9-a97f-cf2ba232c011" providerId="ADAL" clId="{6792A240-2E38-4DF7-85E8-12CCB2AA7F93}" dt="2024-07-17T12:52:09.185" v="283"/>
            <ac:spMkLst>
              <pc:docMk/>
              <pc:sldMasterMk cId="2365271732" sldId="2147483648"/>
              <pc:sldLayoutMk cId="217535261" sldId="2147483652"/>
              <ac:spMk id="9" creationId="{91182762-B145-3229-637E-FB4BEE852294}"/>
            </ac:spMkLst>
          </pc:spChg>
          <pc:spChg chg="add del mod">
            <ac:chgData name="Sylvie de Visser" userId="8b3f4832-0855-47d9-a97f-cf2ba232c011" providerId="ADAL" clId="{6792A240-2E38-4DF7-85E8-12CCB2AA7F93}" dt="2024-07-17T12:59:18.265" v="348" actId="478"/>
            <ac:spMkLst>
              <pc:docMk/>
              <pc:sldMasterMk cId="2365271732" sldId="2147483648"/>
              <pc:sldLayoutMk cId="217535261" sldId="2147483652"/>
              <ac:spMk id="11" creationId="{864A3AEA-234A-206F-6DBF-24902DF8181B}"/>
            </ac:spMkLst>
          </pc:spChg>
          <pc:spChg chg="add del mod">
            <ac:chgData name="Sylvie de Visser" userId="8b3f4832-0855-47d9-a97f-cf2ba232c011" providerId="ADAL" clId="{6792A240-2E38-4DF7-85E8-12CCB2AA7F93}" dt="2024-07-17T12:59:20.150" v="349" actId="478"/>
            <ac:spMkLst>
              <pc:docMk/>
              <pc:sldMasterMk cId="2365271732" sldId="2147483648"/>
              <pc:sldLayoutMk cId="217535261" sldId="2147483652"/>
              <ac:spMk id="13" creationId="{B84213E1-7D7F-5E0A-D9AF-F1110D0D7319}"/>
            </ac:spMkLst>
          </pc:spChg>
          <pc:spChg chg="add mod">
            <ac:chgData name="Sylvie de Visser" userId="8b3f4832-0855-47d9-a97f-cf2ba232c011" providerId="ADAL" clId="{6792A240-2E38-4DF7-85E8-12CCB2AA7F93}" dt="2024-07-17T12:59:20.819" v="350"/>
            <ac:spMkLst>
              <pc:docMk/>
              <pc:sldMasterMk cId="2365271732" sldId="2147483648"/>
              <pc:sldLayoutMk cId="217535261" sldId="2147483652"/>
              <ac:spMk id="14" creationId="{D7E4D374-16EB-7340-579E-78DE7B394EDB}"/>
            </ac:spMkLst>
          </pc:spChg>
          <pc:spChg chg="add mod">
            <ac:chgData name="Sylvie de Visser" userId="8b3f4832-0855-47d9-a97f-cf2ba232c011" providerId="ADAL" clId="{6792A240-2E38-4DF7-85E8-12CCB2AA7F93}" dt="2024-07-17T12:59:20.819" v="350"/>
            <ac:spMkLst>
              <pc:docMk/>
              <pc:sldMasterMk cId="2365271732" sldId="2147483648"/>
              <pc:sldLayoutMk cId="217535261" sldId="2147483652"/>
              <ac:spMk id="15" creationId="{0EE1A88C-3825-B27B-4557-FB5577E4C287}"/>
            </ac:spMkLst>
          </pc:spChg>
          <pc:picChg chg="add mod">
            <ac:chgData name="Sylvie de Visser" userId="8b3f4832-0855-47d9-a97f-cf2ba232c011" providerId="ADAL" clId="{6792A240-2E38-4DF7-85E8-12CCB2AA7F93}" dt="2024-07-17T12:52:09.185" v="283"/>
            <ac:picMkLst>
              <pc:docMk/>
              <pc:sldMasterMk cId="2365271732" sldId="2147483648"/>
              <pc:sldLayoutMk cId="217535261" sldId="2147483652"/>
              <ac:picMk id="10" creationId="{9438F733-7558-5176-F4CA-256BB5569FD4}"/>
            </ac:picMkLst>
          </pc:picChg>
          <pc:picChg chg="add mod">
            <ac:chgData name="Sylvie de Visser" userId="8b3f4832-0855-47d9-a97f-cf2ba232c011" providerId="ADAL" clId="{6792A240-2E38-4DF7-85E8-12CCB2AA7F93}" dt="2024-07-17T12:52:09.185" v="283"/>
            <ac:picMkLst>
              <pc:docMk/>
              <pc:sldMasterMk cId="2365271732" sldId="2147483648"/>
              <pc:sldLayoutMk cId="217535261" sldId="2147483652"/>
              <ac:picMk id="12" creationId="{60011EA5-917E-66C3-8509-9F85351C0BC6}"/>
            </ac:picMkLst>
          </pc:picChg>
        </pc:sldLayoutChg>
        <pc:sldLayoutChg chg="addSp delSp modSp mod">
          <pc:chgData name="Sylvie de Visser" userId="8b3f4832-0855-47d9-a97f-cf2ba232c011" providerId="ADAL" clId="{6792A240-2E38-4DF7-85E8-12CCB2AA7F93}" dt="2024-07-17T12:59:25.248" v="353"/>
          <pc:sldLayoutMkLst>
            <pc:docMk/>
            <pc:sldMasterMk cId="2365271732" sldId="2147483648"/>
            <pc:sldLayoutMk cId="3351218285" sldId="2147483653"/>
          </pc:sldLayoutMkLst>
          <pc:spChg chg="del">
            <ac:chgData name="Sylvie de Visser" userId="8b3f4832-0855-47d9-a97f-cf2ba232c011" providerId="ADAL" clId="{6792A240-2E38-4DF7-85E8-12CCB2AA7F93}" dt="2024-07-17T12:52:15.800" v="285" actId="478"/>
            <ac:spMkLst>
              <pc:docMk/>
              <pc:sldMasterMk cId="2365271732" sldId="2147483648"/>
              <pc:sldLayoutMk cId="3351218285" sldId="2147483653"/>
              <ac:spMk id="10" creationId="{DEE8B3F1-284F-2EFA-5806-BB445A0832D8}"/>
            </ac:spMkLst>
          </pc:spChg>
          <pc:spChg chg="add mod">
            <ac:chgData name="Sylvie de Visser" userId="8b3f4832-0855-47d9-a97f-cf2ba232c011" providerId="ADAL" clId="{6792A240-2E38-4DF7-85E8-12CCB2AA7F93}" dt="2024-07-17T12:52:10.993" v="284"/>
            <ac:spMkLst>
              <pc:docMk/>
              <pc:sldMasterMk cId="2365271732" sldId="2147483648"/>
              <pc:sldLayoutMk cId="3351218285" sldId="2147483653"/>
              <ac:spMk id="11" creationId="{86BFE0EE-1C6F-3C7C-818E-3AEDE4452918}"/>
            </ac:spMkLst>
          </pc:spChg>
          <pc:spChg chg="add del mod">
            <ac:chgData name="Sylvie de Visser" userId="8b3f4832-0855-47d9-a97f-cf2ba232c011" providerId="ADAL" clId="{6792A240-2E38-4DF7-85E8-12CCB2AA7F93}" dt="2024-07-17T12:59:23.296" v="351" actId="478"/>
            <ac:spMkLst>
              <pc:docMk/>
              <pc:sldMasterMk cId="2365271732" sldId="2147483648"/>
              <pc:sldLayoutMk cId="3351218285" sldId="2147483653"/>
              <ac:spMk id="13" creationId="{86212494-AA1A-0EB9-6412-E131BD9963B8}"/>
            </ac:spMkLst>
          </pc:spChg>
          <pc:spChg chg="add del mod">
            <ac:chgData name="Sylvie de Visser" userId="8b3f4832-0855-47d9-a97f-cf2ba232c011" providerId="ADAL" clId="{6792A240-2E38-4DF7-85E8-12CCB2AA7F93}" dt="2024-07-17T12:59:24.935" v="352" actId="478"/>
            <ac:spMkLst>
              <pc:docMk/>
              <pc:sldMasterMk cId="2365271732" sldId="2147483648"/>
              <pc:sldLayoutMk cId="3351218285" sldId="2147483653"/>
              <ac:spMk id="15" creationId="{65CF774F-6853-1870-B6FF-29CA691CC438}"/>
            </ac:spMkLst>
          </pc:spChg>
          <pc:spChg chg="add mod">
            <ac:chgData name="Sylvie de Visser" userId="8b3f4832-0855-47d9-a97f-cf2ba232c011" providerId="ADAL" clId="{6792A240-2E38-4DF7-85E8-12CCB2AA7F93}" dt="2024-07-17T12:59:25.248" v="353"/>
            <ac:spMkLst>
              <pc:docMk/>
              <pc:sldMasterMk cId="2365271732" sldId="2147483648"/>
              <pc:sldLayoutMk cId="3351218285" sldId="2147483653"/>
              <ac:spMk id="16" creationId="{A5F46CF8-F6C4-62A4-2845-A579C75F6EBF}"/>
            </ac:spMkLst>
          </pc:spChg>
          <pc:spChg chg="add mod">
            <ac:chgData name="Sylvie de Visser" userId="8b3f4832-0855-47d9-a97f-cf2ba232c011" providerId="ADAL" clId="{6792A240-2E38-4DF7-85E8-12CCB2AA7F93}" dt="2024-07-17T12:59:25.248" v="353"/>
            <ac:spMkLst>
              <pc:docMk/>
              <pc:sldMasterMk cId="2365271732" sldId="2147483648"/>
              <pc:sldLayoutMk cId="3351218285" sldId="2147483653"/>
              <ac:spMk id="17" creationId="{E5848F2C-34FC-2A08-B0F9-3937FB8FBAFE}"/>
            </ac:spMkLst>
          </pc:spChg>
          <pc:picChg chg="add mod">
            <ac:chgData name="Sylvie de Visser" userId="8b3f4832-0855-47d9-a97f-cf2ba232c011" providerId="ADAL" clId="{6792A240-2E38-4DF7-85E8-12CCB2AA7F93}" dt="2024-07-17T12:52:10.993" v="284"/>
            <ac:picMkLst>
              <pc:docMk/>
              <pc:sldMasterMk cId="2365271732" sldId="2147483648"/>
              <pc:sldLayoutMk cId="3351218285" sldId="2147483653"/>
              <ac:picMk id="12" creationId="{835771B3-0864-236E-CC91-59B4C6E75081}"/>
            </ac:picMkLst>
          </pc:picChg>
          <pc:picChg chg="add mod">
            <ac:chgData name="Sylvie de Visser" userId="8b3f4832-0855-47d9-a97f-cf2ba232c011" providerId="ADAL" clId="{6792A240-2E38-4DF7-85E8-12CCB2AA7F93}" dt="2024-07-17T12:52:10.993" v="284"/>
            <ac:picMkLst>
              <pc:docMk/>
              <pc:sldMasterMk cId="2365271732" sldId="2147483648"/>
              <pc:sldLayoutMk cId="3351218285" sldId="2147483653"/>
              <ac:picMk id="14" creationId="{8B31ED4D-95F7-1C96-1A5D-560C35530DEA}"/>
            </ac:picMkLst>
          </pc:picChg>
        </pc:sldLayoutChg>
        <pc:sldLayoutChg chg="addSp delSp modSp mod">
          <pc:chgData name="Sylvie de Visser" userId="8b3f4832-0855-47d9-a97f-cf2ba232c011" providerId="ADAL" clId="{6792A240-2E38-4DF7-85E8-12CCB2AA7F93}" dt="2024-07-17T12:59:30.123" v="356"/>
          <pc:sldLayoutMkLst>
            <pc:docMk/>
            <pc:sldMasterMk cId="2365271732" sldId="2147483648"/>
            <pc:sldLayoutMk cId="4232022368" sldId="2147483654"/>
          </pc:sldLayoutMkLst>
          <pc:spChg chg="del">
            <ac:chgData name="Sylvie de Visser" userId="8b3f4832-0855-47d9-a97f-cf2ba232c011" providerId="ADAL" clId="{6792A240-2E38-4DF7-85E8-12CCB2AA7F93}" dt="2024-07-17T12:52:39.931" v="290" actId="478"/>
            <ac:spMkLst>
              <pc:docMk/>
              <pc:sldMasterMk cId="2365271732" sldId="2147483648"/>
              <pc:sldLayoutMk cId="4232022368" sldId="2147483654"/>
              <ac:spMk id="6" creationId="{588C7BA3-AB2E-AF67-D3BB-3FB77B4CC965}"/>
            </ac:spMkLst>
          </pc:spChg>
          <pc:spChg chg="add mod">
            <ac:chgData name="Sylvie de Visser" userId="8b3f4832-0855-47d9-a97f-cf2ba232c011" providerId="ADAL" clId="{6792A240-2E38-4DF7-85E8-12CCB2AA7F93}" dt="2024-07-17T12:52:37.512" v="289"/>
            <ac:spMkLst>
              <pc:docMk/>
              <pc:sldMasterMk cId="2365271732" sldId="2147483648"/>
              <pc:sldLayoutMk cId="4232022368" sldId="2147483654"/>
              <ac:spMk id="7" creationId="{B1A52BD2-0EE6-3F49-211E-87E5FAF2D09A}"/>
            </ac:spMkLst>
          </pc:spChg>
          <pc:spChg chg="add del mod">
            <ac:chgData name="Sylvie de Visser" userId="8b3f4832-0855-47d9-a97f-cf2ba232c011" providerId="ADAL" clId="{6792A240-2E38-4DF7-85E8-12CCB2AA7F93}" dt="2024-07-17T12:59:28.273" v="354" actId="478"/>
            <ac:spMkLst>
              <pc:docMk/>
              <pc:sldMasterMk cId="2365271732" sldId="2147483648"/>
              <pc:sldLayoutMk cId="4232022368" sldId="2147483654"/>
              <ac:spMk id="9" creationId="{2FDD485F-0997-4F18-A395-ECC37AF62C81}"/>
            </ac:spMkLst>
          </pc:spChg>
          <pc:spChg chg="add del mod">
            <ac:chgData name="Sylvie de Visser" userId="8b3f4832-0855-47d9-a97f-cf2ba232c011" providerId="ADAL" clId="{6792A240-2E38-4DF7-85E8-12CCB2AA7F93}" dt="2024-07-17T12:59:29.706" v="355" actId="478"/>
            <ac:spMkLst>
              <pc:docMk/>
              <pc:sldMasterMk cId="2365271732" sldId="2147483648"/>
              <pc:sldLayoutMk cId="4232022368" sldId="2147483654"/>
              <ac:spMk id="11" creationId="{AD013032-62E3-4436-E044-D43A8BAB1CE5}"/>
            </ac:spMkLst>
          </pc:spChg>
          <pc:spChg chg="add mod">
            <ac:chgData name="Sylvie de Visser" userId="8b3f4832-0855-47d9-a97f-cf2ba232c011" providerId="ADAL" clId="{6792A240-2E38-4DF7-85E8-12CCB2AA7F93}" dt="2024-07-17T12:59:30.123" v="356"/>
            <ac:spMkLst>
              <pc:docMk/>
              <pc:sldMasterMk cId="2365271732" sldId="2147483648"/>
              <pc:sldLayoutMk cId="4232022368" sldId="2147483654"/>
              <ac:spMk id="12" creationId="{B9A961DE-42CC-1A0A-3B78-21219249B2CE}"/>
            </ac:spMkLst>
          </pc:spChg>
          <pc:spChg chg="add mod">
            <ac:chgData name="Sylvie de Visser" userId="8b3f4832-0855-47d9-a97f-cf2ba232c011" providerId="ADAL" clId="{6792A240-2E38-4DF7-85E8-12CCB2AA7F93}" dt="2024-07-17T12:59:30.123" v="356"/>
            <ac:spMkLst>
              <pc:docMk/>
              <pc:sldMasterMk cId="2365271732" sldId="2147483648"/>
              <pc:sldLayoutMk cId="4232022368" sldId="2147483654"/>
              <ac:spMk id="13" creationId="{4B8EED28-70A2-3E74-1EB4-DAEEAB5AAFFB}"/>
            </ac:spMkLst>
          </pc:spChg>
          <pc:picChg chg="add mod">
            <ac:chgData name="Sylvie de Visser" userId="8b3f4832-0855-47d9-a97f-cf2ba232c011" providerId="ADAL" clId="{6792A240-2E38-4DF7-85E8-12CCB2AA7F93}" dt="2024-07-17T12:52:37.512" v="289"/>
            <ac:picMkLst>
              <pc:docMk/>
              <pc:sldMasterMk cId="2365271732" sldId="2147483648"/>
              <pc:sldLayoutMk cId="4232022368" sldId="2147483654"/>
              <ac:picMk id="8" creationId="{E2FD9173-53BA-98CC-F4E1-8963825BCD94}"/>
            </ac:picMkLst>
          </pc:picChg>
          <pc:picChg chg="add mod">
            <ac:chgData name="Sylvie de Visser" userId="8b3f4832-0855-47d9-a97f-cf2ba232c011" providerId="ADAL" clId="{6792A240-2E38-4DF7-85E8-12CCB2AA7F93}" dt="2024-07-17T12:52:37.512" v="289"/>
            <ac:picMkLst>
              <pc:docMk/>
              <pc:sldMasterMk cId="2365271732" sldId="2147483648"/>
              <pc:sldLayoutMk cId="4232022368" sldId="2147483654"/>
              <ac:picMk id="10" creationId="{D1748730-0EFB-5E56-65D6-A5F857CF5EC6}"/>
            </ac:picMkLst>
          </pc:picChg>
        </pc:sldLayoutChg>
        <pc:sldLayoutChg chg="addSp delSp modSp mod">
          <pc:chgData name="Sylvie de Visser" userId="8b3f4832-0855-47d9-a97f-cf2ba232c011" providerId="ADAL" clId="{6792A240-2E38-4DF7-85E8-12CCB2AA7F93}" dt="2024-07-17T12:59:34.710" v="359"/>
          <pc:sldLayoutMkLst>
            <pc:docMk/>
            <pc:sldMasterMk cId="2365271732" sldId="2147483648"/>
            <pc:sldLayoutMk cId="4137917066" sldId="2147483655"/>
          </pc:sldLayoutMkLst>
          <pc:spChg chg="add mod">
            <ac:chgData name="Sylvie de Visser" userId="8b3f4832-0855-47d9-a97f-cf2ba232c011" providerId="ADAL" clId="{6792A240-2E38-4DF7-85E8-12CCB2AA7F93}" dt="2024-07-17T12:52:42.228" v="291"/>
            <ac:spMkLst>
              <pc:docMk/>
              <pc:sldMasterMk cId="2365271732" sldId="2147483648"/>
              <pc:sldLayoutMk cId="4137917066" sldId="2147483655"/>
              <ac:spMk id="5" creationId="{1DB165AE-68E8-B835-80B4-401D0608B0AE}"/>
            </ac:spMkLst>
          </pc:spChg>
          <pc:spChg chg="add del mod">
            <ac:chgData name="Sylvie de Visser" userId="8b3f4832-0855-47d9-a97f-cf2ba232c011" providerId="ADAL" clId="{6792A240-2E38-4DF7-85E8-12CCB2AA7F93}" dt="2024-07-17T12:59:32.873" v="357" actId="478"/>
            <ac:spMkLst>
              <pc:docMk/>
              <pc:sldMasterMk cId="2365271732" sldId="2147483648"/>
              <pc:sldLayoutMk cId="4137917066" sldId="2147483655"/>
              <ac:spMk id="7" creationId="{D8C7DE7C-BD08-410A-4757-A8BD1DAF94E2}"/>
            </ac:spMkLst>
          </pc:spChg>
          <pc:spChg chg="add del mod">
            <ac:chgData name="Sylvie de Visser" userId="8b3f4832-0855-47d9-a97f-cf2ba232c011" providerId="ADAL" clId="{6792A240-2E38-4DF7-85E8-12CCB2AA7F93}" dt="2024-07-17T12:59:34.347" v="358" actId="478"/>
            <ac:spMkLst>
              <pc:docMk/>
              <pc:sldMasterMk cId="2365271732" sldId="2147483648"/>
              <pc:sldLayoutMk cId="4137917066" sldId="2147483655"/>
              <ac:spMk id="9" creationId="{FBA39D22-2EA8-8B92-9D05-36DE711E8F1C}"/>
            </ac:spMkLst>
          </pc:spChg>
          <pc:spChg chg="add mod">
            <ac:chgData name="Sylvie de Visser" userId="8b3f4832-0855-47d9-a97f-cf2ba232c011" providerId="ADAL" clId="{6792A240-2E38-4DF7-85E8-12CCB2AA7F93}" dt="2024-07-17T12:59:34.710" v="359"/>
            <ac:spMkLst>
              <pc:docMk/>
              <pc:sldMasterMk cId="2365271732" sldId="2147483648"/>
              <pc:sldLayoutMk cId="4137917066" sldId="2147483655"/>
              <ac:spMk id="10" creationId="{1C05D9D4-6A1A-C89A-CE5A-1C2098815011}"/>
            </ac:spMkLst>
          </pc:spChg>
          <pc:spChg chg="add mod">
            <ac:chgData name="Sylvie de Visser" userId="8b3f4832-0855-47d9-a97f-cf2ba232c011" providerId="ADAL" clId="{6792A240-2E38-4DF7-85E8-12CCB2AA7F93}" dt="2024-07-17T12:59:34.710" v="359"/>
            <ac:spMkLst>
              <pc:docMk/>
              <pc:sldMasterMk cId="2365271732" sldId="2147483648"/>
              <pc:sldLayoutMk cId="4137917066" sldId="2147483655"/>
              <ac:spMk id="11" creationId="{68BB0637-22F7-5BC6-A299-B3A708A93A0A}"/>
            </ac:spMkLst>
          </pc:spChg>
          <pc:picChg chg="add mod">
            <ac:chgData name="Sylvie de Visser" userId="8b3f4832-0855-47d9-a97f-cf2ba232c011" providerId="ADAL" clId="{6792A240-2E38-4DF7-85E8-12CCB2AA7F93}" dt="2024-07-17T12:52:42.228" v="291"/>
            <ac:picMkLst>
              <pc:docMk/>
              <pc:sldMasterMk cId="2365271732" sldId="2147483648"/>
              <pc:sldLayoutMk cId="4137917066" sldId="2147483655"/>
              <ac:picMk id="6" creationId="{432E2D30-C353-61C9-78BA-2478C8E17D99}"/>
            </ac:picMkLst>
          </pc:picChg>
          <pc:picChg chg="add mod">
            <ac:chgData name="Sylvie de Visser" userId="8b3f4832-0855-47d9-a97f-cf2ba232c011" providerId="ADAL" clId="{6792A240-2E38-4DF7-85E8-12CCB2AA7F93}" dt="2024-07-17T12:52:42.228" v="291"/>
            <ac:picMkLst>
              <pc:docMk/>
              <pc:sldMasterMk cId="2365271732" sldId="2147483648"/>
              <pc:sldLayoutMk cId="4137917066" sldId="2147483655"/>
              <ac:picMk id="8" creationId="{050A6CE2-0104-74C0-8780-B8DB9E697CEA}"/>
            </ac:picMkLst>
          </pc:picChg>
        </pc:sldLayoutChg>
        <pc:sldLayoutChg chg="addSp delSp modSp mod">
          <pc:chgData name="Sylvie de Visser" userId="8b3f4832-0855-47d9-a97f-cf2ba232c011" providerId="ADAL" clId="{6792A240-2E38-4DF7-85E8-12CCB2AA7F93}" dt="2024-07-17T12:59:41.064" v="362"/>
          <pc:sldLayoutMkLst>
            <pc:docMk/>
            <pc:sldMasterMk cId="2365271732" sldId="2147483648"/>
            <pc:sldLayoutMk cId="3762242114" sldId="2147483656"/>
          </pc:sldLayoutMkLst>
          <pc:spChg chg="add mod">
            <ac:chgData name="Sylvie de Visser" userId="8b3f4832-0855-47d9-a97f-cf2ba232c011" providerId="ADAL" clId="{6792A240-2E38-4DF7-85E8-12CCB2AA7F93}" dt="2024-07-17T12:52:44.510" v="292"/>
            <ac:spMkLst>
              <pc:docMk/>
              <pc:sldMasterMk cId="2365271732" sldId="2147483648"/>
              <pc:sldLayoutMk cId="3762242114" sldId="2147483656"/>
              <ac:spMk id="8" creationId="{B583BF67-718D-5B6B-50BE-AE126B49C3F6}"/>
            </ac:spMkLst>
          </pc:spChg>
          <pc:spChg chg="add del mod">
            <ac:chgData name="Sylvie de Visser" userId="8b3f4832-0855-47d9-a97f-cf2ba232c011" providerId="ADAL" clId="{6792A240-2E38-4DF7-85E8-12CCB2AA7F93}" dt="2024-07-17T12:59:38.234" v="360" actId="478"/>
            <ac:spMkLst>
              <pc:docMk/>
              <pc:sldMasterMk cId="2365271732" sldId="2147483648"/>
              <pc:sldLayoutMk cId="3762242114" sldId="2147483656"/>
              <ac:spMk id="10" creationId="{9955E0BE-AE31-DEE8-5CA4-B420B3A59221}"/>
            </ac:spMkLst>
          </pc:spChg>
          <pc:spChg chg="add del mod">
            <ac:chgData name="Sylvie de Visser" userId="8b3f4832-0855-47d9-a97f-cf2ba232c011" providerId="ADAL" clId="{6792A240-2E38-4DF7-85E8-12CCB2AA7F93}" dt="2024-07-17T12:59:40.642" v="361" actId="478"/>
            <ac:spMkLst>
              <pc:docMk/>
              <pc:sldMasterMk cId="2365271732" sldId="2147483648"/>
              <pc:sldLayoutMk cId="3762242114" sldId="2147483656"/>
              <ac:spMk id="12" creationId="{B8957BDA-73F2-AA6A-345E-FF52D3473175}"/>
            </ac:spMkLst>
          </pc:spChg>
          <pc:spChg chg="add mod">
            <ac:chgData name="Sylvie de Visser" userId="8b3f4832-0855-47d9-a97f-cf2ba232c011" providerId="ADAL" clId="{6792A240-2E38-4DF7-85E8-12CCB2AA7F93}" dt="2024-07-17T12:59:41.064" v="362"/>
            <ac:spMkLst>
              <pc:docMk/>
              <pc:sldMasterMk cId="2365271732" sldId="2147483648"/>
              <pc:sldLayoutMk cId="3762242114" sldId="2147483656"/>
              <ac:spMk id="13" creationId="{F063708D-3551-80C9-CF32-E80060D612BA}"/>
            </ac:spMkLst>
          </pc:spChg>
          <pc:spChg chg="add mod">
            <ac:chgData name="Sylvie de Visser" userId="8b3f4832-0855-47d9-a97f-cf2ba232c011" providerId="ADAL" clId="{6792A240-2E38-4DF7-85E8-12CCB2AA7F93}" dt="2024-07-17T12:59:41.064" v="362"/>
            <ac:spMkLst>
              <pc:docMk/>
              <pc:sldMasterMk cId="2365271732" sldId="2147483648"/>
              <pc:sldLayoutMk cId="3762242114" sldId="2147483656"/>
              <ac:spMk id="14" creationId="{B75C9C81-CBB8-D7CD-A173-700484B6F0A8}"/>
            </ac:spMkLst>
          </pc:spChg>
          <pc:picChg chg="add mod">
            <ac:chgData name="Sylvie de Visser" userId="8b3f4832-0855-47d9-a97f-cf2ba232c011" providerId="ADAL" clId="{6792A240-2E38-4DF7-85E8-12CCB2AA7F93}" dt="2024-07-17T12:52:44.510" v="292"/>
            <ac:picMkLst>
              <pc:docMk/>
              <pc:sldMasterMk cId="2365271732" sldId="2147483648"/>
              <pc:sldLayoutMk cId="3762242114" sldId="2147483656"/>
              <ac:picMk id="9" creationId="{436FF733-28DA-6A73-2C3A-5D8E0ECBB1FB}"/>
            </ac:picMkLst>
          </pc:picChg>
          <pc:picChg chg="add mod">
            <ac:chgData name="Sylvie de Visser" userId="8b3f4832-0855-47d9-a97f-cf2ba232c011" providerId="ADAL" clId="{6792A240-2E38-4DF7-85E8-12CCB2AA7F93}" dt="2024-07-17T12:52:44.510" v="292"/>
            <ac:picMkLst>
              <pc:docMk/>
              <pc:sldMasterMk cId="2365271732" sldId="2147483648"/>
              <pc:sldLayoutMk cId="3762242114" sldId="2147483656"/>
              <ac:picMk id="11" creationId="{4C1218ED-5899-0844-C47C-0F6D7662DE50}"/>
            </ac:picMkLst>
          </pc:picChg>
        </pc:sldLayoutChg>
        <pc:sldLayoutChg chg="addSp delSp modSp mod">
          <pc:chgData name="Sylvie de Visser" userId="8b3f4832-0855-47d9-a97f-cf2ba232c011" providerId="ADAL" clId="{6792A240-2E38-4DF7-85E8-12CCB2AA7F93}" dt="2024-07-17T12:59:45.866" v="365"/>
          <pc:sldLayoutMkLst>
            <pc:docMk/>
            <pc:sldMasterMk cId="2365271732" sldId="2147483648"/>
            <pc:sldLayoutMk cId="2666397640" sldId="2147483657"/>
          </pc:sldLayoutMkLst>
          <pc:spChg chg="add mod">
            <ac:chgData name="Sylvie de Visser" userId="8b3f4832-0855-47d9-a97f-cf2ba232c011" providerId="ADAL" clId="{6792A240-2E38-4DF7-85E8-12CCB2AA7F93}" dt="2024-07-17T12:52:47.431" v="293"/>
            <ac:spMkLst>
              <pc:docMk/>
              <pc:sldMasterMk cId="2365271732" sldId="2147483648"/>
              <pc:sldLayoutMk cId="2666397640" sldId="2147483657"/>
              <ac:spMk id="8" creationId="{248EDFD8-4187-ADAC-C97A-652B3CD4E88F}"/>
            </ac:spMkLst>
          </pc:spChg>
          <pc:spChg chg="add del mod">
            <ac:chgData name="Sylvie de Visser" userId="8b3f4832-0855-47d9-a97f-cf2ba232c011" providerId="ADAL" clId="{6792A240-2E38-4DF7-85E8-12CCB2AA7F93}" dt="2024-07-17T12:59:43.750" v="363" actId="478"/>
            <ac:spMkLst>
              <pc:docMk/>
              <pc:sldMasterMk cId="2365271732" sldId="2147483648"/>
              <pc:sldLayoutMk cId="2666397640" sldId="2147483657"/>
              <ac:spMk id="10" creationId="{951BF3E4-5B34-423D-EEEB-D56591FA94BE}"/>
            </ac:spMkLst>
          </pc:spChg>
          <pc:spChg chg="add del mod">
            <ac:chgData name="Sylvie de Visser" userId="8b3f4832-0855-47d9-a97f-cf2ba232c011" providerId="ADAL" clId="{6792A240-2E38-4DF7-85E8-12CCB2AA7F93}" dt="2024-07-17T12:59:45.560" v="364" actId="478"/>
            <ac:spMkLst>
              <pc:docMk/>
              <pc:sldMasterMk cId="2365271732" sldId="2147483648"/>
              <pc:sldLayoutMk cId="2666397640" sldId="2147483657"/>
              <ac:spMk id="12" creationId="{581DA1F5-838A-DA4D-2F22-066FC34BFF7A}"/>
            </ac:spMkLst>
          </pc:spChg>
          <pc:spChg chg="add mod">
            <ac:chgData name="Sylvie de Visser" userId="8b3f4832-0855-47d9-a97f-cf2ba232c011" providerId="ADAL" clId="{6792A240-2E38-4DF7-85E8-12CCB2AA7F93}" dt="2024-07-17T12:59:45.866" v="365"/>
            <ac:spMkLst>
              <pc:docMk/>
              <pc:sldMasterMk cId="2365271732" sldId="2147483648"/>
              <pc:sldLayoutMk cId="2666397640" sldId="2147483657"/>
              <ac:spMk id="13" creationId="{60ABD19E-65C7-D723-4056-DDFCB3897236}"/>
            </ac:spMkLst>
          </pc:spChg>
          <pc:spChg chg="add mod">
            <ac:chgData name="Sylvie de Visser" userId="8b3f4832-0855-47d9-a97f-cf2ba232c011" providerId="ADAL" clId="{6792A240-2E38-4DF7-85E8-12CCB2AA7F93}" dt="2024-07-17T12:59:45.866" v="365"/>
            <ac:spMkLst>
              <pc:docMk/>
              <pc:sldMasterMk cId="2365271732" sldId="2147483648"/>
              <pc:sldLayoutMk cId="2666397640" sldId="2147483657"/>
              <ac:spMk id="14" creationId="{BEE40FE9-765D-63D6-4EE1-0760A686E623}"/>
            </ac:spMkLst>
          </pc:spChg>
          <pc:picChg chg="add mod">
            <ac:chgData name="Sylvie de Visser" userId="8b3f4832-0855-47d9-a97f-cf2ba232c011" providerId="ADAL" clId="{6792A240-2E38-4DF7-85E8-12CCB2AA7F93}" dt="2024-07-17T12:52:47.431" v="293"/>
            <ac:picMkLst>
              <pc:docMk/>
              <pc:sldMasterMk cId="2365271732" sldId="2147483648"/>
              <pc:sldLayoutMk cId="2666397640" sldId="2147483657"/>
              <ac:picMk id="9" creationId="{09BA524C-530D-E964-4066-B930A111D008}"/>
            </ac:picMkLst>
          </pc:picChg>
          <pc:picChg chg="add mod">
            <ac:chgData name="Sylvie de Visser" userId="8b3f4832-0855-47d9-a97f-cf2ba232c011" providerId="ADAL" clId="{6792A240-2E38-4DF7-85E8-12CCB2AA7F93}" dt="2024-07-17T12:52:47.431" v="293"/>
            <ac:picMkLst>
              <pc:docMk/>
              <pc:sldMasterMk cId="2365271732" sldId="2147483648"/>
              <pc:sldLayoutMk cId="2666397640" sldId="2147483657"/>
              <ac:picMk id="11" creationId="{4095EDAE-DCB5-D63E-30B2-B6D9E16FD62F}"/>
            </ac:picMkLst>
          </pc:picChg>
        </pc:sldLayoutChg>
        <pc:sldLayoutChg chg="addSp delSp modSp mod">
          <pc:chgData name="Sylvie de Visser" userId="8b3f4832-0855-47d9-a97f-cf2ba232c011" providerId="ADAL" clId="{6792A240-2E38-4DF7-85E8-12CCB2AA7F93}" dt="2024-07-17T12:59:52.166" v="368"/>
          <pc:sldLayoutMkLst>
            <pc:docMk/>
            <pc:sldMasterMk cId="2365271732" sldId="2147483648"/>
            <pc:sldLayoutMk cId="1869598582" sldId="2147483658"/>
          </pc:sldLayoutMkLst>
          <pc:spChg chg="add mod">
            <ac:chgData name="Sylvie de Visser" userId="8b3f4832-0855-47d9-a97f-cf2ba232c011" providerId="ADAL" clId="{6792A240-2E38-4DF7-85E8-12CCB2AA7F93}" dt="2024-07-17T12:52:49.347" v="294"/>
            <ac:spMkLst>
              <pc:docMk/>
              <pc:sldMasterMk cId="2365271732" sldId="2147483648"/>
              <pc:sldLayoutMk cId="1869598582" sldId="2147483658"/>
              <ac:spMk id="7" creationId="{952931ED-8706-BFE3-0A82-2CF325DE4B03}"/>
            </ac:spMkLst>
          </pc:spChg>
          <pc:spChg chg="add del mod">
            <ac:chgData name="Sylvie de Visser" userId="8b3f4832-0855-47d9-a97f-cf2ba232c011" providerId="ADAL" clId="{6792A240-2E38-4DF7-85E8-12CCB2AA7F93}" dt="2024-07-17T12:59:49.790" v="366" actId="478"/>
            <ac:spMkLst>
              <pc:docMk/>
              <pc:sldMasterMk cId="2365271732" sldId="2147483648"/>
              <pc:sldLayoutMk cId="1869598582" sldId="2147483658"/>
              <ac:spMk id="9" creationId="{8F4EC6AA-9548-3256-ED4F-24A4985C322F}"/>
            </ac:spMkLst>
          </pc:spChg>
          <pc:spChg chg="add del mod">
            <ac:chgData name="Sylvie de Visser" userId="8b3f4832-0855-47d9-a97f-cf2ba232c011" providerId="ADAL" clId="{6792A240-2E38-4DF7-85E8-12CCB2AA7F93}" dt="2024-07-17T12:59:51.757" v="367" actId="478"/>
            <ac:spMkLst>
              <pc:docMk/>
              <pc:sldMasterMk cId="2365271732" sldId="2147483648"/>
              <pc:sldLayoutMk cId="1869598582" sldId="2147483658"/>
              <ac:spMk id="11" creationId="{33E9F6E7-DA4F-4949-F04A-7FEEFF0AFEA8}"/>
            </ac:spMkLst>
          </pc:spChg>
          <pc:spChg chg="add mod">
            <ac:chgData name="Sylvie de Visser" userId="8b3f4832-0855-47d9-a97f-cf2ba232c011" providerId="ADAL" clId="{6792A240-2E38-4DF7-85E8-12CCB2AA7F93}" dt="2024-07-17T12:59:52.166" v="368"/>
            <ac:spMkLst>
              <pc:docMk/>
              <pc:sldMasterMk cId="2365271732" sldId="2147483648"/>
              <pc:sldLayoutMk cId="1869598582" sldId="2147483658"/>
              <ac:spMk id="12" creationId="{50171203-6DE6-2AFB-A1B7-56F71D721117}"/>
            </ac:spMkLst>
          </pc:spChg>
          <pc:spChg chg="add mod">
            <ac:chgData name="Sylvie de Visser" userId="8b3f4832-0855-47d9-a97f-cf2ba232c011" providerId="ADAL" clId="{6792A240-2E38-4DF7-85E8-12CCB2AA7F93}" dt="2024-07-17T12:59:52.166" v="368"/>
            <ac:spMkLst>
              <pc:docMk/>
              <pc:sldMasterMk cId="2365271732" sldId="2147483648"/>
              <pc:sldLayoutMk cId="1869598582" sldId="2147483658"/>
              <ac:spMk id="13" creationId="{820F46DC-A3FA-4EB4-B284-E94D25599F01}"/>
            </ac:spMkLst>
          </pc:spChg>
          <pc:picChg chg="add mod">
            <ac:chgData name="Sylvie de Visser" userId="8b3f4832-0855-47d9-a97f-cf2ba232c011" providerId="ADAL" clId="{6792A240-2E38-4DF7-85E8-12CCB2AA7F93}" dt="2024-07-17T12:52:49.347" v="294"/>
            <ac:picMkLst>
              <pc:docMk/>
              <pc:sldMasterMk cId="2365271732" sldId="2147483648"/>
              <pc:sldLayoutMk cId="1869598582" sldId="2147483658"/>
              <ac:picMk id="8" creationId="{F3281DD2-12D0-EC3D-08C0-601C138580CC}"/>
            </ac:picMkLst>
          </pc:picChg>
          <pc:picChg chg="add mod">
            <ac:chgData name="Sylvie de Visser" userId="8b3f4832-0855-47d9-a97f-cf2ba232c011" providerId="ADAL" clId="{6792A240-2E38-4DF7-85E8-12CCB2AA7F93}" dt="2024-07-17T12:52:49.347" v="294"/>
            <ac:picMkLst>
              <pc:docMk/>
              <pc:sldMasterMk cId="2365271732" sldId="2147483648"/>
              <pc:sldLayoutMk cId="1869598582" sldId="2147483658"/>
              <ac:picMk id="10" creationId="{53142A89-C480-7797-DF82-2714DF462575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rije vorm: vorm 51">
            <a:extLst>
              <a:ext uri="{FF2B5EF4-FFF2-40B4-BE49-F238E27FC236}">
                <a16:creationId xmlns:a16="http://schemas.microsoft.com/office/drawing/2014/main" id="{190FFB60-5A6E-B590-879F-7F7B4A651A7C}"/>
              </a:ext>
            </a:extLst>
          </p:cNvPr>
          <p:cNvSpPr/>
          <p:nvPr userDrawn="1"/>
        </p:nvSpPr>
        <p:spPr>
          <a:xfrm>
            <a:off x="-91999" y="-92898"/>
            <a:ext cx="11053765" cy="3477716"/>
          </a:xfrm>
          <a:custGeom>
            <a:avLst/>
            <a:gdLst>
              <a:gd name="connsiteX0" fmla="*/ 0 w 11053765"/>
              <a:gd name="connsiteY0" fmla="*/ 0 h 3388816"/>
              <a:gd name="connsiteX1" fmla="*/ 11053765 w 11053765"/>
              <a:gd name="connsiteY1" fmla="*/ 0 h 3388816"/>
              <a:gd name="connsiteX2" fmla="*/ 10855924 w 11053765"/>
              <a:gd name="connsiteY2" fmla="*/ 336985 h 3388816"/>
              <a:gd name="connsiteX3" fmla="*/ 5318567 w 11053765"/>
              <a:gd name="connsiteY3" fmla="*/ 3388816 h 3388816"/>
              <a:gd name="connsiteX4" fmla="*/ 8999 w 11053765"/>
              <a:gd name="connsiteY4" fmla="*/ 673497 h 3388816"/>
              <a:gd name="connsiteX5" fmla="*/ 0 w 11053765"/>
              <a:gd name="connsiteY5" fmla="*/ 660202 h 3388816"/>
              <a:gd name="connsiteX0" fmla="*/ 0 w 11053765"/>
              <a:gd name="connsiteY0" fmla="*/ 0 h 3477716"/>
              <a:gd name="connsiteX1" fmla="*/ 11053765 w 11053765"/>
              <a:gd name="connsiteY1" fmla="*/ 0 h 3477716"/>
              <a:gd name="connsiteX2" fmla="*/ 10855924 w 11053765"/>
              <a:gd name="connsiteY2" fmla="*/ 336985 h 3477716"/>
              <a:gd name="connsiteX3" fmla="*/ 5128067 w 11053765"/>
              <a:gd name="connsiteY3" fmla="*/ 3477716 h 3477716"/>
              <a:gd name="connsiteX4" fmla="*/ 8999 w 11053765"/>
              <a:gd name="connsiteY4" fmla="*/ 673497 h 3477716"/>
              <a:gd name="connsiteX5" fmla="*/ 0 w 11053765"/>
              <a:gd name="connsiteY5" fmla="*/ 660202 h 3477716"/>
              <a:gd name="connsiteX6" fmla="*/ 0 w 11053765"/>
              <a:gd name="connsiteY6" fmla="*/ 0 h 3477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53765" h="3477716">
                <a:moveTo>
                  <a:pt x="0" y="0"/>
                </a:moveTo>
                <a:lnTo>
                  <a:pt x="11053765" y="0"/>
                </a:lnTo>
                <a:lnTo>
                  <a:pt x="10855924" y="336985"/>
                </a:lnTo>
                <a:cubicBezTo>
                  <a:pt x="9695631" y="2171010"/>
                  <a:pt x="7458817" y="3477716"/>
                  <a:pt x="5128067" y="3477716"/>
                </a:cubicBezTo>
                <a:cubicBezTo>
                  <a:pt x="2942989" y="3477716"/>
                  <a:pt x="1198403" y="2318479"/>
                  <a:pt x="8999" y="673497"/>
                </a:cubicBezTo>
                <a:lnTo>
                  <a:pt x="0" y="66020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65100">
            <a:gradFill>
              <a:gsLst>
                <a:gs pos="0">
                  <a:schemeClr val="accent4"/>
                </a:gs>
                <a:gs pos="6000">
                  <a:schemeClr val="accent5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nl-NL" sz="1600" err="1"/>
          </a:p>
        </p:txBody>
      </p:sp>
      <p:pic>
        <p:nvPicPr>
          <p:cNvPr id="12" name="Picture 11" descr="A blue circle with white text and a bird&#10;&#10;Description automatically generated">
            <a:extLst>
              <a:ext uri="{FF2B5EF4-FFF2-40B4-BE49-F238E27FC236}">
                <a16:creationId xmlns:a16="http://schemas.microsoft.com/office/drawing/2014/main" id="{09943E26-083F-62B8-947F-C9B2CFBCD2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081" y="759410"/>
            <a:ext cx="5487838" cy="550110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893AECF-12F8-0A27-79C0-06DE9C9FBB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39730" y="5832476"/>
            <a:ext cx="2531545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58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1153-A62E-456D-AB78-D559B371C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5F375-2090-CE1F-0E9D-A064389AE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CAC49-4CFF-3C81-BF63-FE5565B5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ED27-D079-4EC0-A7C2-2FC9B1E46756}" type="datetimeFigureOut">
              <a:rPr lang="en-NL" smtClean="0"/>
              <a:t>17/07/2024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C9284-6163-8E91-DE0D-4AC89515A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766F3-710F-3FAF-BDE6-C62039B7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D402-5B95-4CEB-92A8-B781B3134322}" type="slidenum">
              <a:rPr lang="en-NL" smtClean="0"/>
              <a:t>‹#›</a:t>
            </a:fld>
            <a:endParaRPr lang="en-NL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52931ED-8706-BFE3-0A82-2CF325DE4B03}"/>
              </a:ext>
            </a:extLst>
          </p:cNvPr>
          <p:cNvSpPr/>
          <p:nvPr userDrawn="1"/>
        </p:nvSpPr>
        <p:spPr>
          <a:xfrm>
            <a:off x="0" y="1"/>
            <a:ext cx="2045026" cy="655649"/>
          </a:xfrm>
          <a:custGeom>
            <a:avLst/>
            <a:gdLst>
              <a:gd name="connsiteX0" fmla="*/ 0 w 2045026"/>
              <a:gd name="connsiteY0" fmla="*/ 0 h 655649"/>
              <a:gd name="connsiteX1" fmla="*/ 2045026 w 2045026"/>
              <a:gd name="connsiteY1" fmla="*/ 0 h 655649"/>
              <a:gd name="connsiteX2" fmla="*/ 1904631 w 2045026"/>
              <a:gd name="connsiteY2" fmla="*/ 86444 h 655649"/>
              <a:gd name="connsiteX3" fmla="*/ 755242 w 2045026"/>
              <a:gd name="connsiteY3" fmla="*/ 614117 h 655649"/>
              <a:gd name="connsiteX4" fmla="*/ 74290 w 2045026"/>
              <a:gd name="connsiteY4" fmla="*/ 631407 h 655649"/>
              <a:gd name="connsiteX5" fmla="*/ 0 w 2045026"/>
              <a:gd name="connsiteY5" fmla="*/ 617160 h 655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5026" h="655649">
                <a:moveTo>
                  <a:pt x="0" y="0"/>
                </a:moveTo>
                <a:lnTo>
                  <a:pt x="2045026" y="0"/>
                </a:lnTo>
                <a:lnTo>
                  <a:pt x="1904631" y="86444"/>
                </a:lnTo>
                <a:cubicBezTo>
                  <a:pt x="1500357" y="320972"/>
                  <a:pt x="1027915" y="542296"/>
                  <a:pt x="755242" y="614117"/>
                </a:cubicBezTo>
                <a:cubicBezTo>
                  <a:pt x="550737" y="667983"/>
                  <a:pt x="303130" y="664675"/>
                  <a:pt x="74290" y="631407"/>
                </a:cubicBezTo>
                <a:lnTo>
                  <a:pt x="0" y="61716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/>
          </a:p>
        </p:txBody>
      </p:sp>
      <p:pic>
        <p:nvPicPr>
          <p:cNvPr id="8" name="Picture 7" descr="A blue circle with white text and a bird&#10;&#10;Description automatically generated">
            <a:extLst>
              <a:ext uri="{FF2B5EF4-FFF2-40B4-BE49-F238E27FC236}">
                <a16:creationId xmlns:a16="http://schemas.microsoft.com/office/drawing/2014/main" id="{F3281DD2-12D0-EC3D-08C0-601C138580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15" y="289041"/>
            <a:ext cx="799755" cy="80168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3142A89-C480-7797-DF82-2714DF4625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8482" y="540426"/>
            <a:ext cx="1295318" cy="298918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0171203-6DE6-2AFB-A1B7-56F71D721117}"/>
              </a:ext>
            </a:extLst>
          </p:cNvPr>
          <p:cNvSpPr/>
          <p:nvPr userDrawn="1"/>
        </p:nvSpPr>
        <p:spPr>
          <a:xfrm>
            <a:off x="2317799" y="6128182"/>
            <a:ext cx="9874200" cy="729819"/>
          </a:xfrm>
          <a:custGeom>
            <a:avLst/>
            <a:gdLst>
              <a:gd name="connsiteX0" fmla="*/ 6271673 w 9874200"/>
              <a:gd name="connsiteY0" fmla="*/ 426 h 729819"/>
              <a:gd name="connsiteX1" fmla="*/ 9275854 w 9874200"/>
              <a:gd name="connsiteY1" fmla="*/ 203618 h 729819"/>
              <a:gd name="connsiteX2" fmla="*/ 9874200 w 9874200"/>
              <a:gd name="connsiteY2" fmla="*/ 275121 h 729819"/>
              <a:gd name="connsiteX3" fmla="*/ 9874200 w 9874200"/>
              <a:gd name="connsiteY3" fmla="*/ 729819 h 729819"/>
              <a:gd name="connsiteX4" fmla="*/ 0 w 9874200"/>
              <a:gd name="connsiteY4" fmla="*/ 729819 h 729819"/>
              <a:gd name="connsiteX5" fmla="*/ 707659 w 9874200"/>
              <a:gd name="connsiteY5" fmla="*/ 592320 h 729819"/>
              <a:gd name="connsiteX6" fmla="*/ 6271673 w 9874200"/>
              <a:gd name="connsiteY6" fmla="*/ 426 h 7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74200" h="729819">
                <a:moveTo>
                  <a:pt x="6271673" y="426"/>
                </a:moveTo>
                <a:cubicBezTo>
                  <a:pt x="7088121" y="7345"/>
                  <a:pt x="8163433" y="83727"/>
                  <a:pt x="9275854" y="203618"/>
                </a:cubicBezTo>
                <a:lnTo>
                  <a:pt x="9874200" y="275121"/>
                </a:lnTo>
                <a:lnTo>
                  <a:pt x="9874200" y="729819"/>
                </a:lnTo>
                <a:lnTo>
                  <a:pt x="0" y="729819"/>
                </a:lnTo>
                <a:lnTo>
                  <a:pt x="707659" y="592320"/>
                </a:lnTo>
                <a:cubicBezTo>
                  <a:pt x="2466351" y="270577"/>
                  <a:pt x="4747635" y="-12490"/>
                  <a:pt x="6271673" y="426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13" name="Graphic 109">
            <a:extLst>
              <a:ext uri="{FF2B5EF4-FFF2-40B4-BE49-F238E27FC236}">
                <a16:creationId xmlns:a16="http://schemas.microsoft.com/office/drawing/2014/main" id="{820F46DC-A3FA-4EB4-B284-E94D25599F01}"/>
              </a:ext>
            </a:extLst>
          </p:cNvPr>
          <p:cNvSpPr/>
          <p:nvPr userDrawn="1"/>
        </p:nvSpPr>
        <p:spPr>
          <a:xfrm rot="10800000">
            <a:off x="2150532" y="6153581"/>
            <a:ext cx="10041467" cy="763688"/>
          </a:xfrm>
          <a:custGeom>
            <a:avLst/>
            <a:gdLst>
              <a:gd name="connsiteX0" fmla="*/ 1079903 w 1080706"/>
              <a:gd name="connsiteY0" fmla="*/ -505 h 81058"/>
              <a:gd name="connsiteX1" fmla="*/ 387531 w 1080706"/>
              <a:gd name="connsiteY1" fmla="*/ 80552 h 81058"/>
              <a:gd name="connsiteX2" fmla="*/ -804 w 1080706"/>
              <a:gd name="connsiteY2" fmla="*/ 55121 h 81058"/>
              <a:gd name="connsiteX3" fmla="*/ -804 w 1080706"/>
              <a:gd name="connsiteY3" fmla="*/ 55121 h 81058"/>
              <a:gd name="connsiteX4" fmla="*/ 387531 w 1080706"/>
              <a:gd name="connsiteY4" fmla="*/ 80552 h 81058"/>
              <a:gd name="connsiteX5" fmla="*/ 1079903 w 1080706"/>
              <a:gd name="connsiteY5" fmla="*/ -505 h 8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0706" h="81058">
                <a:moveTo>
                  <a:pt x="1079903" y="-505"/>
                </a:moveTo>
                <a:cubicBezTo>
                  <a:pt x="853074" y="53482"/>
                  <a:pt x="620693" y="80686"/>
                  <a:pt x="387531" y="80552"/>
                </a:cubicBezTo>
                <a:cubicBezTo>
                  <a:pt x="257676" y="80285"/>
                  <a:pt x="127974" y="71789"/>
                  <a:pt x="-804" y="55121"/>
                </a:cubicBezTo>
                <a:lnTo>
                  <a:pt x="-804" y="55121"/>
                </a:lnTo>
                <a:cubicBezTo>
                  <a:pt x="127974" y="71789"/>
                  <a:pt x="257676" y="80285"/>
                  <a:pt x="387531" y="80552"/>
                </a:cubicBezTo>
                <a:cubicBezTo>
                  <a:pt x="620693" y="80686"/>
                  <a:pt x="853074" y="53482"/>
                  <a:pt x="1079903" y="-505"/>
                </a:cubicBezTo>
                <a:close/>
              </a:path>
            </a:pathLst>
          </a:custGeom>
          <a:solidFill>
            <a:schemeClr val="bg2"/>
          </a:solidFill>
          <a:ln w="63500">
            <a:gradFill>
              <a:gsLst>
                <a:gs pos="0">
                  <a:schemeClr val="accent4"/>
                </a:gs>
                <a:gs pos="13000">
                  <a:schemeClr val="accent5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nl-NL" sz="16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59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968FE7-0561-F1F6-0926-133EF37FF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209E1-6F1F-427A-0FD0-67EE6DA5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2D1D2-7165-A921-8578-DD2DD2690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ED27-D079-4EC0-A7C2-2FC9B1E46756}" type="datetimeFigureOut">
              <a:rPr lang="en-NL" smtClean="0"/>
              <a:t>17/07/2024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72959-8931-4425-E9F2-D1DA24A2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17BDA-F3C9-AB5B-7629-7CC34D49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D402-5B95-4CEB-92A8-B781B31343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932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7224-6BC8-48A0-6185-B0A1834D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09786-BB13-A592-FCA0-AA186C9C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FD28C-F724-0179-CA3D-B1AB3A5E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ED27-D079-4EC0-A7C2-2FC9B1E46756}" type="datetimeFigureOut">
              <a:rPr lang="en-NL" smtClean="0"/>
              <a:t>17/07/2024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B6844-3322-900D-0994-7FC947A16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9814-D565-6CDC-9864-216F89CC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D402-5B95-4CEB-92A8-B781B3134322}" type="slidenum">
              <a:rPr lang="en-NL" smtClean="0"/>
              <a:t>‹#›</a:t>
            </a:fld>
            <a:endParaRPr lang="en-NL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3B0D545-E783-7798-7B3D-C55E6A15C8DF}"/>
              </a:ext>
            </a:extLst>
          </p:cNvPr>
          <p:cNvSpPr/>
          <p:nvPr userDrawn="1"/>
        </p:nvSpPr>
        <p:spPr>
          <a:xfrm>
            <a:off x="0" y="1"/>
            <a:ext cx="2045026" cy="655649"/>
          </a:xfrm>
          <a:custGeom>
            <a:avLst/>
            <a:gdLst>
              <a:gd name="connsiteX0" fmla="*/ 0 w 2045026"/>
              <a:gd name="connsiteY0" fmla="*/ 0 h 655649"/>
              <a:gd name="connsiteX1" fmla="*/ 2045026 w 2045026"/>
              <a:gd name="connsiteY1" fmla="*/ 0 h 655649"/>
              <a:gd name="connsiteX2" fmla="*/ 1904631 w 2045026"/>
              <a:gd name="connsiteY2" fmla="*/ 86444 h 655649"/>
              <a:gd name="connsiteX3" fmla="*/ 755242 w 2045026"/>
              <a:gd name="connsiteY3" fmla="*/ 614117 h 655649"/>
              <a:gd name="connsiteX4" fmla="*/ 74290 w 2045026"/>
              <a:gd name="connsiteY4" fmla="*/ 631407 h 655649"/>
              <a:gd name="connsiteX5" fmla="*/ 0 w 2045026"/>
              <a:gd name="connsiteY5" fmla="*/ 617160 h 655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5026" h="655649">
                <a:moveTo>
                  <a:pt x="0" y="0"/>
                </a:moveTo>
                <a:lnTo>
                  <a:pt x="2045026" y="0"/>
                </a:lnTo>
                <a:lnTo>
                  <a:pt x="1904631" y="86444"/>
                </a:lnTo>
                <a:cubicBezTo>
                  <a:pt x="1500357" y="320972"/>
                  <a:pt x="1027915" y="542296"/>
                  <a:pt x="755242" y="614117"/>
                </a:cubicBezTo>
                <a:cubicBezTo>
                  <a:pt x="550737" y="667983"/>
                  <a:pt x="303130" y="664675"/>
                  <a:pt x="74290" y="631407"/>
                </a:cubicBezTo>
                <a:lnTo>
                  <a:pt x="0" y="61716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/>
          </a:p>
        </p:txBody>
      </p:sp>
      <p:pic>
        <p:nvPicPr>
          <p:cNvPr id="8" name="Picture 7" descr="A blue circle with white text and a bird&#10;&#10;Description automatically generated">
            <a:extLst>
              <a:ext uri="{FF2B5EF4-FFF2-40B4-BE49-F238E27FC236}">
                <a16:creationId xmlns:a16="http://schemas.microsoft.com/office/drawing/2014/main" id="{DC76BF5D-78E8-0F20-49FD-7DC22E3524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15" y="289041"/>
            <a:ext cx="799755" cy="801688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017B885-D9FA-F0D7-DA45-7F22E62F095A}"/>
              </a:ext>
            </a:extLst>
          </p:cNvPr>
          <p:cNvSpPr/>
          <p:nvPr userDrawn="1"/>
        </p:nvSpPr>
        <p:spPr>
          <a:xfrm>
            <a:off x="2317799" y="6128182"/>
            <a:ext cx="9874200" cy="729819"/>
          </a:xfrm>
          <a:custGeom>
            <a:avLst/>
            <a:gdLst>
              <a:gd name="connsiteX0" fmla="*/ 6271673 w 9874200"/>
              <a:gd name="connsiteY0" fmla="*/ 426 h 729819"/>
              <a:gd name="connsiteX1" fmla="*/ 9275854 w 9874200"/>
              <a:gd name="connsiteY1" fmla="*/ 203618 h 729819"/>
              <a:gd name="connsiteX2" fmla="*/ 9874200 w 9874200"/>
              <a:gd name="connsiteY2" fmla="*/ 275121 h 729819"/>
              <a:gd name="connsiteX3" fmla="*/ 9874200 w 9874200"/>
              <a:gd name="connsiteY3" fmla="*/ 729819 h 729819"/>
              <a:gd name="connsiteX4" fmla="*/ 0 w 9874200"/>
              <a:gd name="connsiteY4" fmla="*/ 729819 h 729819"/>
              <a:gd name="connsiteX5" fmla="*/ 707659 w 9874200"/>
              <a:gd name="connsiteY5" fmla="*/ 592320 h 729819"/>
              <a:gd name="connsiteX6" fmla="*/ 6271673 w 9874200"/>
              <a:gd name="connsiteY6" fmla="*/ 426 h 7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74200" h="729819">
                <a:moveTo>
                  <a:pt x="6271673" y="426"/>
                </a:moveTo>
                <a:cubicBezTo>
                  <a:pt x="7088121" y="7345"/>
                  <a:pt x="8163433" y="83727"/>
                  <a:pt x="9275854" y="203618"/>
                </a:cubicBezTo>
                <a:lnTo>
                  <a:pt x="9874200" y="275121"/>
                </a:lnTo>
                <a:lnTo>
                  <a:pt x="9874200" y="729819"/>
                </a:lnTo>
                <a:lnTo>
                  <a:pt x="0" y="729819"/>
                </a:lnTo>
                <a:lnTo>
                  <a:pt x="707659" y="592320"/>
                </a:lnTo>
                <a:cubicBezTo>
                  <a:pt x="2466351" y="270577"/>
                  <a:pt x="4747635" y="-12490"/>
                  <a:pt x="6271673" y="426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5471169-EF5D-1A20-C8E8-6C6F459DDE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8482" y="540426"/>
            <a:ext cx="1295318" cy="298918"/>
          </a:xfrm>
          <a:prstGeom prst="rect">
            <a:avLst/>
          </a:prstGeom>
        </p:spPr>
      </p:pic>
      <p:sp>
        <p:nvSpPr>
          <p:cNvPr id="18" name="Graphic 109">
            <a:extLst>
              <a:ext uri="{FF2B5EF4-FFF2-40B4-BE49-F238E27FC236}">
                <a16:creationId xmlns:a16="http://schemas.microsoft.com/office/drawing/2014/main" id="{66299FD2-498C-0D3B-7B06-4AE7DAA8C6E7}"/>
              </a:ext>
            </a:extLst>
          </p:cNvPr>
          <p:cNvSpPr/>
          <p:nvPr userDrawn="1"/>
        </p:nvSpPr>
        <p:spPr>
          <a:xfrm rot="10800000">
            <a:off x="2150532" y="6153581"/>
            <a:ext cx="10041467" cy="763688"/>
          </a:xfrm>
          <a:custGeom>
            <a:avLst/>
            <a:gdLst>
              <a:gd name="connsiteX0" fmla="*/ 1079903 w 1080706"/>
              <a:gd name="connsiteY0" fmla="*/ -505 h 81058"/>
              <a:gd name="connsiteX1" fmla="*/ 387531 w 1080706"/>
              <a:gd name="connsiteY1" fmla="*/ 80552 h 81058"/>
              <a:gd name="connsiteX2" fmla="*/ -804 w 1080706"/>
              <a:gd name="connsiteY2" fmla="*/ 55121 h 81058"/>
              <a:gd name="connsiteX3" fmla="*/ -804 w 1080706"/>
              <a:gd name="connsiteY3" fmla="*/ 55121 h 81058"/>
              <a:gd name="connsiteX4" fmla="*/ 387531 w 1080706"/>
              <a:gd name="connsiteY4" fmla="*/ 80552 h 81058"/>
              <a:gd name="connsiteX5" fmla="*/ 1079903 w 1080706"/>
              <a:gd name="connsiteY5" fmla="*/ -505 h 8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0706" h="81058">
                <a:moveTo>
                  <a:pt x="1079903" y="-505"/>
                </a:moveTo>
                <a:cubicBezTo>
                  <a:pt x="853074" y="53482"/>
                  <a:pt x="620693" y="80686"/>
                  <a:pt x="387531" y="80552"/>
                </a:cubicBezTo>
                <a:cubicBezTo>
                  <a:pt x="257676" y="80285"/>
                  <a:pt x="127974" y="71789"/>
                  <a:pt x="-804" y="55121"/>
                </a:cubicBezTo>
                <a:lnTo>
                  <a:pt x="-804" y="55121"/>
                </a:lnTo>
                <a:cubicBezTo>
                  <a:pt x="127974" y="71789"/>
                  <a:pt x="257676" y="80285"/>
                  <a:pt x="387531" y="80552"/>
                </a:cubicBezTo>
                <a:cubicBezTo>
                  <a:pt x="620693" y="80686"/>
                  <a:pt x="853074" y="53482"/>
                  <a:pt x="1079903" y="-505"/>
                </a:cubicBezTo>
                <a:close/>
              </a:path>
            </a:pathLst>
          </a:custGeom>
          <a:solidFill>
            <a:schemeClr val="bg2"/>
          </a:solidFill>
          <a:ln w="63500">
            <a:gradFill>
              <a:gsLst>
                <a:gs pos="0">
                  <a:schemeClr val="accent4"/>
                </a:gs>
                <a:gs pos="13000">
                  <a:schemeClr val="accent5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nl-NL" sz="16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7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85D28-DDB9-68D2-4EC2-B7FDB629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ED27-D079-4EC0-A7C2-2FC9B1E46756}" type="datetimeFigureOut">
              <a:rPr lang="en-NL" smtClean="0"/>
              <a:t>17/07/2024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4B1CB-F11F-B24B-15EB-B39FC76F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B39D7-FD23-DD9E-F7A5-AF333777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D402-5B95-4CEB-92A8-B781B3134322}" type="slidenum">
              <a:rPr lang="en-NL" smtClean="0"/>
              <a:t>‹#›</a:t>
            </a:fld>
            <a:endParaRPr lang="en-NL"/>
          </a:p>
        </p:txBody>
      </p:sp>
      <p:sp>
        <p:nvSpPr>
          <p:cNvPr id="7" name="Tijdelijke aanduiding voor tekst 16">
            <a:extLst>
              <a:ext uri="{FF2B5EF4-FFF2-40B4-BE49-F238E27FC236}">
                <a16:creationId xmlns:a16="http://schemas.microsoft.com/office/drawing/2014/main" id="{10071FE2-1C1D-CDFE-B976-80CEF91A59D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1849" y="2696814"/>
            <a:ext cx="8760883" cy="3392836"/>
          </a:xfrm>
          <a:prstGeom prst="roundRect">
            <a:avLst>
              <a:gd name="adj" fmla="val 7176"/>
            </a:avLst>
          </a:prstGeom>
          <a:solidFill>
            <a:schemeClr val="bg1"/>
          </a:solidFill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D2E3C-234A-2403-222C-965D351AC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96814"/>
            <a:ext cx="8760882" cy="186566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618D5-E6D4-EF61-3DF0-16D0C53CC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876088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3202610-25D6-78E3-AB59-CC041415F95E}"/>
              </a:ext>
            </a:extLst>
          </p:cNvPr>
          <p:cNvSpPr/>
          <p:nvPr userDrawn="1"/>
        </p:nvSpPr>
        <p:spPr>
          <a:xfrm>
            <a:off x="0" y="1"/>
            <a:ext cx="2045026" cy="655649"/>
          </a:xfrm>
          <a:custGeom>
            <a:avLst/>
            <a:gdLst>
              <a:gd name="connsiteX0" fmla="*/ 0 w 2045026"/>
              <a:gd name="connsiteY0" fmla="*/ 0 h 655649"/>
              <a:gd name="connsiteX1" fmla="*/ 2045026 w 2045026"/>
              <a:gd name="connsiteY1" fmla="*/ 0 h 655649"/>
              <a:gd name="connsiteX2" fmla="*/ 1904631 w 2045026"/>
              <a:gd name="connsiteY2" fmla="*/ 86444 h 655649"/>
              <a:gd name="connsiteX3" fmla="*/ 755242 w 2045026"/>
              <a:gd name="connsiteY3" fmla="*/ 614117 h 655649"/>
              <a:gd name="connsiteX4" fmla="*/ 74290 w 2045026"/>
              <a:gd name="connsiteY4" fmla="*/ 631407 h 655649"/>
              <a:gd name="connsiteX5" fmla="*/ 0 w 2045026"/>
              <a:gd name="connsiteY5" fmla="*/ 617160 h 655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5026" h="655649">
                <a:moveTo>
                  <a:pt x="0" y="0"/>
                </a:moveTo>
                <a:lnTo>
                  <a:pt x="2045026" y="0"/>
                </a:lnTo>
                <a:lnTo>
                  <a:pt x="1904631" y="86444"/>
                </a:lnTo>
                <a:cubicBezTo>
                  <a:pt x="1500357" y="320972"/>
                  <a:pt x="1027915" y="542296"/>
                  <a:pt x="755242" y="614117"/>
                </a:cubicBezTo>
                <a:cubicBezTo>
                  <a:pt x="550737" y="667983"/>
                  <a:pt x="303130" y="664675"/>
                  <a:pt x="74290" y="631407"/>
                </a:cubicBezTo>
                <a:lnTo>
                  <a:pt x="0" y="61716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/>
          </a:p>
        </p:txBody>
      </p:sp>
      <p:pic>
        <p:nvPicPr>
          <p:cNvPr id="10" name="Picture 9" descr="A blue circle with white text and a bird&#10;&#10;Description automatically generated">
            <a:extLst>
              <a:ext uri="{FF2B5EF4-FFF2-40B4-BE49-F238E27FC236}">
                <a16:creationId xmlns:a16="http://schemas.microsoft.com/office/drawing/2014/main" id="{BA0AD034-40CB-E93E-821B-A16214B64B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15" y="289041"/>
            <a:ext cx="799755" cy="80168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20912F0-A074-6334-D80E-0B4ACBA2FA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8482" y="540426"/>
            <a:ext cx="1295318" cy="298918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DE4890-684E-99ED-71AA-A4429925F643}"/>
              </a:ext>
            </a:extLst>
          </p:cNvPr>
          <p:cNvSpPr/>
          <p:nvPr userDrawn="1"/>
        </p:nvSpPr>
        <p:spPr>
          <a:xfrm>
            <a:off x="2317799" y="6128182"/>
            <a:ext cx="9874200" cy="729819"/>
          </a:xfrm>
          <a:custGeom>
            <a:avLst/>
            <a:gdLst>
              <a:gd name="connsiteX0" fmla="*/ 6271673 w 9874200"/>
              <a:gd name="connsiteY0" fmla="*/ 426 h 729819"/>
              <a:gd name="connsiteX1" fmla="*/ 9275854 w 9874200"/>
              <a:gd name="connsiteY1" fmla="*/ 203618 h 729819"/>
              <a:gd name="connsiteX2" fmla="*/ 9874200 w 9874200"/>
              <a:gd name="connsiteY2" fmla="*/ 275121 h 729819"/>
              <a:gd name="connsiteX3" fmla="*/ 9874200 w 9874200"/>
              <a:gd name="connsiteY3" fmla="*/ 729819 h 729819"/>
              <a:gd name="connsiteX4" fmla="*/ 0 w 9874200"/>
              <a:gd name="connsiteY4" fmla="*/ 729819 h 729819"/>
              <a:gd name="connsiteX5" fmla="*/ 707659 w 9874200"/>
              <a:gd name="connsiteY5" fmla="*/ 592320 h 729819"/>
              <a:gd name="connsiteX6" fmla="*/ 6271673 w 9874200"/>
              <a:gd name="connsiteY6" fmla="*/ 426 h 7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74200" h="729819">
                <a:moveTo>
                  <a:pt x="6271673" y="426"/>
                </a:moveTo>
                <a:cubicBezTo>
                  <a:pt x="7088121" y="7345"/>
                  <a:pt x="8163433" y="83727"/>
                  <a:pt x="9275854" y="203618"/>
                </a:cubicBezTo>
                <a:lnTo>
                  <a:pt x="9874200" y="275121"/>
                </a:lnTo>
                <a:lnTo>
                  <a:pt x="9874200" y="729819"/>
                </a:lnTo>
                <a:lnTo>
                  <a:pt x="0" y="729819"/>
                </a:lnTo>
                <a:lnTo>
                  <a:pt x="707659" y="592320"/>
                </a:lnTo>
                <a:cubicBezTo>
                  <a:pt x="2466351" y="270577"/>
                  <a:pt x="4747635" y="-12490"/>
                  <a:pt x="6271673" y="426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15" name="Graphic 109">
            <a:extLst>
              <a:ext uri="{FF2B5EF4-FFF2-40B4-BE49-F238E27FC236}">
                <a16:creationId xmlns:a16="http://schemas.microsoft.com/office/drawing/2014/main" id="{25B1FE4B-8EB2-E95A-3B38-CFD97F8621DE}"/>
              </a:ext>
            </a:extLst>
          </p:cNvPr>
          <p:cNvSpPr/>
          <p:nvPr userDrawn="1"/>
        </p:nvSpPr>
        <p:spPr>
          <a:xfrm rot="10800000">
            <a:off x="2150532" y="6153581"/>
            <a:ext cx="10041467" cy="763688"/>
          </a:xfrm>
          <a:custGeom>
            <a:avLst/>
            <a:gdLst>
              <a:gd name="connsiteX0" fmla="*/ 1079903 w 1080706"/>
              <a:gd name="connsiteY0" fmla="*/ -505 h 81058"/>
              <a:gd name="connsiteX1" fmla="*/ 387531 w 1080706"/>
              <a:gd name="connsiteY1" fmla="*/ 80552 h 81058"/>
              <a:gd name="connsiteX2" fmla="*/ -804 w 1080706"/>
              <a:gd name="connsiteY2" fmla="*/ 55121 h 81058"/>
              <a:gd name="connsiteX3" fmla="*/ -804 w 1080706"/>
              <a:gd name="connsiteY3" fmla="*/ 55121 h 81058"/>
              <a:gd name="connsiteX4" fmla="*/ 387531 w 1080706"/>
              <a:gd name="connsiteY4" fmla="*/ 80552 h 81058"/>
              <a:gd name="connsiteX5" fmla="*/ 1079903 w 1080706"/>
              <a:gd name="connsiteY5" fmla="*/ -505 h 8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0706" h="81058">
                <a:moveTo>
                  <a:pt x="1079903" y="-505"/>
                </a:moveTo>
                <a:cubicBezTo>
                  <a:pt x="853074" y="53482"/>
                  <a:pt x="620693" y="80686"/>
                  <a:pt x="387531" y="80552"/>
                </a:cubicBezTo>
                <a:cubicBezTo>
                  <a:pt x="257676" y="80285"/>
                  <a:pt x="127974" y="71789"/>
                  <a:pt x="-804" y="55121"/>
                </a:cubicBezTo>
                <a:lnTo>
                  <a:pt x="-804" y="55121"/>
                </a:lnTo>
                <a:cubicBezTo>
                  <a:pt x="127974" y="71789"/>
                  <a:pt x="257676" y="80285"/>
                  <a:pt x="387531" y="80552"/>
                </a:cubicBezTo>
                <a:cubicBezTo>
                  <a:pt x="620693" y="80686"/>
                  <a:pt x="853074" y="53482"/>
                  <a:pt x="1079903" y="-505"/>
                </a:cubicBezTo>
                <a:close/>
              </a:path>
            </a:pathLst>
          </a:custGeom>
          <a:solidFill>
            <a:schemeClr val="bg2"/>
          </a:solidFill>
          <a:ln w="63500">
            <a:gradFill>
              <a:gsLst>
                <a:gs pos="0">
                  <a:schemeClr val="accent4"/>
                </a:gs>
                <a:gs pos="13000">
                  <a:schemeClr val="accent5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nl-NL" sz="16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60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6CCB-07A0-529A-B796-8A1E6250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CFF61-0B3E-15DD-72C4-0CA67D972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52874-46E0-EB1C-E633-D5969627C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DC81F-2989-B34C-5FA3-CDB06E60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ED27-D079-4EC0-A7C2-2FC9B1E46756}" type="datetimeFigureOut">
              <a:rPr lang="en-NL" smtClean="0"/>
              <a:t>17/07/2024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E06EE-72B9-B368-6027-E854C732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E7245-5AAC-2C1F-4453-672E4CADD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D402-5B95-4CEB-92A8-B781B3134322}" type="slidenum">
              <a:rPr lang="en-NL" smtClean="0"/>
              <a:t>‹#›</a:t>
            </a:fld>
            <a:endParaRPr lang="en-NL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1182762-B145-3229-637E-FB4BEE852294}"/>
              </a:ext>
            </a:extLst>
          </p:cNvPr>
          <p:cNvSpPr/>
          <p:nvPr userDrawn="1"/>
        </p:nvSpPr>
        <p:spPr>
          <a:xfrm>
            <a:off x="0" y="1"/>
            <a:ext cx="2045026" cy="655649"/>
          </a:xfrm>
          <a:custGeom>
            <a:avLst/>
            <a:gdLst>
              <a:gd name="connsiteX0" fmla="*/ 0 w 2045026"/>
              <a:gd name="connsiteY0" fmla="*/ 0 h 655649"/>
              <a:gd name="connsiteX1" fmla="*/ 2045026 w 2045026"/>
              <a:gd name="connsiteY1" fmla="*/ 0 h 655649"/>
              <a:gd name="connsiteX2" fmla="*/ 1904631 w 2045026"/>
              <a:gd name="connsiteY2" fmla="*/ 86444 h 655649"/>
              <a:gd name="connsiteX3" fmla="*/ 755242 w 2045026"/>
              <a:gd name="connsiteY3" fmla="*/ 614117 h 655649"/>
              <a:gd name="connsiteX4" fmla="*/ 74290 w 2045026"/>
              <a:gd name="connsiteY4" fmla="*/ 631407 h 655649"/>
              <a:gd name="connsiteX5" fmla="*/ 0 w 2045026"/>
              <a:gd name="connsiteY5" fmla="*/ 617160 h 655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5026" h="655649">
                <a:moveTo>
                  <a:pt x="0" y="0"/>
                </a:moveTo>
                <a:lnTo>
                  <a:pt x="2045026" y="0"/>
                </a:lnTo>
                <a:lnTo>
                  <a:pt x="1904631" y="86444"/>
                </a:lnTo>
                <a:cubicBezTo>
                  <a:pt x="1500357" y="320972"/>
                  <a:pt x="1027915" y="542296"/>
                  <a:pt x="755242" y="614117"/>
                </a:cubicBezTo>
                <a:cubicBezTo>
                  <a:pt x="550737" y="667983"/>
                  <a:pt x="303130" y="664675"/>
                  <a:pt x="74290" y="631407"/>
                </a:cubicBezTo>
                <a:lnTo>
                  <a:pt x="0" y="61716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/>
          </a:p>
        </p:txBody>
      </p:sp>
      <p:pic>
        <p:nvPicPr>
          <p:cNvPr id="10" name="Picture 9" descr="A blue circle with white text and a bird&#10;&#10;Description automatically generated">
            <a:extLst>
              <a:ext uri="{FF2B5EF4-FFF2-40B4-BE49-F238E27FC236}">
                <a16:creationId xmlns:a16="http://schemas.microsoft.com/office/drawing/2014/main" id="{9438F733-7558-5176-F4CA-256BB5569F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15" y="289041"/>
            <a:ext cx="799755" cy="80168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0011EA5-917E-66C3-8509-9F85351C0B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8482" y="540426"/>
            <a:ext cx="1295318" cy="298918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7E4D374-16EB-7340-579E-78DE7B394EDB}"/>
              </a:ext>
            </a:extLst>
          </p:cNvPr>
          <p:cNvSpPr/>
          <p:nvPr userDrawn="1"/>
        </p:nvSpPr>
        <p:spPr>
          <a:xfrm>
            <a:off x="2317799" y="6128182"/>
            <a:ext cx="9874200" cy="729819"/>
          </a:xfrm>
          <a:custGeom>
            <a:avLst/>
            <a:gdLst>
              <a:gd name="connsiteX0" fmla="*/ 6271673 w 9874200"/>
              <a:gd name="connsiteY0" fmla="*/ 426 h 729819"/>
              <a:gd name="connsiteX1" fmla="*/ 9275854 w 9874200"/>
              <a:gd name="connsiteY1" fmla="*/ 203618 h 729819"/>
              <a:gd name="connsiteX2" fmla="*/ 9874200 w 9874200"/>
              <a:gd name="connsiteY2" fmla="*/ 275121 h 729819"/>
              <a:gd name="connsiteX3" fmla="*/ 9874200 w 9874200"/>
              <a:gd name="connsiteY3" fmla="*/ 729819 h 729819"/>
              <a:gd name="connsiteX4" fmla="*/ 0 w 9874200"/>
              <a:gd name="connsiteY4" fmla="*/ 729819 h 729819"/>
              <a:gd name="connsiteX5" fmla="*/ 707659 w 9874200"/>
              <a:gd name="connsiteY5" fmla="*/ 592320 h 729819"/>
              <a:gd name="connsiteX6" fmla="*/ 6271673 w 9874200"/>
              <a:gd name="connsiteY6" fmla="*/ 426 h 7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74200" h="729819">
                <a:moveTo>
                  <a:pt x="6271673" y="426"/>
                </a:moveTo>
                <a:cubicBezTo>
                  <a:pt x="7088121" y="7345"/>
                  <a:pt x="8163433" y="83727"/>
                  <a:pt x="9275854" y="203618"/>
                </a:cubicBezTo>
                <a:lnTo>
                  <a:pt x="9874200" y="275121"/>
                </a:lnTo>
                <a:lnTo>
                  <a:pt x="9874200" y="729819"/>
                </a:lnTo>
                <a:lnTo>
                  <a:pt x="0" y="729819"/>
                </a:lnTo>
                <a:lnTo>
                  <a:pt x="707659" y="592320"/>
                </a:lnTo>
                <a:cubicBezTo>
                  <a:pt x="2466351" y="270577"/>
                  <a:pt x="4747635" y="-12490"/>
                  <a:pt x="6271673" y="426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15" name="Graphic 109">
            <a:extLst>
              <a:ext uri="{FF2B5EF4-FFF2-40B4-BE49-F238E27FC236}">
                <a16:creationId xmlns:a16="http://schemas.microsoft.com/office/drawing/2014/main" id="{0EE1A88C-3825-B27B-4557-FB5577E4C287}"/>
              </a:ext>
            </a:extLst>
          </p:cNvPr>
          <p:cNvSpPr/>
          <p:nvPr userDrawn="1"/>
        </p:nvSpPr>
        <p:spPr>
          <a:xfrm rot="10800000">
            <a:off x="2150532" y="6153581"/>
            <a:ext cx="10041467" cy="763688"/>
          </a:xfrm>
          <a:custGeom>
            <a:avLst/>
            <a:gdLst>
              <a:gd name="connsiteX0" fmla="*/ 1079903 w 1080706"/>
              <a:gd name="connsiteY0" fmla="*/ -505 h 81058"/>
              <a:gd name="connsiteX1" fmla="*/ 387531 w 1080706"/>
              <a:gd name="connsiteY1" fmla="*/ 80552 h 81058"/>
              <a:gd name="connsiteX2" fmla="*/ -804 w 1080706"/>
              <a:gd name="connsiteY2" fmla="*/ 55121 h 81058"/>
              <a:gd name="connsiteX3" fmla="*/ -804 w 1080706"/>
              <a:gd name="connsiteY3" fmla="*/ 55121 h 81058"/>
              <a:gd name="connsiteX4" fmla="*/ 387531 w 1080706"/>
              <a:gd name="connsiteY4" fmla="*/ 80552 h 81058"/>
              <a:gd name="connsiteX5" fmla="*/ 1079903 w 1080706"/>
              <a:gd name="connsiteY5" fmla="*/ -505 h 8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0706" h="81058">
                <a:moveTo>
                  <a:pt x="1079903" y="-505"/>
                </a:moveTo>
                <a:cubicBezTo>
                  <a:pt x="853074" y="53482"/>
                  <a:pt x="620693" y="80686"/>
                  <a:pt x="387531" y="80552"/>
                </a:cubicBezTo>
                <a:cubicBezTo>
                  <a:pt x="257676" y="80285"/>
                  <a:pt x="127974" y="71789"/>
                  <a:pt x="-804" y="55121"/>
                </a:cubicBezTo>
                <a:lnTo>
                  <a:pt x="-804" y="55121"/>
                </a:lnTo>
                <a:cubicBezTo>
                  <a:pt x="127974" y="71789"/>
                  <a:pt x="257676" y="80285"/>
                  <a:pt x="387531" y="80552"/>
                </a:cubicBezTo>
                <a:cubicBezTo>
                  <a:pt x="620693" y="80686"/>
                  <a:pt x="853074" y="53482"/>
                  <a:pt x="1079903" y="-505"/>
                </a:cubicBezTo>
                <a:close/>
              </a:path>
            </a:pathLst>
          </a:custGeom>
          <a:solidFill>
            <a:schemeClr val="bg2"/>
          </a:solidFill>
          <a:ln w="63500">
            <a:gradFill>
              <a:gsLst>
                <a:gs pos="0">
                  <a:schemeClr val="accent4"/>
                </a:gs>
                <a:gs pos="13000">
                  <a:schemeClr val="accent5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nl-NL" sz="16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3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C460-324A-571E-397E-31D84259D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C35C5-650D-30F2-5FCC-84A870C96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9291E-5598-242C-3DAD-FB84BCAC7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1EEBC5-A276-C004-8DF6-DDDB0D522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9061B-1048-204B-B8A9-791C5E0B4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6C23C-35C3-5352-9791-228FFA9D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ED27-D079-4EC0-A7C2-2FC9B1E46756}" type="datetimeFigureOut">
              <a:rPr lang="en-NL" smtClean="0"/>
              <a:t>17/07/2024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58937C-7834-BF8B-C4B7-915FB40A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7CA3A6-3D2C-79B7-25A5-70AA5B44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D402-5B95-4CEB-92A8-B781B3134322}" type="slidenum">
              <a:rPr lang="en-NL" smtClean="0"/>
              <a:t>‹#›</a:t>
            </a:fld>
            <a:endParaRPr lang="en-NL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6BFE0EE-1C6F-3C7C-818E-3AEDE4452918}"/>
              </a:ext>
            </a:extLst>
          </p:cNvPr>
          <p:cNvSpPr/>
          <p:nvPr userDrawn="1"/>
        </p:nvSpPr>
        <p:spPr>
          <a:xfrm>
            <a:off x="0" y="1"/>
            <a:ext cx="2045026" cy="655649"/>
          </a:xfrm>
          <a:custGeom>
            <a:avLst/>
            <a:gdLst>
              <a:gd name="connsiteX0" fmla="*/ 0 w 2045026"/>
              <a:gd name="connsiteY0" fmla="*/ 0 h 655649"/>
              <a:gd name="connsiteX1" fmla="*/ 2045026 w 2045026"/>
              <a:gd name="connsiteY1" fmla="*/ 0 h 655649"/>
              <a:gd name="connsiteX2" fmla="*/ 1904631 w 2045026"/>
              <a:gd name="connsiteY2" fmla="*/ 86444 h 655649"/>
              <a:gd name="connsiteX3" fmla="*/ 755242 w 2045026"/>
              <a:gd name="connsiteY3" fmla="*/ 614117 h 655649"/>
              <a:gd name="connsiteX4" fmla="*/ 74290 w 2045026"/>
              <a:gd name="connsiteY4" fmla="*/ 631407 h 655649"/>
              <a:gd name="connsiteX5" fmla="*/ 0 w 2045026"/>
              <a:gd name="connsiteY5" fmla="*/ 617160 h 655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5026" h="655649">
                <a:moveTo>
                  <a:pt x="0" y="0"/>
                </a:moveTo>
                <a:lnTo>
                  <a:pt x="2045026" y="0"/>
                </a:lnTo>
                <a:lnTo>
                  <a:pt x="1904631" y="86444"/>
                </a:lnTo>
                <a:cubicBezTo>
                  <a:pt x="1500357" y="320972"/>
                  <a:pt x="1027915" y="542296"/>
                  <a:pt x="755242" y="614117"/>
                </a:cubicBezTo>
                <a:cubicBezTo>
                  <a:pt x="550737" y="667983"/>
                  <a:pt x="303130" y="664675"/>
                  <a:pt x="74290" y="631407"/>
                </a:cubicBezTo>
                <a:lnTo>
                  <a:pt x="0" y="61716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/>
          </a:p>
        </p:txBody>
      </p:sp>
      <p:pic>
        <p:nvPicPr>
          <p:cNvPr id="12" name="Picture 11" descr="A blue circle with white text and a bird&#10;&#10;Description automatically generated">
            <a:extLst>
              <a:ext uri="{FF2B5EF4-FFF2-40B4-BE49-F238E27FC236}">
                <a16:creationId xmlns:a16="http://schemas.microsoft.com/office/drawing/2014/main" id="{835771B3-0864-236E-CC91-59B4C6E750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15" y="289041"/>
            <a:ext cx="799755" cy="80168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8B31ED4D-95F7-1C96-1A5D-560C35530D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8482" y="540426"/>
            <a:ext cx="1295318" cy="298918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5F46CF8-F6C4-62A4-2845-A579C75F6EBF}"/>
              </a:ext>
            </a:extLst>
          </p:cNvPr>
          <p:cNvSpPr/>
          <p:nvPr userDrawn="1"/>
        </p:nvSpPr>
        <p:spPr>
          <a:xfrm>
            <a:off x="2317799" y="6128182"/>
            <a:ext cx="9874200" cy="729819"/>
          </a:xfrm>
          <a:custGeom>
            <a:avLst/>
            <a:gdLst>
              <a:gd name="connsiteX0" fmla="*/ 6271673 w 9874200"/>
              <a:gd name="connsiteY0" fmla="*/ 426 h 729819"/>
              <a:gd name="connsiteX1" fmla="*/ 9275854 w 9874200"/>
              <a:gd name="connsiteY1" fmla="*/ 203618 h 729819"/>
              <a:gd name="connsiteX2" fmla="*/ 9874200 w 9874200"/>
              <a:gd name="connsiteY2" fmla="*/ 275121 h 729819"/>
              <a:gd name="connsiteX3" fmla="*/ 9874200 w 9874200"/>
              <a:gd name="connsiteY3" fmla="*/ 729819 h 729819"/>
              <a:gd name="connsiteX4" fmla="*/ 0 w 9874200"/>
              <a:gd name="connsiteY4" fmla="*/ 729819 h 729819"/>
              <a:gd name="connsiteX5" fmla="*/ 707659 w 9874200"/>
              <a:gd name="connsiteY5" fmla="*/ 592320 h 729819"/>
              <a:gd name="connsiteX6" fmla="*/ 6271673 w 9874200"/>
              <a:gd name="connsiteY6" fmla="*/ 426 h 7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74200" h="729819">
                <a:moveTo>
                  <a:pt x="6271673" y="426"/>
                </a:moveTo>
                <a:cubicBezTo>
                  <a:pt x="7088121" y="7345"/>
                  <a:pt x="8163433" y="83727"/>
                  <a:pt x="9275854" y="203618"/>
                </a:cubicBezTo>
                <a:lnTo>
                  <a:pt x="9874200" y="275121"/>
                </a:lnTo>
                <a:lnTo>
                  <a:pt x="9874200" y="729819"/>
                </a:lnTo>
                <a:lnTo>
                  <a:pt x="0" y="729819"/>
                </a:lnTo>
                <a:lnTo>
                  <a:pt x="707659" y="592320"/>
                </a:lnTo>
                <a:cubicBezTo>
                  <a:pt x="2466351" y="270577"/>
                  <a:pt x="4747635" y="-12490"/>
                  <a:pt x="6271673" y="426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17" name="Graphic 109">
            <a:extLst>
              <a:ext uri="{FF2B5EF4-FFF2-40B4-BE49-F238E27FC236}">
                <a16:creationId xmlns:a16="http://schemas.microsoft.com/office/drawing/2014/main" id="{E5848F2C-34FC-2A08-B0F9-3937FB8FBAFE}"/>
              </a:ext>
            </a:extLst>
          </p:cNvPr>
          <p:cNvSpPr/>
          <p:nvPr userDrawn="1"/>
        </p:nvSpPr>
        <p:spPr>
          <a:xfrm rot="10800000">
            <a:off x="2150532" y="6153581"/>
            <a:ext cx="10041467" cy="763688"/>
          </a:xfrm>
          <a:custGeom>
            <a:avLst/>
            <a:gdLst>
              <a:gd name="connsiteX0" fmla="*/ 1079903 w 1080706"/>
              <a:gd name="connsiteY0" fmla="*/ -505 h 81058"/>
              <a:gd name="connsiteX1" fmla="*/ 387531 w 1080706"/>
              <a:gd name="connsiteY1" fmla="*/ 80552 h 81058"/>
              <a:gd name="connsiteX2" fmla="*/ -804 w 1080706"/>
              <a:gd name="connsiteY2" fmla="*/ 55121 h 81058"/>
              <a:gd name="connsiteX3" fmla="*/ -804 w 1080706"/>
              <a:gd name="connsiteY3" fmla="*/ 55121 h 81058"/>
              <a:gd name="connsiteX4" fmla="*/ 387531 w 1080706"/>
              <a:gd name="connsiteY4" fmla="*/ 80552 h 81058"/>
              <a:gd name="connsiteX5" fmla="*/ 1079903 w 1080706"/>
              <a:gd name="connsiteY5" fmla="*/ -505 h 8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0706" h="81058">
                <a:moveTo>
                  <a:pt x="1079903" y="-505"/>
                </a:moveTo>
                <a:cubicBezTo>
                  <a:pt x="853074" y="53482"/>
                  <a:pt x="620693" y="80686"/>
                  <a:pt x="387531" y="80552"/>
                </a:cubicBezTo>
                <a:cubicBezTo>
                  <a:pt x="257676" y="80285"/>
                  <a:pt x="127974" y="71789"/>
                  <a:pt x="-804" y="55121"/>
                </a:cubicBezTo>
                <a:lnTo>
                  <a:pt x="-804" y="55121"/>
                </a:lnTo>
                <a:cubicBezTo>
                  <a:pt x="127974" y="71789"/>
                  <a:pt x="257676" y="80285"/>
                  <a:pt x="387531" y="80552"/>
                </a:cubicBezTo>
                <a:cubicBezTo>
                  <a:pt x="620693" y="80686"/>
                  <a:pt x="853074" y="53482"/>
                  <a:pt x="1079903" y="-505"/>
                </a:cubicBezTo>
                <a:close/>
              </a:path>
            </a:pathLst>
          </a:custGeom>
          <a:solidFill>
            <a:schemeClr val="bg2"/>
          </a:solidFill>
          <a:ln w="63500">
            <a:gradFill>
              <a:gsLst>
                <a:gs pos="0">
                  <a:schemeClr val="accent4"/>
                </a:gs>
                <a:gs pos="13000">
                  <a:schemeClr val="accent5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nl-NL" sz="16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21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9927-86CE-72EE-C1BA-CB13B8BB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26F7A-22AE-3330-5A4F-3B660F07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ED27-D079-4EC0-A7C2-2FC9B1E46756}" type="datetimeFigureOut">
              <a:rPr lang="en-NL" smtClean="0"/>
              <a:t>17/07/2024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681A8-AAE7-1794-6F6A-4483CA35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6FBD1-4500-500B-2E5F-2473074C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D402-5B95-4CEB-92A8-B781B3134322}" type="slidenum">
              <a:rPr lang="en-NL" smtClean="0"/>
              <a:t>‹#›</a:t>
            </a:fld>
            <a:endParaRPr lang="en-NL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A52BD2-0EE6-3F49-211E-87E5FAF2D09A}"/>
              </a:ext>
            </a:extLst>
          </p:cNvPr>
          <p:cNvSpPr/>
          <p:nvPr userDrawn="1"/>
        </p:nvSpPr>
        <p:spPr>
          <a:xfrm>
            <a:off x="0" y="1"/>
            <a:ext cx="2045026" cy="655649"/>
          </a:xfrm>
          <a:custGeom>
            <a:avLst/>
            <a:gdLst>
              <a:gd name="connsiteX0" fmla="*/ 0 w 2045026"/>
              <a:gd name="connsiteY0" fmla="*/ 0 h 655649"/>
              <a:gd name="connsiteX1" fmla="*/ 2045026 w 2045026"/>
              <a:gd name="connsiteY1" fmla="*/ 0 h 655649"/>
              <a:gd name="connsiteX2" fmla="*/ 1904631 w 2045026"/>
              <a:gd name="connsiteY2" fmla="*/ 86444 h 655649"/>
              <a:gd name="connsiteX3" fmla="*/ 755242 w 2045026"/>
              <a:gd name="connsiteY3" fmla="*/ 614117 h 655649"/>
              <a:gd name="connsiteX4" fmla="*/ 74290 w 2045026"/>
              <a:gd name="connsiteY4" fmla="*/ 631407 h 655649"/>
              <a:gd name="connsiteX5" fmla="*/ 0 w 2045026"/>
              <a:gd name="connsiteY5" fmla="*/ 617160 h 655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5026" h="655649">
                <a:moveTo>
                  <a:pt x="0" y="0"/>
                </a:moveTo>
                <a:lnTo>
                  <a:pt x="2045026" y="0"/>
                </a:lnTo>
                <a:lnTo>
                  <a:pt x="1904631" y="86444"/>
                </a:lnTo>
                <a:cubicBezTo>
                  <a:pt x="1500357" y="320972"/>
                  <a:pt x="1027915" y="542296"/>
                  <a:pt x="755242" y="614117"/>
                </a:cubicBezTo>
                <a:cubicBezTo>
                  <a:pt x="550737" y="667983"/>
                  <a:pt x="303130" y="664675"/>
                  <a:pt x="74290" y="631407"/>
                </a:cubicBezTo>
                <a:lnTo>
                  <a:pt x="0" y="61716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/>
          </a:p>
        </p:txBody>
      </p:sp>
      <p:pic>
        <p:nvPicPr>
          <p:cNvPr id="8" name="Picture 7" descr="A blue circle with white text and a bird&#10;&#10;Description automatically generated">
            <a:extLst>
              <a:ext uri="{FF2B5EF4-FFF2-40B4-BE49-F238E27FC236}">
                <a16:creationId xmlns:a16="http://schemas.microsoft.com/office/drawing/2014/main" id="{E2FD9173-53BA-98CC-F4E1-8963825BCD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15" y="289041"/>
            <a:ext cx="799755" cy="80168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1748730-0EFB-5E56-65D6-A5F857CF5E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8482" y="540426"/>
            <a:ext cx="1295318" cy="298918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9A961DE-42CC-1A0A-3B78-21219249B2CE}"/>
              </a:ext>
            </a:extLst>
          </p:cNvPr>
          <p:cNvSpPr/>
          <p:nvPr userDrawn="1"/>
        </p:nvSpPr>
        <p:spPr>
          <a:xfrm>
            <a:off x="2317799" y="6128182"/>
            <a:ext cx="9874200" cy="729819"/>
          </a:xfrm>
          <a:custGeom>
            <a:avLst/>
            <a:gdLst>
              <a:gd name="connsiteX0" fmla="*/ 6271673 w 9874200"/>
              <a:gd name="connsiteY0" fmla="*/ 426 h 729819"/>
              <a:gd name="connsiteX1" fmla="*/ 9275854 w 9874200"/>
              <a:gd name="connsiteY1" fmla="*/ 203618 h 729819"/>
              <a:gd name="connsiteX2" fmla="*/ 9874200 w 9874200"/>
              <a:gd name="connsiteY2" fmla="*/ 275121 h 729819"/>
              <a:gd name="connsiteX3" fmla="*/ 9874200 w 9874200"/>
              <a:gd name="connsiteY3" fmla="*/ 729819 h 729819"/>
              <a:gd name="connsiteX4" fmla="*/ 0 w 9874200"/>
              <a:gd name="connsiteY4" fmla="*/ 729819 h 729819"/>
              <a:gd name="connsiteX5" fmla="*/ 707659 w 9874200"/>
              <a:gd name="connsiteY5" fmla="*/ 592320 h 729819"/>
              <a:gd name="connsiteX6" fmla="*/ 6271673 w 9874200"/>
              <a:gd name="connsiteY6" fmla="*/ 426 h 7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74200" h="729819">
                <a:moveTo>
                  <a:pt x="6271673" y="426"/>
                </a:moveTo>
                <a:cubicBezTo>
                  <a:pt x="7088121" y="7345"/>
                  <a:pt x="8163433" y="83727"/>
                  <a:pt x="9275854" y="203618"/>
                </a:cubicBezTo>
                <a:lnTo>
                  <a:pt x="9874200" y="275121"/>
                </a:lnTo>
                <a:lnTo>
                  <a:pt x="9874200" y="729819"/>
                </a:lnTo>
                <a:lnTo>
                  <a:pt x="0" y="729819"/>
                </a:lnTo>
                <a:lnTo>
                  <a:pt x="707659" y="592320"/>
                </a:lnTo>
                <a:cubicBezTo>
                  <a:pt x="2466351" y="270577"/>
                  <a:pt x="4747635" y="-12490"/>
                  <a:pt x="6271673" y="426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13" name="Graphic 109">
            <a:extLst>
              <a:ext uri="{FF2B5EF4-FFF2-40B4-BE49-F238E27FC236}">
                <a16:creationId xmlns:a16="http://schemas.microsoft.com/office/drawing/2014/main" id="{4B8EED28-70A2-3E74-1EB4-DAEEAB5AAFFB}"/>
              </a:ext>
            </a:extLst>
          </p:cNvPr>
          <p:cNvSpPr/>
          <p:nvPr userDrawn="1"/>
        </p:nvSpPr>
        <p:spPr>
          <a:xfrm rot="10800000">
            <a:off x="2150532" y="6153581"/>
            <a:ext cx="10041467" cy="763688"/>
          </a:xfrm>
          <a:custGeom>
            <a:avLst/>
            <a:gdLst>
              <a:gd name="connsiteX0" fmla="*/ 1079903 w 1080706"/>
              <a:gd name="connsiteY0" fmla="*/ -505 h 81058"/>
              <a:gd name="connsiteX1" fmla="*/ 387531 w 1080706"/>
              <a:gd name="connsiteY1" fmla="*/ 80552 h 81058"/>
              <a:gd name="connsiteX2" fmla="*/ -804 w 1080706"/>
              <a:gd name="connsiteY2" fmla="*/ 55121 h 81058"/>
              <a:gd name="connsiteX3" fmla="*/ -804 w 1080706"/>
              <a:gd name="connsiteY3" fmla="*/ 55121 h 81058"/>
              <a:gd name="connsiteX4" fmla="*/ 387531 w 1080706"/>
              <a:gd name="connsiteY4" fmla="*/ 80552 h 81058"/>
              <a:gd name="connsiteX5" fmla="*/ 1079903 w 1080706"/>
              <a:gd name="connsiteY5" fmla="*/ -505 h 8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0706" h="81058">
                <a:moveTo>
                  <a:pt x="1079903" y="-505"/>
                </a:moveTo>
                <a:cubicBezTo>
                  <a:pt x="853074" y="53482"/>
                  <a:pt x="620693" y="80686"/>
                  <a:pt x="387531" y="80552"/>
                </a:cubicBezTo>
                <a:cubicBezTo>
                  <a:pt x="257676" y="80285"/>
                  <a:pt x="127974" y="71789"/>
                  <a:pt x="-804" y="55121"/>
                </a:cubicBezTo>
                <a:lnTo>
                  <a:pt x="-804" y="55121"/>
                </a:lnTo>
                <a:cubicBezTo>
                  <a:pt x="127974" y="71789"/>
                  <a:pt x="257676" y="80285"/>
                  <a:pt x="387531" y="80552"/>
                </a:cubicBezTo>
                <a:cubicBezTo>
                  <a:pt x="620693" y="80686"/>
                  <a:pt x="853074" y="53482"/>
                  <a:pt x="1079903" y="-505"/>
                </a:cubicBezTo>
                <a:close/>
              </a:path>
            </a:pathLst>
          </a:custGeom>
          <a:solidFill>
            <a:schemeClr val="bg2"/>
          </a:solidFill>
          <a:ln w="63500">
            <a:gradFill>
              <a:gsLst>
                <a:gs pos="0">
                  <a:schemeClr val="accent4"/>
                </a:gs>
                <a:gs pos="13000">
                  <a:schemeClr val="accent5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nl-NL" sz="16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02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5A3631-990F-8E02-F5F8-01EA1BD7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ED27-D079-4EC0-A7C2-2FC9B1E46756}" type="datetimeFigureOut">
              <a:rPr lang="en-NL" smtClean="0"/>
              <a:t>17/07/2024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EC20D-8BA2-736F-44F5-B02FFC1F5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5FE10-2CC5-917C-56AE-E084C737C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D402-5B95-4CEB-92A8-B781B3134322}" type="slidenum">
              <a:rPr lang="en-NL" smtClean="0"/>
              <a:t>‹#›</a:t>
            </a:fld>
            <a:endParaRPr lang="en-NL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DB165AE-68E8-B835-80B4-401D0608B0AE}"/>
              </a:ext>
            </a:extLst>
          </p:cNvPr>
          <p:cNvSpPr/>
          <p:nvPr userDrawn="1"/>
        </p:nvSpPr>
        <p:spPr>
          <a:xfrm>
            <a:off x="0" y="1"/>
            <a:ext cx="2045026" cy="655649"/>
          </a:xfrm>
          <a:custGeom>
            <a:avLst/>
            <a:gdLst>
              <a:gd name="connsiteX0" fmla="*/ 0 w 2045026"/>
              <a:gd name="connsiteY0" fmla="*/ 0 h 655649"/>
              <a:gd name="connsiteX1" fmla="*/ 2045026 w 2045026"/>
              <a:gd name="connsiteY1" fmla="*/ 0 h 655649"/>
              <a:gd name="connsiteX2" fmla="*/ 1904631 w 2045026"/>
              <a:gd name="connsiteY2" fmla="*/ 86444 h 655649"/>
              <a:gd name="connsiteX3" fmla="*/ 755242 w 2045026"/>
              <a:gd name="connsiteY3" fmla="*/ 614117 h 655649"/>
              <a:gd name="connsiteX4" fmla="*/ 74290 w 2045026"/>
              <a:gd name="connsiteY4" fmla="*/ 631407 h 655649"/>
              <a:gd name="connsiteX5" fmla="*/ 0 w 2045026"/>
              <a:gd name="connsiteY5" fmla="*/ 617160 h 655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5026" h="655649">
                <a:moveTo>
                  <a:pt x="0" y="0"/>
                </a:moveTo>
                <a:lnTo>
                  <a:pt x="2045026" y="0"/>
                </a:lnTo>
                <a:lnTo>
                  <a:pt x="1904631" y="86444"/>
                </a:lnTo>
                <a:cubicBezTo>
                  <a:pt x="1500357" y="320972"/>
                  <a:pt x="1027915" y="542296"/>
                  <a:pt x="755242" y="614117"/>
                </a:cubicBezTo>
                <a:cubicBezTo>
                  <a:pt x="550737" y="667983"/>
                  <a:pt x="303130" y="664675"/>
                  <a:pt x="74290" y="631407"/>
                </a:cubicBezTo>
                <a:lnTo>
                  <a:pt x="0" y="61716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/>
          </a:p>
        </p:txBody>
      </p:sp>
      <p:pic>
        <p:nvPicPr>
          <p:cNvPr id="6" name="Picture 5" descr="A blue circle with white text and a bird&#10;&#10;Description automatically generated">
            <a:extLst>
              <a:ext uri="{FF2B5EF4-FFF2-40B4-BE49-F238E27FC236}">
                <a16:creationId xmlns:a16="http://schemas.microsoft.com/office/drawing/2014/main" id="{432E2D30-C353-61C9-78BA-2478C8E17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15" y="289041"/>
            <a:ext cx="799755" cy="80168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50A6CE2-0104-74C0-8780-B8DB9E697C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8482" y="540426"/>
            <a:ext cx="1295318" cy="298918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C05D9D4-6A1A-C89A-CE5A-1C2098815011}"/>
              </a:ext>
            </a:extLst>
          </p:cNvPr>
          <p:cNvSpPr/>
          <p:nvPr userDrawn="1"/>
        </p:nvSpPr>
        <p:spPr>
          <a:xfrm>
            <a:off x="2317799" y="6128182"/>
            <a:ext cx="9874200" cy="729819"/>
          </a:xfrm>
          <a:custGeom>
            <a:avLst/>
            <a:gdLst>
              <a:gd name="connsiteX0" fmla="*/ 6271673 w 9874200"/>
              <a:gd name="connsiteY0" fmla="*/ 426 h 729819"/>
              <a:gd name="connsiteX1" fmla="*/ 9275854 w 9874200"/>
              <a:gd name="connsiteY1" fmla="*/ 203618 h 729819"/>
              <a:gd name="connsiteX2" fmla="*/ 9874200 w 9874200"/>
              <a:gd name="connsiteY2" fmla="*/ 275121 h 729819"/>
              <a:gd name="connsiteX3" fmla="*/ 9874200 w 9874200"/>
              <a:gd name="connsiteY3" fmla="*/ 729819 h 729819"/>
              <a:gd name="connsiteX4" fmla="*/ 0 w 9874200"/>
              <a:gd name="connsiteY4" fmla="*/ 729819 h 729819"/>
              <a:gd name="connsiteX5" fmla="*/ 707659 w 9874200"/>
              <a:gd name="connsiteY5" fmla="*/ 592320 h 729819"/>
              <a:gd name="connsiteX6" fmla="*/ 6271673 w 9874200"/>
              <a:gd name="connsiteY6" fmla="*/ 426 h 7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74200" h="729819">
                <a:moveTo>
                  <a:pt x="6271673" y="426"/>
                </a:moveTo>
                <a:cubicBezTo>
                  <a:pt x="7088121" y="7345"/>
                  <a:pt x="8163433" y="83727"/>
                  <a:pt x="9275854" y="203618"/>
                </a:cubicBezTo>
                <a:lnTo>
                  <a:pt x="9874200" y="275121"/>
                </a:lnTo>
                <a:lnTo>
                  <a:pt x="9874200" y="729819"/>
                </a:lnTo>
                <a:lnTo>
                  <a:pt x="0" y="729819"/>
                </a:lnTo>
                <a:lnTo>
                  <a:pt x="707659" y="592320"/>
                </a:lnTo>
                <a:cubicBezTo>
                  <a:pt x="2466351" y="270577"/>
                  <a:pt x="4747635" y="-12490"/>
                  <a:pt x="6271673" y="426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11" name="Graphic 109">
            <a:extLst>
              <a:ext uri="{FF2B5EF4-FFF2-40B4-BE49-F238E27FC236}">
                <a16:creationId xmlns:a16="http://schemas.microsoft.com/office/drawing/2014/main" id="{68BB0637-22F7-5BC6-A299-B3A708A93A0A}"/>
              </a:ext>
            </a:extLst>
          </p:cNvPr>
          <p:cNvSpPr/>
          <p:nvPr userDrawn="1"/>
        </p:nvSpPr>
        <p:spPr>
          <a:xfrm rot="10800000">
            <a:off x="2150532" y="6153581"/>
            <a:ext cx="10041467" cy="763688"/>
          </a:xfrm>
          <a:custGeom>
            <a:avLst/>
            <a:gdLst>
              <a:gd name="connsiteX0" fmla="*/ 1079903 w 1080706"/>
              <a:gd name="connsiteY0" fmla="*/ -505 h 81058"/>
              <a:gd name="connsiteX1" fmla="*/ 387531 w 1080706"/>
              <a:gd name="connsiteY1" fmla="*/ 80552 h 81058"/>
              <a:gd name="connsiteX2" fmla="*/ -804 w 1080706"/>
              <a:gd name="connsiteY2" fmla="*/ 55121 h 81058"/>
              <a:gd name="connsiteX3" fmla="*/ -804 w 1080706"/>
              <a:gd name="connsiteY3" fmla="*/ 55121 h 81058"/>
              <a:gd name="connsiteX4" fmla="*/ 387531 w 1080706"/>
              <a:gd name="connsiteY4" fmla="*/ 80552 h 81058"/>
              <a:gd name="connsiteX5" fmla="*/ 1079903 w 1080706"/>
              <a:gd name="connsiteY5" fmla="*/ -505 h 8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0706" h="81058">
                <a:moveTo>
                  <a:pt x="1079903" y="-505"/>
                </a:moveTo>
                <a:cubicBezTo>
                  <a:pt x="853074" y="53482"/>
                  <a:pt x="620693" y="80686"/>
                  <a:pt x="387531" y="80552"/>
                </a:cubicBezTo>
                <a:cubicBezTo>
                  <a:pt x="257676" y="80285"/>
                  <a:pt x="127974" y="71789"/>
                  <a:pt x="-804" y="55121"/>
                </a:cubicBezTo>
                <a:lnTo>
                  <a:pt x="-804" y="55121"/>
                </a:lnTo>
                <a:cubicBezTo>
                  <a:pt x="127974" y="71789"/>
                  <a:pt x="257676" y="80285"/>
                  <a:pt x="387531" y="80552"/>
                </a:cubicBezTo>
                <a:cubicBezTo>
                  <a:pt x="620693" y="80686"/>
                  <a:pt x="853074" y="53482"/>
                  <a:pt x="1079903" y="-505"/>
                </a:cubicBezTo>
                <a:close/>
              </a:path>
            </a:pathLst>
          </a:custGeom>
          <a:solidFill>
            <a:schemeClr val="bg2"/>
          </a:solidFill>
          <a:ln w="63500">
            <a:gradFill>
              <a:gsLst>
                <a:gs pos="0">
                  <a:schemeClr val="accent4"/>
                </a:gs>
                <a:gs pos="13000">
                  <a:schemeClr val="accent5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nl-NL" sz="16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91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D2AD-4D6E-21A3-7B39-F53A1C8D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C1586-D55E-E23F-10AD-593D9CB58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3EB21-579E-9493-AB4B-CF4A25389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D22C8-3F6A-286B-8912-4B10AC78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ED27-D079-4EC0-A7C2-2FC9B1E46756}" type="datetimeFigureOut">
              <a:rPr lang="en-NL" smtClean="0"/>
              <a:t>17/07/2024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64CDC-834A-7515-2CBD-759F6F5BD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1EFCD-A767-EF37-E02D-0E46D5EF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D402-5B95-4CEB-92A8-B781B3134322}" type="slidenum">
              <a:rPr lang="en-NL" smtClean="0"/>
              <a:t>‹#›</a:t>
            </a:fld>
            <a:endParaRPr lang="en-NL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583BF67-718D-5B6B-50BE-AE126B49C3F6}"/>
              </a:ext>
            </a:extLst>
          </p:cNvPr>
          <p:cNvSpPr/>
          <p:nvPr userDrawn="1"/>
        </p:nvSpPr>
        <p:spPr>
          <a:xfrm>
            <a:off x="0" y="1"/>
            <a:ext cx="2045026" cy="655649"/>
          </a:xfrm>
          <a:custGeom>
            <a:avLst/>
            <a:gdLst>
              <a:gd name="connsiteX0" fmla="*/ 0 w 2045026"/>
              <a:gd name="connsiteY0" fmla="*/ 0 h 655649"/>
              <a:gd name="connsiteX1" fmla="*/ 2045026 w 2045026"/>
              <a:gd name="connsiteY1" fmla="*/ 0 h 655649"/>
              <a:gd name="connsiteX2" fmla="*/ 1904631 w 2045026"/>
              <a:gd name="connsiteY2" fmla="*/ 86444 h 655649"/>
              <a:gd name="connsiteX3" fmla="*/ 755242 w 2045026"/>
              <a:gd name="connsiteY3" fmla="*/ 614117 h 655649"/>
              <a:gd name="connsiteX4" fmla="*/ 74290 w 2045026"/>
              <a:gd name="connsiteY4" fmla="*/ 631407 h 655649"/>
              <a:gd name="connsiteX5" fmla="*/ 0 w 2045026"/>
              <a:gd name="connsiteY5" fmla="*/ 617160 h 655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5026" h="655649">
                <a:moveTo>
                  <a:pt x="0" y="0"/>
                </a:moveTo>
                <a:lnTo>
                  <a:pt x="2045026" y="0"/>
                </a:lnTo>
                <a:lnTo>
                  <a:pt x="1904631" y="86444"/>
                </a:lnTo>
                <a:cubicBezTo>
                  <a:pt x="1500357" y="320972"/>
                  <a:pt x="1027915" y="542296"/>
                  <a:pt x="755242" y="614117"/>
                </a:cubicBezTo>
                <a:cubicBezTo>
                  <a:pt x="550737" y="667983"/>
                  <a:pt x="303130" y="664675"/>
                  <a:pt x="74290" y="631407"/>
                </a:cubicBezTo>
                <a:lnTo>
                  <a:pt x="0" y="61716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/>
          </a:p>
        </p:txBody>
      </p:sp>
      <p:pic>
        <p:nvPicPr>
          <p:cNvPr id="9" name="Picture 8" descr="A blue circle with white text and a bird&#10;&#10;Description automatically generated">
            <a:extLst>
              <a:ext uri="{FF2B5EF4-FFF2-40B4-BE49-F238E27FC236}">
                <a16:creationId xmlns:a16="http://schemas.microsoft.com/office/drawing/2014/main" id="{436FF733-28DA-6A73-2C3A-5D8E0ECBB1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15" y="289041"/>
            <a:ext cx="799755" cy="80168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C1218ED-5899-0844-C47C-0F6D7662DE5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8482" y="540426"/>
            <a:ext cx="1295318" cy="298918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063708D-3551-80C9-CF32-E80060D612BA}"/>
              </a:ext>
            </a:extLst>
          </p:cNvPr>
          <p:cNvSpPr/>
          <p:nvPr userDrawn="1"/>
        </p:nvSpPr>
        <p:spPr>
          <a:xfrm>
            <a:off x="2317799" y="6128182"/>
            <a:ext cx="9874200" cy="729819"/>
          </a:xfrm>
          <a:custGeom>
            <a:avLst/>
            <a:gdLst>
              <a:gd name="connsiteX0" fmla="*/ 6271673 w 9874200"/>
              <a:gd name="connsiteY0" fmla="*/ 426 h 729819"/>
              <a:gd name="connsiteX1" fmla="*/ 9275854 w 9874200"/>
              <a:gd name="connsiteY1" fmla="*/ 203618 h 729819"/>
              <a:gd name="connsiteX2" fmla="*/ 9874200 w 9874200"/>
              <a:gd name="connsiteY2" fmla="*/ 275121 h 729819"/>
              <a:gd name="connsiteX3" fmla="*/ 9874200 w 9874200"/>
              <a:gd name="connsiteY3" fmla="*/ 729819 h 729819"/>
              <a:gd name="connsiteX4" fmla="*/ 0 w 9874200"/>
              <a:gd name="connsiteY4" fmla="*/ 729819 h 729819"/>
              <a:gd name="connsiteX5" fmla="*/ 707659 w 9874200"/>
              <a:gd name="connsiteY5" fmla="*/ 592320 h 729819"/>
              <a:gd name="connsiteX6" fmla="*/ 6271673 w 9874200"/>
              <a:gd name="connsiteY6" fmla="*/ 426 h 7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74200" h="729819">
                <a:moveTo>
                  <a:pt x="6271673" y="426"/>
                </a:moveTo>
                <a:cubicBezTo>
                  <a:pt x="7088121" y="7345"/>
                  <a:pt x="8163433" y="83727"/>
                  <a:pt x="9275854" y="203618"/>
                </a:cubicBezTo>
                <a:lnTo>
                  <a:pt x="9874200" y="275121"/>
                </a:lnTo>
                <a:lnTo>
                  <a:pt x="9874200" y="729819"/>
                </a:lnTo>
                <a:lnTo>
                  <a:pt x="0" y="729819"/>
                </a:lnTo>
                <a:lnTo>
                  <a:pt x="707659" y="592320"/>
                </a:lnTo>
                <a:cubicBezTo>
                  <a:pt x="2466351" y="270577"/>
                  <a:pt x="4747635" y="-12490"/>
                  <a:pt x="6271673" y="426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14" name="Graphic 109">
            <a:extLst>
              <a:ext uri="{FF2B5EF4-FFF2-40B4-BE49-F238E27FC236}">
                <a16:creationId xmlns:a16="http://schemas.microsoft.com/office/drawing/2014/main" id="{B75C9C81-CBB8-D7CD-A173-700484B6F0A8}"/>
              </a:ext>
            </a:extLst>
          </p:cNvPr>
          <p:cNvSpPr/>
          <p:nvPr userDrawn="1"/>
        </p:nvSpPr>
        <p:spPr>
          <a:xfrm rot="10800000">
            <a:off x="2150532" y="6153581"/>
            <a:ext cx="10041467" cy="763688"/>
          </a:xfrm>
          <a:custGeom>
            <a:avLst/>
            <a:gdLst>
              <a:gd name="connsiteX0" fmla="*/ 1079903 w 1080706"/>
              <a:gd name="connsiteY0" fmla="*/ -505 h 81058"/>
              <a:gd name="connsiteX1" fmla="*/ 387531 w 1080706"/>
              <a:gd name="connsiteY1" fmla="*/ 80552 h 81058"/>
              <a:gd name="connsiteX2" fmla="*/ -804 w 1080706"/>
              <a:gd name="connsiteY2" fmla="*/ 55121 h 81058"/>
              <a:gd name="connsiteX3" fmla="*/ -804 w 1080706"/>
              <a:gd name="connsiteY3" fmla="*/ 55121 h 81058"/>
              <a:gd name="connsiteX4" fmla="*/ 387531 w 1080706"/>
              <a:gd name="connsiteY4" fmla="*/ 80552 h 81058"/>
              <a:gd name="connsiteX5" fmla="*/ 1079903 w 1080706"/>
              <a:gd name="connsiteY5" fmla="*/ -505 h 8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0706" h="81058">
                <a:moveTo>
                  <a:pt x="1079903" y="-505"/>
                </a:moveTo>
                <a:cubicBezTo>
                  <a:pt x="853074" y="53482"/>
                  <a:pt x="620693" y="80686"/>
                  <a:pt x="387531" y="80552"/>
                </a:cubicBezTo>
                <a:cubicBezTo>
                  <a:pt x="257676" y="80285"/>
                  <a:pt x="127974" y="71789"/>
                  <a:pt x="-804" y="55121"/>
                </a:cubicBezTo>
                <a:lnTo>
                  <a:pt x="-804" y="55121"/>
                </a:lnTo>
                <a:cubicBezTo>
                  <a:pt x="127974" y="71789"/>
                  <a:pt x="257676" y="80285"/>
                  <a:pt x="387531" y="80552"/>
                </a:cubicBezTo>
                <a:cubicBezTo>
                  <a:pt x="620693" y="80686"/>
                  <a:pt x="853074" y="53482"/>
                  <a:pt x="1079903" y="-505"/>
                </a:cubicBezTo>
                <a:close/>
              </a:path>
            </a:pathLst>
          </a:custGeom>
          <a:solidFill>
            <a:schemeClr val="bg2"/>
          </a:solidFill>
          <a:ln w="63500">
            <a:gradFill>
              <a:gsLst>
                <a:gs pos="0">
                  <a:schemeClr val="accent4"/>
                </a:gs>
                <a:gs pos="13000">
                  <a:schemeClr val="accent5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nl-NL" sz="16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24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6982-B819-5A1E-C74E-39FF34680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7CD574-BA78-E802-049A-AA50B4926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C07AB-5C80-C3F0-AC9F-5E247B2A1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196E7-F8C0-A09B-D5A0-E2D21A34E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ED27-D079-4EC0-A7C2-2FC9B1E46756}" type="datetimeFigureOut">
              <a:rPr lang="en-NL" smtClean="0"/>
              <a:t>17/07/2024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6292B-50B4-123B-ACE5-1CE1D400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463BC-EF42-62CA-C1AE-F363997A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D402-5B95-4CEB-92A8-B781B3134322}" type="slidenum">
              <a:rPr lang="en-NL" smtClean="0"/>
              <a:t>‹#›</a:t>
            </a:fld>
            <a:endParaRPr lang="en-NL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48EDFD8-4187-ADAC-C97A-652B3CD4E88F}"/>
              </a:ext>
            </a:extLst>
          </p:cNvPr>
          <p:cNvSpPr/>
          <p:nvPr userDrawn="1"/>
        </p:nvSpPr>
        <p:spPr>
          <a:xfrm>
            <a:off x="0" y="1"/>
            <a:ext cx="2045026" cy="655649"/>
          </a:xfrm>
          <a:custGeom>
            <a:avLst/>
            <a:gdLst>
              <a:gd name="connsiteX0" fmla="*/ 0 w 2045026"/>
              <a:gd name="connsiteY0" fmla="*/ 0 h 655649"/>
              <a:gd name="connsiteX1" fmla="*/ 2045026 w 2045026"/>
              <a:gd name="connsiteY1" fmla="*/ 0 h 655649"/>
              <a:gd name="connsiteX2" fmla="*/ 1904631 w 2045026"/>
              <a:gd name="connsiteY2" fmla="*/ 86444 h 655649"/>
              <a:gd name="connsiteX3" fmla="*/ 755242 w 2045026"/>
              <a:gd name="connsiteY3" fmla="*/ 614117 h 655649"/>
              <a:gd name="connsiteX4" fmla="*/ 74290 w 2045026"/>
              <a:gd name="connsiteY4" fmla="*/ 631407 h 655649"/>
              <a:gd name="connsiteX5" fmla="*/ 0 w 2045026"/>
              <a:gd name="connsiteY5" fmla="*/ 617160 h 655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5026" h="655649">
                <a:moveTo>
                  <a:pt x="0" y="0"/>
                </a:moveTo>
                <a:lnTo>
                  <a:pt x="2045026" y="0"/>
                </a:lnTo>
                <a:lnTo>
                  <a:pt x="1904631" y="86444"/>
                </a:lnTo>
                <a:cubicBezTo>
                  <a:pt x="1500357" y="320972"/>
                  <a:pt x="1027915" y="542296"/>
                  <a:pt x="755242" y="614117"/>
                </a:cubicBezTo>
                <a:cubicBezTo>
                  <a:pt x="550737" y="667983"/>
                  <a:pt x="303130" y="664675"/>
                  <a:pt x="74290" y="631407"/>
                </a:cubicBezTo>
                <a:lnTo>
                  <a:pt x="0" y="61716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/>
          </a:p>
        </p:txBody>
      </p:sp>
      <p:pic>
        <p:nvPicPr>
          <p:cNvPr id="9" name="Picture 8" descr="A blue circle with white text and a bird&#10;&#10;Description automatically generated">
            <a:extLst>
              <a:ext uri="{FF2B5EF4-FFF2-40B4-BE49-F238E27FC236}">
                <a16:creationId xmlns:a16="http://schemas.microsoft.com/office/drawing/2014/main" id="{09BA524C-530D-E964-4066-B930A111D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15" y="289041"/>
            <a:ext cx="799755" cy="80168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095EDAE-DCB5-D63E-30B2-B6D9E16FD6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8482" y="540426"/>
            <a:ext cx="1295318" cy="298918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0ABD19E-65C7-D723-4056-DDFCB3897236}"/>
              </a:ext>
            </a:extLst>
          </p:cNvPr>
          <p:cNvSpPr/>
          <p:nvPr userDrawn="1"/>
        </p:nvSpPr>
        <p:spPr>
          <a:xfrm>
            <a:off x="2317799" y="6128182"/>
            <a:ext cx="9874200" cy="729819"/>
          </a:xfrm>
          <a:custGeom>
            <a:avLst/>
            <a:gdLst>
              <a:gd name="connsiteX0" fmla="*/ 6271673 w 9874200"/>
              <a:gd name="connsiteY0" fmla="*/ 426 h 729819"/>
              <a:gd name="connsiteX1" fmla="*/ 9275854 w 9874200"/>
              <a:gd name="connsiteY1" fmla="*/ 203618 h 729819"/>
              <a:gd name="connsiteX2" fmla="*/ 9874200 w 9874200"/>
              <a:gd name="connsiteY2" fmla="*/ 275121 h 729819"/>
              <a:gd name="connsiteX3" fmla="*/ 9874200 w 9874200"/>
              <a:gd name="connsiteY3" fmla="*/ 729819 h 729819"/>
              <a:gd name="connsiteX4" fmla="*/ 0 w 9874200"/>
              <a:gd name="connsiteY4" fmla="*/ 729819 h 729819"/>
              <a:gd name="connsiteX5" fmla="*/ 707659 w 9874200"/>
              <a:gd name="connsiteY5" fmla="*/ 592320 h 729819"/>
              <a:gd name="connsiteX6" fmla="*/ 6271673 w 9874200"/>
              <a:gd name="connsiteY6" fmla="*/ 426 h 7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74200" h="729819">
                <a:moveTo>
                  <a:pt x="6271673" y="426"/>
                </a:moveTo>
                <a:cubicBezTo>
                  <a:pt x="7088121" y="7345"/>
                  <a:pt x="8163433" y="83727"/>
                  <a:pt x="9275854" y="203618"/>
                </a:cubicBezTo>
                <a:lnTo>
                  <a:pt x="9874200" y="275121"/>
                </a:lnTo>
                <a:lnTo>
                  <a:pt x="9874200" y="729819"/>
                </a:lnTo>
                <a:lnTo>
                  <a:pt x="0" y="729819"/>
                </a:lnTo>
                <a:lnTo>
                  <a:pt x="707659" y="592320"/>
                </a:lnTo>
                <a:cubicBezTo>
                  <a:pt x="2466351" y="270577"/>
                  <a:pt x="4747635" y="-12490"/>
                  <a:pt x="6271673" y="426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14" name="Graphic 109">
            <a:extLst>
              <a:ext uri="{FF2B5EF4-FFF2-40B4-BE49-F238E27FC236}">
                <a16:creationId xmlns:a16="http://schemas.microsoft.com/office/drawing/2014/main" id="{BEE40FE9-765D-63D6-4EE1-0760A686E623}"/>
              </a:ext>
            </a:extLst>
          </p:cNvPr>
          <p:cNvSpPr/>
          <p:nvPr userDrawn="1"/>
        </p:nvSpPr>
        <p:spPr>
          <a:xfrm rot="10800000">
            <a:off x="2150532" y="6153581"/>
            <a:ext cx="10041467" cy="763688"/>
          </a:xfrm>
          <a:custGeom>
            <a:avLst/>
            <a:gdLst>
              <a:gd name="connsiteX0" fmla="*/ 1079903 w 1080706"/>
              <a:gd name="connsiteY0" fmla="*/ -505 h 81058"/>
              <a:gd name="connsiteX1" fmla="*/ 387531 w 1080706"/>
              <a:gd name="connsiteY1" fmla="*/ 80552 h 81058"/>
              <a:gd name="connsiteX2" fmla="*/ -804 w 1080706"/>
              <a:gd name="connsiteY2" fmla="*/ 55121 h 81058"/>
              <a:gd name="connsiteX3" fmla="*/ -804 w 1080706"/>
              <a:gd name="connsiteY3" fmla="*/ 55121 h 81058"/>
              <a:gd name="connsiteX4" fmla="*/ 387531 w 1080706"/>
              <a:gd name="connsiteY4" fmla="*/ 80552 h 81058"/>
              <a:gd name="connsiteX5" fmla="*/ 1079903 w 1080706"/>
              <a:gd name="connsiteY5" fmla="*/ -505 h 8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0706" h="81058">
                <a:moveTo>
                  <a:pt x="1079903" y="-505"/>
                </a:moveTo>
                <a:cubicBezTo>
                  <a:pt x="853074" y="53482"/>
                  <a:pt x="620693" y="80686"/>
                  <a:pt x="387531" y="80552"/>
                </a:cubicBezTo>
                <a:cubicBezTo>
                  <a:pt x="257676" y="80285"/>
                  <a:pt x="127974" y="71789"/>
                  <a:pt x="-804" y="55121"/>
                </a:cubicBezTo>
                <a:lnTo>
                  <a:pt x="-804" y="55121"/>
                </a:lnTo>
                <a:cubicBezTo>
                  <a:pt x="127974" y="71789"/>
                  <a:pt x="257676" y="80285"/>
                  <a:pt x="387531" y="80552"/>
                </a:cubicBezTo>
                <a:cubicBezTo>
                  <a:pt x="620693" y="80686"/>
                  <a:pt x="853074" y="53482"/>
                  <a:pt x="1079903" y="-505"/>
                </a:cubicBezTo>
                <a:close/>
              </a:path>
            </a:pathLst>
          </a:custGeom>
          <a:solidFill>
            <a:schemeClr val="bg2"/>
          </a:solidFill>
          <a:ln w="63500">
            <a:gradFill>
              <a:gsLst>
                <a:gs pos="0">
                  <a:schemeClr val="accent4"/>
                </a:gs>
                <a:gs pos="13000">
                  <a:schemeClr val="accent5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nl-NL" sz="16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39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F9A18-F55B-D4E3-7D61-278E8B08A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00"/>
            <a:ext cx="10515600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7187F-3F61-8D4C-74E2-98054CC38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72FF9-412D-148A-16AE-67289F8BE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E2ED27-D079-4EC0-A7C2-2FC9B1E46756}" type="datetimeFigureOut">
              <a:rPr lang="en-NL" smtClean="0"/>
              <a:t>17/07/2024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CED3C-E82C-DB02-2B16-27D7E6693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6F141-3732-0E2C-6E4A-6CAD2E5B2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E6D402-5B95-4CEB-92A8-B781B3134322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6527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75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653B-4B27-2D16-9400-1DB0CF13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Title</a:t>
            </a:r>
            <a:endParaRPr lang="en-NL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26FC-8ADF-1880-2FA2-99BB233C9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Point 1</a:t>
            </a:r>
            <a:endParaRPr lang="en-NL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5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MN 1">
      <a:dk1>
        <a:sysClr val="windowText" lastClr="000000"/>
      </a:dk1>
      <a:lt1>
        <a:sysClr val="window" lastClr="FFFFFF"/>
      </a:lt1>
      <a:dk2>
        <a:srgbClr val="035891"/>
      </a:dk2>
      <a:lt2>
        <a:srgbClr val="CCE5F9"/>
      </a:lt2>
      <a:accent1>
        <a:srgbClr val="007CE1"/>
      </a:accent1>
      <a:accent2>
        <a:srgbClr val="035891"/>
      </a:accent2>
      <a:accent3>
        <a:srgbClr val="CCE5F9"/>
      </a:accent3>
      <a:accent4>
        <a:srgbClr val="EB5496"/>
      </a:accent4>
      <a:accent5>
        <a:srgbClr val="A477F5"/>
      </a:accent5>
      <a:accent6>
        <a:srgbClr val="03C78D"/>
      </a:accent6>
      <a:hlink>
        <a:srgbClr val="FF9900"/>
      </a:hlink>
      <a:folHlink>
        <a:srgbClr val="007CE1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Arial</vt:lpstr>
      <vt:lpstr>Roboto</vt:lpstr>
      <vt:lpstr>Office Theme</vt:lpstr>
      <vt:lpstr>PowerPoint Presentation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Sylvie de Visser</dc:creator>
  <cp:lastModifiedBy>Sylvie de Visser</cp:lastModifiedBy>
  <cp:revision>2</cp:revision>
  <dcterms:created xsi:type="dcterms:W3CDTF">2024-07-17T04:56:45Z</dcterms:created>
  <dcterms:modified xsi:type="dcterms:W3CDTF">2024-07-17T12:59:55Z</dcterms:modified>
</cp:coreProperties>
</file>