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8.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9.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0.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5.xml" ContentType="application/vnd.openxmlformats-officedocument.themeOverride+xml"/>
  <Override PartName="/ppt/notesSlides/notesSlide15.xml" ContentType="application/vnd.openxmlformats-officedocument.presentationml.notesSl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 id="2147483919" r:id="rId2"/>
    <p:sldMasterId id="2147484031" r:id="rId3"/>
    <p:sldMasterId id="2147484173" r:id="rId4"/>
    <p:sldMasterId id="2147484292" r:id="rId5"/>
    <p:sldMasterId id="2147484299" r:id="rId6"/>
    <p:sldMasterId id="2147484306" r:id="rId7"/>
    <p:sldMasterId id="2147484313" r:id="rId8"/>
    <p:sldMasterId id="2147484320" r:id="rId9"/>
    <p:sldMasterId id="2147484334" r:id="rId10"/>
    <p:sldMasterId id="2147484341" r:id="rId11"/>
  </p:sldMasterIdLst>
  <p:notesMasterIdLst>
    <p:notesMasterId r:id="rId68"/>
  </p:notesMasterIdLst>
  <p:sldIdLst>
    <p:sldId id="282" r:id="rId12"/>
    <p:sldId id="358" r:id="rId13"/>
    <p:sldId id="299" r:id="rId14"/>
    <p:sldId id="281" r:id="rId15"/>
    <p:sldId id="285" r:id="rId16"/>
    <p:sldId id="359" r:id="rId17"/>
    <p:sldId id="288" r:id="rId18"/>
    <p:sldId id="291" r:id="rId19"/>
    <p:sldId id="491" r:id="rId20"/>
    <p:sldId id="360" r:id="rId21"/>
    <p:sldId id="361" r:id="rId22"/>
    <p:sldId id="570" r:id="rId23"/>
    <p:sldId id="362" r:id="rId24"/>
    <p:sldId id="363" r:id="rId25"/>
    <p:sldId id="364" r:id="rId26"/>
    <p:sldId id="571" r:id="rId27"/>
    <p:sldId id="572" r:id="rId28"/>
    <p:sldId id="365" r:id="rId29"/>
    <p:sldId id="573" r:id="rId30"/>
    <p:sldId id="574" r:id="rId31"/>
    <p:sldId id="509" r:id="rId32"/>
    <p:sldId id="575" r:id="rId33"/>
    <p:sldId id="576" r:id="rId34"/>
    <p:sldId id="584" r:id="rId35"/>
    <p:sldId id="585" r:id="rId36"/>
    <p:sldId id="586" r:id="rId37"/>
    <p:sldId id="305" r:id="rId38"/>
    <p:sldId id="307" r:id="rId39"/>
    <p:sldId id="306" r:id="rId40"/>
    <p:sldId id="308" r:id="rId41"/>
    <p:sldId id="520" r:id="rId42"/>
    <p:sldId id="272" r:id="rId43"/>
    <p:sldId id="311" r:id="rId44"/>
    <p:sldId id="501" r:id="rId45"/>
    <p:sldId id="502" r:id="rId46"/>
    <p:sldId id="504" r:id="rId47"/>
    <p:sldId id="505" r:id="rId48"/>
    <p:sldId id="506" r:id="rId49"/>
    <p:sldId id="519" r:id="rId50"/>
    <p:sldId id="587" r:id="rId51"/>
    <p:sldId id="588" r:id="rId52"/>
    <p:sldId id="589" r:id="rId53"/>
    <p:sldId id="590" r:id="rId54"/>
    <p:sldId id="591" r:id="rId55"/>
    <p:sldId id="592" r:id="rId56"/>
    <p:sldId id="559" r:id="rId57"/>
    <p:sldId id="560" r:id="rId58"/>
    <p:sldId id="605" r:id="rId59"/>
    <p:sldId id="562" r:id="rId60"/>
    <p:sldId id="563" r:id="rId61"/>
    <p:sldId id="564" r:id="rId62"/>
    <p:sldId id="606" r:id="rId63"/>
    <p:sldId id="566" r:id="rId64"/>
    <p:sldId id="567" r:id="rId65"/>
    <p:sldId id="568" r:id="rId66"/>
    <p:sldId id="558" r:id="rId67"/>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6602"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3275"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699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6549"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3150" algn="l" defTabSz="913275" rtl="0" eaLnBrk="1" latinLnBrk="0" hangingPunct="1">
      <a:defRPr kern="1200">
        <a:solidFill>
          <a:schemeClr val="tx1"/>
        </a:solidFill>
        <a:latin typeface="Arial" charset="0"/>
        <a:ea typeface="宋体" pitchFamily="2" charset="-122"/>
        <a:cs typeface="+mn-cs"/>
      </a:defRPr>
    </a:lvl6pPr>
    <a:lvl7pPr marL="2739752" algn="l" defTabSz="913275" rtl="0" eaLnBrk="1" latinLnBrk="0" hangingPunct="1">
      <a:defRPr kern="1200">
        <a:solidFill>
          <a:schemeClr val="tx1"/>
        </a:solidFill>
        <a:latin typeface="Arial" charset="0"/>
        <a:ea typeface="宋体" pitchFamily="2" charset="-122"/>
        <a:cs typeface="+mn-cs"/>
      </a:defRPr>
    </a:lvl7pPr>
    <a:lvl8pPr marL="3196400" algn="l" defTabSz="913275" rtl="0" eaLnBrk="1" latinLnBrk="0" hangingPunct="1">
      <a:defRPr kern="1200">
        <a:solidFill>
          <a:schemeClr val="tx1"/>
        </a:solidFill>
        <a:latin typeface="Arial" charset="0"/>
        <a:ea typeface="宋体" pitchFamily="2" charset="-122"/>
        <a:cs typeface="+mn-cs"/>
      </a:defRPr>
    </a:lvl8pPr>
    <a:lvl9pPr marL="3653036" algn="l" defTabSz="913275"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CCFF"/>
    <a:srgbClr val="CCECFF"/>
    <a:srgbClr val="FF9900"/>
    <a:srgbClr val="663300"/>
    <a:srgbClr val="FFFF66"/>
    <a:srgbClr val="99FF33"/>
    <a:srgbClr val="A44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85656" autoAdjust="0"/>
  </p:normalViewPr>
  <p:slideViewPr>
    <p:cSldViewPr>
      <p:cViewPr varScale="1">
        <p:scale>
          <a:sx n="75" d="100"/>
          <a:sy n="75" d="100"/>
        </p:scale>
        <p:origin x="932" y="52"/>
      </p:cViewPr>
      <p:guideLst>
        <p:guide orient="horz" pos="1620"/>
        <p:guide pos="2858"/>
      </p:guideLst>
    </p:cSldViewPr>
  </p:slideViewPr>
  <p:outlineViewPr>
    <p:cViewPr>
      <p:scale>
        <a:sx n="33" d="100"/>
        <a:sy n="33" d="100"/>
      </p:scale>
      <p:origin x="0" y="-501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5" Type="http://schemas.openxmlformats.org/officeDocument/2006/relationships/slideMaster" Target="slideMasters/slideMaster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defRPr>
            </a:lvl1pPr>
          </a:lstStyle>
          <a:p>
            <a:pPr>
              <a:defRPr/>
            </a:pPr>
            <a:endParaRPr lang="en-US" altLang="zh-CN"/>
          </a:p>
        </p:txBody>
      </p:sp>
      <p:sp>
        <p:nvSpPr>
          <p:cNvPr id="7171" name="Rectangle 3"/>
          <p:cNvSpPr>
            <a:spLocks noGrp="1" noChangeArrowheads="1"/>
          </p:cNvSpPr>
          <p:nvPr>
            <p:ph type="dt" idx="1"/>
          </p:nvPr>
        </p:nvSpPr>
        <p:spPr bwMode="auto">
          <a:xfrm>
            <a:off x="3883025"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defRPr>
            </a:lvl1pPr>
          </a:lstStyle>
          <a:p>
            <a:pPr>
              <a:defRPr/>
            </a:pPr>
            <a:endParaRPr lang="en-US" altLang="zh-CN"/>
          </a:p>
        </p:txBody>
      </p:sp>
      <p:sp>
        <p:nvSpPr>
          <p:cNvPr id="1126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p:cNvSpPr>
            <a:spLocks noGrp="1" noChangeArrowheads="1"/>
          </p:cNvSpPr>
          <p:nvPr>
            <p:ph type="ftr" sz="quarter" idx="4"/>
          </p:nvPr>
        </p:nvSpPr>
        <p:spPr bwMode="auto">
          <a:xfrm>
            <a:off x="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vl1pPr>
          </a:lstStyle>
          <a:p>
            <a:fld id="{6FF19914-20F2-4173-8716-5BAD71C72AB3}" type="slidenum">
              <a:rPr lang="en-US" altLang="zh-CN"/>
              <a:pPr/>
              <a:t>‹#›</a:t>
            </a:fld>
            <a:endParaRPr lang="en-US" altLang="zh-CN"/>
          </a:p>
        </p:txBody>
      </p:sp>
    </p:spTree>
    <p:extLst>
      <p:ext uri="{BB962C8B-B14F-4D97-AF65-F5344CB8AC3E}">
        <p14:creationId xmlns:p14="http://schemas.microsoft.com/office/powerpoint/2010/main" val="26069630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6602"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3275"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699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6549"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3150" algn="l" defTabSz="913275" rtl="0" eaLnBrk="1" latinLnBrk="0" hangingPunct="1">
      <a:defRPr sz="1200" kern="1200">
        <a:solidFill>
          <a:schemeClr val="tx1"/>
        </a:solidFill>
        <a:latin typeface="+mn-lt"/>
        <a:ea typeface="+mn-ea"/>
        <a:cs typeface="+mn-cs"/>
      </a:defRPr>
    </a:lvl6pPr>
    <a:lvl7pPr marL="2739752" algn="l" defTabSz="913275" rtl="0" eaLnBrk="1" latinLnBrk="0" hangingPunct="1">
      <a:defRPr sz="1200" kern="1200">
        <a:solidFill>
          <a:schemeClr val="tx1"/>
        </a:solidFill>
        <a:latin typeface="+mn-lt"/>
        <a:ea typeface="+mn-ea"/>
        <a:cs typeface="+mn-cs"/>
      </a:defRPr>
    </a:lvl7pPr>
    <a:lvl8pPr marL="3196400" algn="l" defTabSz="913275" rtl="0" eaLnBrk="1" latinLnBrk="0" hangingPunct="1">
      <a:defRPr sz="1200" kern="1200">
        <a:solidFill>
          <a:schemeClr val="tx1"/>
        </a:solidFill>
        <a:latin typeface="+mn-lt"/>
        <a:ea typeface="+mn-ea"/>
        <a:cs typeface="+mn-cs"/>
      </a:defRPr>
    </a:lvl8pPr>
    <a:lvl9pPr marL="3653036" algn="l" defTabSz="91327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、成帧中的一个关键问题：如何定界一个帧的开始？</a:t>
            </a:r>
            <a:endParaRPr lang="en-US" altLang="zh-CN" dirty="0"/>
          </a:p>
          <a:p>
            <a:r>
              <a:rPr lang="en-US" altLang="zh-CN" dirty="0"/>
              <a:t>2</a:t>
            </a:r>
            <a:r>
              <a:rPr lang="zh-CN" altLang="en-US" dirty="0"/>
              <a:t>、基于不同的定界方法，成帧方式可以包含所列四种类型，并在后面对四种类型进行介绍</a:t>
            </a:r>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12</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138979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25CD2F88-C6BA-45CF-A05A-441EAFAD027D}" type="slidenum">
              <a:rPr lang="en-US" altLang="zh-CN" sz="1200"/>
              <a:pPr algn="r" eaLnBrk="1" hangingPunct="1">
                <a:buFont typeface="Arial" charset="0"/>
                <a:buNone/>
              </a:pPr>
              <a:t>29</a:t>
            </a:fld>
            <a:endParaRPr lang="en-US" altLang="zh-CN" sz="1200"/>
          </a:p>
        </p:txBody>
      </p:sp>
      <p:sp>
        <p:nvSpPr>
          <p:cNvPr id="31747" name="Rectangle 2"/>
          <p:cNvSpPr>
            <a:spLocks noGrp="1" noRot="1" noChangeAspect="1" noChangeArrowheads="1" noTextEdit="1"/>
          </p:cNvSpPr>
          <p:nvPr>
            <p:ph type="sldImg"/>
          </p:nvPr>
        </p:nvSpPr>
        <p:spPr>
          <a:xfrm>
            <a:off x="381000" y="685800"/>
            <a:ext cx="6096000" cy="3429000"/>
          </a:xfrm>
        </p:spPr>
      </p:sp>
      <p:sp>
        <p:nvSpPr>
          <p:cNvPr id="31748" name="Rectangle 3"/>
          <p:cNvSpPr>
            <a:spLocks noGrp="1" noChangeArrowheads="1"/>
          </p:cNvSpPr>
          <p:nvPr>
            <p:ph type="body" idx="1"/>
          </p:nvPr>
        </p:nvSpPr>
        <p:spPr>
          <a:noFill/>
        </p:spPr>
        <p:txBody>
          <a:bodyPr anchor="t"/>
          <a:lstStyle/>
          <a:p>
            <a:pPr eaLnBrk="1" hangingPunct="1"/>
            <a:r>
              <a:rPr lang="zh-CN" altLang="en-US">
                <a:latin typeface="Arial" charset="0"/>
              </a:rPr>
              <a:t>按位的减法</a:t>
            </a:r>
            <a:r>
              <a:rPr lang="en-US" altLang="zh-CN">
                <a:latin typeface="Arial" charset="0"/>
              </a:rPr>
              <a:t>:</a:t>
            </a:r>
          </a:p>
          <a:p>
            <a:pPr eaLnBrk="1" hangingPunct="1"/>
            <a:r>
              <a:rPr lang="en-US" altLang="zh-CN">
                <a:latin typeface="Arial" charset="0"/>
              </a:rPr>
              <a:t>0-1=1-0=1</a:t>
            </a:r>
          </a:p>
          <a:p>
            <a:pPr eaLnBrk="1" hangingPunct="1"/>
            <a:r>
              <a:rPr lang="en-US" altLang="zh-CN">
                <a:latin typeface="Arial" charset="0"/>
              </a:rPr>
              <a:t>0-0=1-1=0</a:t>
            </a:r>
            <a:endParaRPr lang="zh-CN" altLang="en-US">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381000" y="685800"/>
            <a:ext cx="6096000" cy="3429000"/>
          </a:xfrm>
        </p:spPr>
      </p:sp>
      <p:sp>
        <p:nvSpPr>
          <p:cNvPr id="34819" name="Rectangle 3"/>
          <p:cNvSpPr>
            <a:spLocks noGrp="1" noChangeArrowheads="1"/>
          </p:cNvSpPr>
          <p:nvPr>
            <p:ph type="body" idx="1"/>
          </p:nvPr>
        </p:nvSpPr>
        <p:spPr>
          <a:noFill/>
        </p:spPr>
        <p:txBody>
          <a:bodyPr anchor="t"/>
          <a:lstStyle/>
          <a:p>
            <a:pPr eaLnBrk="1" hangingPunct="1"/>
            <a:r>
              <a:rPr lang="zh-CN" altLang="en-US">
                <a:latin typeface="Arial" charset="0"/>
              </a:rPr>
              <a:t>答案</a:t>
            </a:r>
            <a:r>
              <a:rPr lang="en-US" altLang="zh-CN">
                <a:latin typeface="Arial" charset="0"/>
              </a:rPr>
              <a:t>: </a:t>
            </a:r>
          </a:p>
          <a:p>
            <a:pPr eaLnBrk="1" hangingPunct="1"/>
            <a:r>
              <a:rPr lang="en-US" altLang="zh-CN">
                <a:latin typeface="Arial" charset="0"/>
              </a:rPr>
              <a:t>Q= </a:t>
            </a:r>
            <a:r>
              <a:rPr lang="en-US" altLang="zh-CN" b="1">
                <a:solidFill>
                  <a:srgbClr val="333399"/>
                </a:solidFill>
                <a:latin typeface="Arial" charset="0"/>
              </a:rPr>
              <a:t>1101010110</a:t>
            </a:r>
          </a:p>
          <a:p>
            <a:pPr eaLnBrk="1" hangingPunct="1"/>
            <a:r>
              <a:rPr lang="en-US" altLang="zh-CN" b="1">
                <a:solidFill>
                  <a:srgbClr val="333399"/>
                </a:solidFill>
                <a:latin typeface="Arial" charset="0"/>
              </a:rPr>
              <a:t>R= 01110</a:t>
            </a:r>
          </a:p>
          <a:p>
            <a:pPr eaLnBrk="1" hangingPunct="1"/>
            <a:r>
              <a:rPr lang="en-US" altLang="zh-CN" b="1">
                <a:solidFill>
                  <a:srgbClr val="333399"/>
                </a:solidFill>
                <a:latin typeface="Arial" charset="0"/>
              </a:rPr>
              <a:t>T= </a:t>
            </a:r>
            <a:r>
              <a:rPr lang="en-US" altLang="zh-CN">
                <a:latin typeface="Arial" charset="0"/>
              </a:rPr>
              <a:t>1010001101</a:t>
            </a:r>
            <a:r>
              <a:rPr lang="en-US" altLang="zh-CN" b="1" u="sng">
                <a:solidFill>
                  <a:srgbClr val="333399"/>
                </a:solidFill>
                <a:latin typeface="Arial" charset="0"/>
              </a:rPr>
              <a:t>01110</a:t>
            </a: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81000" y="685800"/>
            <a:ext cx="6096000" cy="3429000"/>
          </a:xfrm>
        </p:spPr>
      </p:sp>
      <p:sp>
        <p:nvSpPr>
          <p:cNvPr id="39939" name="Rectangle 3"/>
          <p:cNvSpPr>
            <a:spLocks noGrp="1" noChangeArrowheads="1"/>
          </p:cNvSpPr>
          <p:nvPr>
            <p:ph type="body" idx="1"/>
          </p:nvPr>
        </p:nvSpPr>
        <p:spPr>
          <a:noFill/>
        </p:spPr>
        <p:txBody>
          <a:bodyPr anchor="t"/>
          <a:lstStyle/>
          <a:p>
            <a:pPr eaLnBrk="1" hangingPunct="1"/>
            <a:r>
              <a:rPr lang="en-US" altLang="zh-CN">
                <a:latin typeface="Arial" charset="0"/>
              </a:rPr>
              <a:t>P(x)=a</a:t>
            </a:r>
            <a:r>
              <a:rPr lang="en-US" altLang="zh-CN" baseline="-25000">
                <a:latin typeface="Arial" charset="0"/>
              </a:rPr>
              <a:t>0</a:t>
            </a:r>
            <a:r>
              <a:rPr lang="en-US" altLang="zh-CN">
                <a:latin typeface="Arial" charset="0"/>
              </a:rPr>
              <a:t>+a</a:t>
            </a:r>
            <a:r>
              <a:rPr lang="en-US" altLang="zh-CN" baseline="-25000">
                <a:latin typeface="Arial" charset="0"/>
              </a:rPr>
              <a:t>1</a:t>
            </a:r>
            <a:r>
              <a:rPr lang="en-US" altLang="zh-CN">
                <a:latin typeface="Arial" charset="0"/>
              </a:rPr>
              <a:t>*x</a:t>
            </a:r>
            <a:r>
              <a:rPr lang="en-US" altLang="zh-CN" baseline="30000">
                <a:latin typeface="Arial" charset="0"/>
              </a:rPr>
              <a:t>1</a:t>
            </a:r>
            <a:r>
              <a:rPr lang="en-US" altLang="zh-CN">
                <a:latin typeface="Arial" charset="0"/>
              </a:rPr>
              <a:t>+a2*x</a:t>
            </a:r>
            <a:r>
              <a:rPr lang="en-US" altLang="zh-CN" baseline="30000">
                <a:latin typeface="Arial" charset="0"/>
              </a:rPr>
              <a:t>2</a:t>
            </a:r>
            <a:r>
              <a:rPr lang="en-US" altLang="zh-CN">
                <a:latin typeface="Arial" charset="0"/>
              </a:rPr>
              <a:t>+…+a</a:t>
            </a:r>
            <a:r>
              <a:rPr lang="en-US" altLang="zh-CN" baseline="-25000">
                <a:latin typeface="Arial" charset="0"/>
              </a:rPr>
              <a:t>n</a:t>
            </a:r>
            <a:r>
              <a:rPr lang="en-US" altLang="zh-CN">
                <a:latin typeface="Arial" charset="0"/>
              </a:rPr>
              <a:t>*x</a:t>
            </a:r>
            <a:r>
              <a:rPr lang="en-US" altLang="zh-CN" baseline="30000">
                <a:latin typeface="Arial" charset="0"/>
              </a:rPr>
              <a:t>n</a:t>
            </a:r>
            <a:r>
              <a:rPr lang="zh-CN" altLang="en-US">
                <a:latin typeface="Arial" charset="0"/>
              </a:rPr>
              <a:t>是关于</a:t>
            </a:r>
            <a:r>
              <a:rPr lang="en-US" altLang="zh-CN">
                <a:latin typeface="Arial" charset="0"/>
              </a:rPr>
              <a:t>x</a:t>
            </a:r>
            <a:r>
              <a:rPr lang="zh-CN" altLang="en-US">
                <a:latin typeface="Arial" charset="0"/>
              </a:rPr>
              <a:t>的</a:t>
            </a:r>
            <a:r>
              <a:rPr lang="en-US" altLang="zh-CN">
                <a:latin typeface="Arial" charset="0"/>
              </a:rPr>
              <a:t>n</a:t>
            </a:r>
            <a:r>
              <a:rPr lang="zh-CN" altLang="en-US">
                <a:latin typeface="Arial" charset="0"/>
              </a:rPr>
              <a:t>次</a:t>
            </a:r>
            <a:r>
              <a:rPr lang="en-US" altLang="zh-CN">
                <a:latin typeface="Arial" charset="0"/>
              </a:rPr>
              <a:t>(</a:t>
            </a:r>
            <a:r>
              <a:rPr lang="zh-CN" altLang="en-US">
                <a:latin typeface="Arial" charset="0"/>
              </a:rPr>
              <a:t>阶</a:t>
            </a:r>
            <a:r>
              <a:rPr lang="en-US" altLang="zh-CN">
                <a:latin typeface="Arial" charset="0"/>
              </a:rPr>
              <a:t>)</a:t>
            </a:r>
            <a:r>
              <a:rPr lang="zh-CN" altLang="en-US">
                <a:latin typeface="Arial" charset="0"/>
              </a:rPr>
              <a:t>多项式</a:t>
            </a: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PPP </a:t>
            </a:r>
            <a:r>
              <a:rPr lang="zh-CN" altLang="en-US" dirty="0"/>
              <a:t>帧的首部和尾部分别为 </a:t>
            </a:r>
            <a:r>
              <a:rPr lang="en-US" altLang="zh-CN" dirty="0"/>
              <a:t>4 </a:t>
            </a:r>
            <a:r>
              <a:rPr lang="zh-CN" altLang="en-US" dirty="0"/>
              <a:t>个字段和 </a:t>
            </a:r>
            <a:r>
              <a:rPr lang="en-US" altLang="zh-CN" dirty="0"/>
              <a:t>2 </a:t>
            </a:r>
            <a:r>
              <a:rPr lang="zh-CN" altLang="en-US" dirty="0"/>
              <a:t>个字段。</a:t>
            </a:r>
          </a:p>
          <a:p>
            <a:r>
              <a:rPr lang="zh-CN" altLang="en-US" dirty="0"/>
              <a:t>标志字段 </a:t>
            </a:r>
            <a:r>
              <a:rPr lang="en-US" altLang="zh-CN" dirty="0"/>
              <a:t>F = </a:t>
            </a:r>
            <a:r>
              <a:rPr lang="en-US" altLang="zh-CN" dirty="0" err="1"/>
              <a:t>0x7E</a:t>
            </a:r>
            <a:r>
              <a:rPr lang="en-US" altLang="zh-CN" dirty="0"/>
              <a:t> </a:t>
            </a:r>
            <a:r>
              <a:rPr lang="zh-CN" altLang="en-US" dirty="0"/>
              <a:t>（符号“</a:t>
            </a:r>
            <a:r>
              <a:rPr lang="en-US" altLang="zh-CN" dirty="0" err="1"/>
              <a:t>0x</a:t>
            </a:r>
            <a:r>
              <a:rPr lang="en-US" altLang="zh-CN" dirty="0"/>
              <a:t>”</a:t>
            </a:r>
            <a:r>
              <a:rPr lang="zh-CN" altLang="en-US" dirty="0"/>
              <a:t>表示后面的字符是用十六进制表示。十六进制的 </a:t>
            </a:r>
            <a:r>
              <a:rPr lang="en-US" altLang="zh-CN" dirty="0" err="1"/>
              <a:t>7E</a:t>
            </a:r>
            <a:r>
              <a:rPr lang="en-US" altLang="zh-CN" dirty="0"/>
              <a:t> </a:t>
            </a:r>
            <a:r>
              <a:rPr lang="zh-CN" altLang="en-US" dirty="0"/>
              <a:t>的二进制表示是 </a:t>
            </a:r>
            <a:r>
              <a:rPr lang="en-US" altLang="zh-CN" dirty="0"/>
              <a:t>01111110</a:t>
            </a:r>
            <a:r>
              <a:rPr lang="zh-CN" altLang="en-US" dirty="0"/>
              <a:t>）。</a:t>
            </a:r>
          </a:p>
          <a:p>
            <a:r>
              <a:rPr lang="zh-CN" altLang="en-US" dirty="0"/>
              <a:t>地址字段 </a:t>
            </a:r>
            <a:r>
              <a:rPr lang="en-US" altLang="zh-CN" dirty="0"/>
              <a:t>A </a:t>
            </a:r>
            <a:r>
              <a:rPr lang="zh-CN" altLang="en-US" dirty="0"/>
              <a:t>只置为 </a:t>
            </a:r>
            <a:r>
              <a:rPr lang="en-US" altLang="zh-CN" dirty="0" err="1"/>
              <a:t>0xFF</a:t>
            </a:r>
            <a:r>
              <a:rPr lang="zh-CN" altLang="en-US" dirty="0"/>
              <a:t>。地址字段实际上并不起作用。</a:t>
            </a:r>
          </a:p>
          <a:p>
            <a:r>
              <a:rPr lang="zh-CN" altLang="en-US" dirty="0"/>
              <a:t>控制字段 </a:t>
            </a:r>
            <a:r>
              <a:rPr lang="en-US" altLang="zh-CN" dirty="0"/>
              <a:t>C </a:t>
            </a:r>
            <a:r>
              <a:rPr lang="zh-CN" altLang="en-US" dirty="0"/>
              <a:t>通常置为 </a:t>
            </a:r>
            <a:r>
              <a:rPr lang="en-US" altLang="zh-CN" dirty="0" err="1"/>
              <a:t>0x03</a:t>
            </a:r>
            <a:r>
              <a:rPr lang="zh-CN" altLang="en-US" dirty="0"/>
              <a:t>。</a:t>
            </a:r>
          </a:p>
          <a:p>
            <a:r>
              <a:rPr lang="en-US" altLang="zh-CN" dirty="0"/>
              <a:t>PPP </a:t>
            </a:r>
            <a:r>
              <a:rPr lang="zh-CN" altLang="en-US" dirty="0"/>
              <a:t>是面向字节的，所有的 </a:t>
            </a:r>
            <a:r>
              <a:rPr lang="en-US" altLang="zh-CN" dirty="0"/>
              <a:t>PPP </a:t>
            </a:r>
            <a:r>
              <a:rPr lang="zh-CN" altLang="en-US" dirty="0"/>
              <a:t>帧的长度都是整数字节。</a:t>
            </a:r>
            <a:endParaRPr lang="en-US" altLang="zh-CN" dirty="0"/>
          </a:p>
          <a:p>
            <a:endParaRPr lang="en-US" altLang="zh-CN" dirty="0"/>
          </a:p>
          <a:p>
            <a:pPr>
              <a:lnSpc>
                <a:spcPts val="3600"/>
              </a:lnSpc>
            </a:pPr>
            <a:r>
              <a:rPr lang="en-US" altLang="zh-CN" dirty="0">
                <a:latin typeface="微软雅黑" panose="020B0503020204020204" pitchFamily="34" charset="-122"/>
                <a:ea typeface="微软雅黑" panose="020B0503020204020204" pitchFamily="34" charset="-122"/>
              </a:rPr>
              <a:t>PPP 2 </a:t>
            </a:r>
            <a:r>
              <a:rPr lang="zh-CN" altLang="en-US" dirty="0">
                <a:latin typeface="微软雅黑" panose="020B0503020204020204" pitchFamily="34" charset="-122"/>
                <a:ea typeface="微软雅黑" panose="020B0503020204020204" pitchFamily="34" charset="-122"/>
              </a:rPr>
              <a:t>个字节的协议字段</a:t>
            </a:r>
            <a:endParaRPr lang="en-US" altLang="zh-CN" dirty="0">
              <a:latin typeface="微软雅黑" panose="020B0503020204020204" pitchFamily="34" charset="-122"/>
              <a:ea typeface="微软雅黑" panose="020B0503020204020204" pitchFamily="34" charset="-122"/>
            </a:endParaRPr>
          </a:p>
          <a:p>
            <a:pPr lvl="1">
              <a:lnSpc>
                <a:spcPts val="3600"/>
              </a:lnSpc>
            </a:pPr>
            <a:r>
              <a:rPr lang="zh-CN" altLang="en-US" dirty="0">
                <a:latin typeface="微软雅黑" panose="020B0503020204020204" pitchFamily="34" charset="-122"/>
                <a:ea typeface="微软雅黑" panose="020B0503020204020204" pitchFamily="34" charset="-122"/>
              </a:rPr>
              <a:t>当协议字段为 </a:t>
            </a:r>
            <a:r>
              <a:rPr lang="en-US" altLang="zh-CN" dirty="0">
                <a:latin typeface="微软雅黑" panose="020B0503020204020204" pitchFamily="34" charset="-122"/>
                <a:ea typeface="微软雅黑" panose="020B0503020204020204" pitchFamily="34" charset="-122"/>
              </a:rPr>
              <a:t>0x0021 </a:t>
            </a:r>
            <a:r>
              <a:rPr lang="zh-CN" altLang="en-US" dirty="0">
                <a:latin typeface="微软雅黑" panose="020B0503020204020204" pitchFamily="34" charset="-122"/>
                <a:ea typeface="微软雅黑" panose="020B0503020204020204" pitchFamily="34" charset="-122"/>
              </a:rPr>
              <a:t>时，信息字段是 </a:t>
            </a:r>
            <a:r>
              <a:rPr lang="en-US" altLang="zh-CN" dirty="0">
                <a:latin typeface="微软雅黑" panose="020B0503020204020204" pitchFamily="34" charset="-122"/>
                <a:ea typeface="微软雅黑" panose="020B0503020204020204" pitchFamily="34" charset="-122"/>
              </a:rPr>
              <a:t>IP </a:t>
            </a:r>
            <a:r>
              <a:rPr lang="zh-CN" altLang="en-US" dirty="0">
                <a:latin typeface="微软雅黑" panose="020B0503020204020204" pitchFamily="34" charset="-122"/>
                <a:ea typeface="微软雅黑" panose="020B0503020204020204" pitchFamily="34" charset="-122"/>
              </a:rPr>
              <a:t>数据报</a:t>
            </a:r>
          </a:p>
          <a:p>
            <a:pPr lvl="1">
              <a:lnSpc>
                <a:spcPts val="3600"/>
              </a:lnSpc>
            </a:pPr>
            <a:r>
              <a:rPr lang="zh-CN" altLang="en-US" dirty="0">
                <a:latin typeface="微软雅黑" panose="020B0503020204020204" pitchFamily="34" charset="-122"/>
                <a:ea typeface="微软雅黑" panose="020B0503020204020204" pitchFamily="34" charset="-122"/>
              </a:rPr>
              <a:t>当协议字段为 </a:t>
            </a:r>
            <a:r>
              <a:rPr lang="en-US" altLang="zh-CN" dirty="0">
                <a:latin typeface="微软雅黑" panose="020B0503020204020204" pitchFamily="34" charset="-122"/>
                <a:ea typeface="微软雅黑" panose="020B0503020204020204" pitchFamily="34" charset="-122"/>
              </a:rPr>
              <a:t>0x8021 </a:t>
            </a:r>
            <a:r>
              <a:rPr lang="zh-CN" altLang="en-US" dirty="0">
                <a:latin typeface="微软雅黑" panose="020B0503020204020204" pitchFamily="34" charset="-122"/>
                <a:ea typeface="微软雅黑" panose="020B0503020204020204" pitchFamily="34" charset="-122"/>
              </a:rPr>
              <a:t>时，信息字段是网络控制数据 </a:t>
            </a:r>
            <a:r>
              <a:rPr lang="en-US" altLang="zh-CN" dirty="0">
                <a:latin typeface="微软雅黑" panose="020B0503020204020204" pitchFamily="34" charset="-122"/>
                <a:ea typeface="微软雅黑" panose="020B0503020204020204" pitchFamily="34" charset="-122"/>
              </a:rPr>
              <a:t>NCP</a:t>
            </a:r>
            <a:endParaRPr lang="zh-CN" altLang="en-US" dirty="0">
              <a:latin typeface="微软雅黑" panose="020B0503020204020204" pitchFamily="34" charset="-122"/>
              <a:ea typeface="微软雅黑" panose="020B0503020204020204" pitchFamily="34" charset="-122"/>
            </a:endParaRPr>
          </a:p>
          <a:p>
            <a:pPr lvl="1">
              <a:lnSpc>
                <a:spcPts val="3600"/>
              </a:lnSpc>
            </a:pPr>
            <a:r>
              <a:rPr lang="zh-CN" altLang="en-US" dirty="0">
                <a:latin typeface="微软雅黑" panose="020B0503020204020204" pitchFamily="34" charset="-122"/>
                <a:ea typeface="微软雅黑" panose="020B0503020204020204" pitchFamily="34" charset="-122"/>
              </a:rPr>
              <a:t>当协议字段为 </a:t>
            </a:r>
            <a:r>
              <a:rPr lang="en-US" altLang="zh-CN" dirty="0">
                <a:latin typeface="微软雅黑" panose="020B0503020204020204" pitchFamily="34" charset="-122"/>
                <a:ea typeface="微软雅黑" panose="020B0503020204020204" pitchFamily="34" charset="-122"/>
              </a:rPr>
              <a:t>0xC021 </a:t>
            </a:r>
            <a:r>
              <a:rPr lang="zh-CN" altLang="en-US" dirty="0">
                <a:latin typeface="微软雅黑" panose="020B0503020204020204" pitchFamily="34" charset="-122"/>
                <a:ea typeface="微软雅黑" panose="020B0503020204020204" pitchFamily="34" charset="-122"/>
              </a:rPr>
              <a:t>时</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信息字段是链路控制数据 </a:t>
            </a:r>
            <a:r>
              <a:rPr lang="en-US" altLang="zh-CN" dirty="0">
                <a:latin typeface="微软雅黑" panose="020B0503020204020204" pitchFamily="34" charset="-122"/>
                <a:ea typeface="微软雅黑" panose="020B0503020204020204" pitchFamily="34" charset="-122"/>
              </a:rPr>
              <a:t>LCP</a:t>
            </a:r>
          </a:p>
          <a:p>
            <a:pPr lvl="1">
              <a:lnSpc>
                <a:spcPts val="3600"/>
              </a:lnSpc>
            </a:pPr>
            <a:r>
              <a:rPr lang="zh-CN" altLang="en-US" dirty="0">
                <a:latin typeface="微软雅黑" panose="020B0503020204020204" pitchFamily="34" charset="-122"/>
                <a:ea typeface="微软雅黑" panose="020B0503020204020204" pitchFamily="34" charset="-122"/>
              </a:rPr>
              <a:t>当协议字段为 </a:t>
            </a:r>
            <a:r>
              <a:rPr lang="en-US" altLang="zh-CN" dirty="0">
                <a:latin typeface="微软雅黑" panose="020B0503020204020204" pitchFamily="34" charset="-122"/>
                <a:ea typeface="微软雅黑" panose="020B0503020204020204" pitchFamily="34" charset="-122"/>
              </a:rPr>
              <a:t>0xC023 </a:t>
            </a:r>
            <a:r>
              <a:rPr lang="zh-CN" altLang="en-US" dirty="0">
                <a:latin typeface="微软雅黑" panose="020B0503020204020204" pitchFamily="34" charset="-122"/>
                <a:ea typeface="微软雅黑" panose="020B0503020204020204" pitchFamily="34" charset="-122"/>
              </a:rPr>
              <a:t>时</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信息字段是口令鉴别协议数据</a:t>
            </a:r>
            <a:endParaRPr lang="en-US" altLang="zh-CN" dirty="0">
              <a:latin typeface="微软雅黑" panose="020B0503020204020204" pitchFamily="34" charset="-122"/>
              <a:ea typeface="微软雅黑" panose="020B0503020204020204" pitchFamily="34" charset="-122"/>
            </a:endParaRPr>
          </a:p>
          <a:p>
            <a:pPr lvl="1">
              <a:lnSpc>
                <a:spcPts val="3600"/>
              </a:lnSpc>
            </a:pPr>
            <a:r>
              <a:rPr lang="zh-CN" altLang="en-US" dirty="0">
                <a:latin typeface="微软雅黑" panose="020B0503020204020204" pitchFamily="34" charset="-122"/>
                <a:ea typeface="微软雅黑" panose="020B0503020204020204" pitchFamily="34" charset="-122"/>
              </a:rPr>
              <a:t>当协议字段为 </a:t>
            </a:r>
            <a:r>
              <a:rPr lang="en-US" altLang="zh-CN" dirty="0">
                <a:latin typeface="微软雅黑" panose="020B0503020204020204" pitchFamily="34" charset="-122"/>
                <a:ea typeface="微软雅黑" panose="020B0503020204020204" pitchFamily="34" charset="-122"/>
              </a:rPr>
              <a:t>0xC025 </a:t>
            </a:r>
            <a:r>
              <a:rPr lang="zh-CN" altLang="en-US" dirty="0">
                <a:latin typeface="微软雅黑" panose="020B0503020204020204" pitchFamily="34" charset="-122"/>
                <a:ea typeface="微软雅黑" panose="020B0503020204020204" pitchFamily="34" charset="-122"/>
              </a:rPr>
              <a:t>时</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信息字段是链路质量报告</a:t>
            </a:r>
            <a:endParaRPr lang="en-US" altLang="zh-CN" dirty="0">
              <a:latin typeface="微软雅黑" panose="020B0503020204020204" pitchFamily="34" charset="-122"/>
              <a:ea typeface="微软雅黑" panose="020B0503020204020204" pitchFamily="34" charset="-122"/>
            </a:endParaRPr>
          </a:p>
          <a:p>
            <a:pPr lvl="1">
              <a:lnSpc>
                <a:spcPts val="3600"/>
              </a:lnSpc>
            </a:pPr>
            <a:r>
              <a:rPr lang="zh-CN" altLang="en-US" dirty="0">
                <a:latin typeface="微软雅黑" panose="020B0503020204020204" pitchFamily="34" charset="-122"/>
                <a:ea typeface="微软雅黑" panose="020B0503020204020204" pitchFamily="34" charset="-122"/>
              </a:rPr>
              <a:t>当协议字段为 </a:t>
            </a:r>
            <a:r>
              <a:rPr lang="en-US" altLang="zh-CN" dirty="0">
                <a:latin typeface="微软雅黑" panose="020B0503020204020204" pitchFamily="34" charset="-122"/>
                <a:ea typeface="微软雅黑" panose="020B0503020204020204" pitchFamily="34" charset="-122"/>
              </a:rPr>
              <a:t>0xC223 </a:t>
            </a:r>
            <a:r>
              <a:rPr lang="zh-CN" altLang="en-US" dirty="0">
                <a:latin typeface="微软雅黑" panose="020B0503020204020204" pitchFamily="34" charset="-122"/>
                <a:ea typeface="微软雅黑" panose="020B0503020204020204" pitchFamily="34" charset="-122"/>
              </a:rPr>
              <a:t>时</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信息字段是口令握手鉴别协议</a:t>
            </a:r>
            <a:endParaRPr lang="en-US" altLang="zh-CN" dirty="0">
              <a:latin typeface="微软雅黑" panose="020B0503020204020204" pitchFamily="34" charset="-122"/>
              <a:ea typeface="微软雅黑" panose="020B0503020204020204" pitchFamily="34" charset="-122"/>
            </a:endParaRPr>
          </a:p>
          <a:p>
            <a:pPr lvl="1">
              <a:lnSpc>
                <a:spcPts val="3600"/>
              </a:lnSpc>
            </a:pP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48</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1694756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1E750350-2698-43EB-B5B0-C59F15AA9878}" type="slidenum">
              <a:rPr lang="en-US" altLang="zh-CN" sz="1200"/>
              <a:pPr algn="r" eaLnBrk="1" hangingPunct="1">
                <a:buFont typeface="Arial" charset="0"/>
                <a:buNone/>
              </a:pPr>
              <a:t>49</a:t>
            </a:fld>
            <a:endParaRPr lang="en-US" altLang="zh-CN" sz="1200"/>
          </a:p>
        </p:txBody>
      </p:sp>
      <p:sp>
        <p:nvSpPr>
          <p:cNvPr id="50179" name="Rectangle 2"/>
          <p:cNvSpPr>
            <a:spLocks noGrp="1" noRot="1" noChangeAspect="1" noChangeArrowheads="1" noTextEdit="1"/>
          </p:cNvSpPr>
          <p:nvPr>
            <p:ph type="sldImg"/>
          </p:nvPr>
        </p:nvSpPr>
        <p:spPr>
          <a:xfrm>
            <a:off x="379413" y="684213"/>
            <a:ext cx="6094412" cy="3429000"/>
          </a:xfrm>
        </p:spPr>
      </p:sp>
      <p:sp>
        <p:nvSpPr>
          <p:cNvPr id="50180" name="Rectangle 3"/>
          <p:cNvSpPr>
            <a:spLocks noGrp="1" noChangeArrowheads="1"/>
          </p:cNvSpPr>
          <p:nvPr>
            <p:ph type="body" idx="1"/>
          </p:nvPr>
        </p:nvSpPr>
        <p:spPr>
          <a:xfrm>
            <a:off x="684213" y="4341813"/>
            <a:ext cx="5486400" cy="4114800"/>
          </a:xfrm>
          <a:noFill/>
        </p:spPr>
        <p:txBody>
          <a:bodyPr anchor="t"/>
          <a:lstStyle/>
          <a:p>
            <a:pPr eaLnBrk="1" hangingPunct="1"/>
            <a:r>
              <a:rPr lang="zh-CN" altLang="en-US">
                <a:latin typeface="Arial" charset="0"/>
              </a:rPr>
              <a:t>数据通信可分为同步通信和异步通信两大类：</a:t>
            </a:r>
            <a:br>
              <a:rPr lang="zh-CN" altLang="en-US">
                <a:latin typeface="Arial" charset="0"/>
              </a:rPr>
            </a:br>
            <a:r>
              <a:rPr lang="zh-CN" altLang="en-US">
                <a:latin typeface="Arial" charset="0"/>
              </a:rPr>
              <a:t>同步通信要求接收端时钟频率和发送端时钟频率一致。发送端发送连续的比特流。</a:t>
            </a:r>
            <a:br>
              <a:rPr lang="zh-CN" altLang="en-US">
                <a:latin typeface="Arial" charset="0"/>
              </a:rPr>
            </a:br>
            <a:r>
              <a:rPr lang="zh-CN" altLang="en-US">
                <a:latin typeface="Arial" charset="0"/>
              </a:rPr>
              <a:t>异步通信时不要求接收端时钟和发送端时钟同步。发送端发送完一个字节后，可经过任意长的时间间隔再发送下一个字节。 </a:t>
            </a:r>
            <a:br>
              <a:rPr lang="zh-CN" altLang="en-US">
                <a:latin typeface="Arial" charset="0"/>
              </a:rPr>
            </a:br>
            <a:r>
              <a:rPr lang="zh-CN" altLang="en-US">
                <a:latin typeface="Arial" charset="0"/>
              </a:rPr>
              <a:t>异步通信的通信开销较大，但接收端可使用廉价的、具有一般精度的时钟来进行数据通信。</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74B39FCE-71BA-4C36-902D-55E9CDF6BB78}" type="slidenum">
              <a:rPr lang="en-US" altLang="zh-CN" sz="1200"/>
              <a:pPr algn="r" eaLnBrk="1" hangingPunct="1">
                <a:buFont typeface="Arial" charset="0"/>
                <a:buNone/>
              </a:pPr>
              <a:t>55</a:t>
            </a:fld>
            <a:endParaRPr lang="en-US" altLang="zh-CN" sz="1200"/>
          </a:p>
        </p:txBody>
      </p:sp>
      <p:sp>
        <p:nvSpPr>
          <p:cNvPr id="57347" name="Rectangle 2"/>
          <p:cNvSpPr>
            <a:spLocks noGrp="1" noRot="1" noChangeAspect="1" noChangeArrowheads="1" noTextEdit="1"/>
          </p:cNvSpPr>
          <p:nvPr>
            <p:ph type="sldImg"/>
          </p:nvPr>
        </p:nvSpPr>
        <p:spPr>
          <a:xfrm>
            <a:off x="379413" y="684213"/>
            <a:ext cx="6094412" cy="3429000"/>
          </a:xfrm>
        </p:spPr>
      </p:sp>
      <p:sp>
        <p:nvSpPr>
          <p:cNvPr id="57348" name="Rectangle 3"/>
          <p:cNvSpPr>
            <a:spLocks noGrp="1" noChangeArrowheads="1"/>
          </p:cNvSpPr>
          <p:nvPr>
            <p:ph type="body" idx="1"/>
          </p:nvPr>
        </p:nvSpPr>
        <p:spPr>
          <a:xfrm>
            <a:off x="684213" y="4341813"/>
            <a:ext cx="5486400" cy="4114800"/>
          </a:xfrm>
          <a:noFill/>
        </p:spPr>
        <p:txBody>
          <a:bodyPr anchor="t"/>
          <a:lstStyle/>
          <a:p>
            <a:pPr eaLnBrk="1" hangingPunct="1"/>
            <a:endParaRPr lang="zh-CN" altLang="en-US">
              <a:latin typeface="Arial"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、比特填充：对有效载荷部分中出现定界符的处理，即避免连续六个</a:t>
            </a:r>
            <a:r>
              <a:rPr lang="en-US" altLang="zh-CN" dirty="0"/>
              <a:t>1</a:t>
            </a:r>
            <a:r>
              <a:rPr lang="zh-CN" altLang="en-US" dirty="0"/>
              <a:t>出现，在连续</a:t>
            </a:r>
            <a:r>
              <a:rPr lang="en-US" altLang="zh-CN" dirty="0"/>
              <a:t>5</a:t>
            </a:r>
            <a:r>
              <a:rPr lang="zh-CN" altLang="en-US" dirty="0"/>
              <a:t>个</a:t>
            </a:r>
            <a:r>
              <a:rPr lang="en-US" altLang="zh-CN" dirty="0"/>
              <a:t>1</a:t>
            </a:r>
            <a:r>
              <a:rPr lang="zh-CN" altLang="en-US" dirty="0"/>
              <a:t>比特之后插入</a:t>
            </a:r>
            <a:r>
              <a:rPr lang="en-US" altLang="zh-CN" dirty="0"/>
              <a:t>1</a:t>
            </a:r>
            <a:r>
              <a:rPr lang="zh-CN" altLang="en-US" dirty="0"/>
              <a:t>个</a:t>
            </a:r>
            <a:r>
              <a:rPr lang="en-US" altLang="zh-CN" dirty="0"/>
              <a:t>0</a:t>
            </a:r>
            <a:r>
              <a:rPr lang="zh-CN" altLang="en-US" dirty="0"/>
              <a:t>比特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、发送方：仅对</a:t>
            </a:r>
            <a:r>
              <a:rPr lang="zh-CN" altLang="en-US" baseline="0" dirty="0"/>
              <a:t> 有效载荷 部分，进行填充。</a:t>
            </a: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Why</a:t>
            </a:r>
            <a:r>
              <a:rPr lang="zh-CN" altLang="en-US" baseline="0" dirty="0"/>
              <a:t>？</a:t>
            </a: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PingFang SC"/>
              </a:rPr>
              <a:t>帧的头部有</a:t>
            </a:r>
            <a:r>
              <a:rPr lang="en-US" altLang="zh-CN" b="0" i="0" dirty="0">
                <a:solidFill>
                  <a:srgbClr val="333333"/>
                </a:solidFill>
                <a:effectLst/>
                <a:latin typeface="PingFang SC"/>
              </a:rPr>
              <a:t>8</a:t>
            </a:r>
            <a:r>
              <a:rPr lang="zh-CN" altLang="en-US" b="0" i="0" dirty="0">
                <a:solidFill>
                  <a:srgbClr val="333333"/>
                </a:solidFill>
                <a:effectLst/>
                <a:latin typeface="PingFang SC"/>
              </a:rPr>
              <a:t>位标识符，其以</a:t>
            </a:r>
            <a:r>
              <a:rPr lang="en-US" altLang="zh-CN" b="0" i="0" dirty="0">
                <a:solidFill>
                  <a:srgbClr val="333333"/>
                </a:solidFill>
                <a:effectLst/>
                <a:latin typeface="PingFang SC"/>
              </a:rPr>
              <a:t>01111110</a:t>
            </a:r>
            <a:r>
              <a:rPr lang="zh-CN" altLang="en-US" b="0" i="0" dirty="0">
                <a:solidFill>
                  <a:srgbClr val="333333"/>
                </a:solidFill>
                <a:effectLst/>
                <a:latin typeface="PingFang SC"/>
              </a:rPr>
              <a:t>模式在帧的两端起定界作用。</a:t>
            </a:r>
            <a:r>
              <a:rPr lang="en-US" altLang="zh-CN" b="0" i="0" dirty="0">
                <a:solidFill>
                  <a:srgbClr val="333333"/>
                </a:solidFill>
                <a:effectLst/>
                <a:latin typeface="PingFang SC"/>
              </a:rPr>
              <a:t>01111110</a:t>
            </a:r>
            <a:r>
              <a:rPr lang="zh-CN" altLang="en-US" b="0" i="0" dirty="0">
                <a:solidFill>
                  <a:srgbClr val="333333"/>
                </a:solidFill>
                <a:effectLst/>
                <a:latin typeface="PingFang SC"/>
              </a:rPr>
              <a:t>模式可能出现在帧中间的某个地方，从而破坏帧同步。为了避免这种情况，使用了比特填充。</a:t>
            </a:r>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16</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1341559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、接收方：对所有接收到的数据进行检查。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、比特填充和字节填充均会带来帧的长度与携带的内容相关，即取决于填充字节或比特的数量</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17</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58077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乱序在点到点链路中一般不会出现。</a:t>
            </a:r>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19</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1279943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要点：</a:t>
            </a:r>
            <a:endParaRPr lang="en-US" altLang="zh-CN" dirty="0"/>
          </a:p>
          <a:p>
            <a:pPr marL="171450" indent="-171450">
              <a:buFont typeface="Arial" panose="020B0604020202020204" pitchFamily="34" charset="0"/>
              <a:buChar char="•"/>
            </a:pPr>
            <a:r>
              <a:rPr lang="zh-CN" altLang="en-US" dirty="0"/>
              <a:t>发送发：每个比特传三份</a:t>
            </a:r>
            <a:endParaRPr lang="en-US" altLang="zh-CN" dirty="0"/>
          </a:p>
          <a:p>
            <a:pPr marL="171450" indent="-171450">
              <a:buFont typeface="Arial" panose="020B0604020202020204" pitchFamily="34" charset="0"/>
              <a:buChar char="•"/>
            </a:pPr>
            <a:r>
              <a:rPr lang="zh-CN" altLang="en-US" dirty="0"/>
              <a:t>接收方：</a:t>
            </a:r>
            <a:endParaRPr lang="en-US" altLang="zh-CN" dirty="0"/>
          </a:p>
          <a:p>
            <a:pPr marL="171450" indent="-171450">
              <a:buFont typeface="微软雅黑" panose="020B0503020204020204" pitchFamily="34" charset="-122"/>
              <a:buChar char="−"/>
            </a:pPr>
            <a:r>
              <a:rPr lang="zh-CN" altLang="en-US" dirty="0"/>
              <a:t>比较每个比特的三份，如果不一致，能识别出传输错误；</a:t>
            </a:r>
            <a:endParaRPr lang="en-US" altLang="zh-CN" dirty="0"/>
          </a:p>
          <a:p>
            <a:pPr marL="171450" indent="-171450">
              <a:buFont typeface="微软雅黑" panose="020B0503020204020204" pitchFamily="34" charset="-122"/>
              <a:buChar char="−"/>
            </a:pPr>
            <a:r>
              <a:rPr lang="zh-CN" altLang="en-US" dirty="0"/>
              <a:t>如果三比特中只有一位错，则可以以其中相同的两位为准，对不同的位进行纠正。</a:t>
            </a:r>
            <a:endParaRPr lang="en-US" altLang="zh-CN" dirty="0"/>
          </a:p>
          <a:p>
            <a:pPr marL="171450" indent="-171450">
              <a:buFont typeface="Arial" panose="020B0604020202020204" pitchFamily="34" charset="0"/>
              <a:buChar char="•"/>
            </a:pPr>
            <a:r>
              <a:rPr lang="zh-CN" altLang="en-US" dirty="0"/>
              <a:t>携带</a:t>
            </a:r>
            <a:r>
              <a:rPr lang="en-US" altLang="zh-CN" dirty="0"/>
              <a:t>2/3</a:t>
            </a:r>
            <a:r>
              <a:rPr lang="zh-CN" altLang="en-US" dirty="0"/>
              <a:t>的冗余信息，冗余信息量大，如蓝牙中的</a:t>
            </a:r>
            <a:r>
              <a:rPr lang="en-US" altLang="zh-CN" dirty="0"/>
              <a:t>1/3FEC</a:t>
            </a:r>
            <a:r>
              <a:rPr lang="zh-CN" altLang="en-US" dirty="0"/>
              <a:t>采用了类似的方法</a:t>
            </a:r>
            <a:endParaRPr lang="en-US" altLang="zh-CN" dirty="0"/>
          </a:p>
          <a:p>
            <a:pPr marL="0"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20</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134380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381000" y="685800"/>
            <a:ext cx="6096000" cy="3429000"/>
          </a:xfrm>
        </p:spPr>
      </p:sp>
      <p:sp>
        <p:nvSpPr>
          <p:cNvPr id="60419" name="Rectangle 3"/>
          <p:cNvSpPr>
            <a:spLocks noGrp="1" noChangeArrowheads="1"/>
          </p:cNvSpPr>
          <p:nvPr>
            <p:ph type="body" idx="1"/>
          </p:nvPr>
        </p:nvSpPr>
        <p:spPr>
          <a:noFill/>
        </p:spPr>
        <p:txBody>
          <a:bodyPr anchor="t"/>
          <a:lstStyle/>
          <a:p>
            <a:pPr eaLnBrk="1" hangingPunct="1"/>
            <a:r>
              <a:rPr lang="zh-CN" altLang="en-US">
                <a:latin typeface="Arial" charset="0"/>
              </a:rPr>
              <a:t>一个有效编码集中</a:t>
            </a:r>
            <a:r>
              <a:rPr lang="en-US" altLang="zh-CN">
                <a:latin typeface="Arial" charset="0"/>
              </a:rPr>
              <a:t>,</a:t>
            </a:r>
            <a:r>
              <a:rPr lang="zh-CN" altLang="en-US">
                <a:latin typeface="Arial" charset="0"/>
              </a:rPr>
              <a:t>任意两个码字的海明距离的最小值称为该编码集的海明距离。举例如下：</a:t>
            </a:r>
            <a:r>
              <a:rPr lang="en-US" altLang="zh-CN">
                <a:latin typeface="Arial" charset="0"/>
              </a:rPr>
              <a:t>10101</a:t>
            </a:r>
            <a:r>
              <a:rPr lang="zh-CN" altLang="en-US">
                <a:latin typeface="Arial" charset="0"/>
              </a:rPr>
              <a:t>和</a:t>
            </a:r>
            <a:r>
              <a:rPr lang="en-US" altLang="zh-CN">
                <a:latin typeface="Arial" charset="0"/>
              </a:rPr>
              <a:t>00110</a:t>
            </a:r>
            <a:r>
              <a:rPr lang="zh-CN" altLang="en-US">
                <a:latin typeface="Arial" charset="0"/>
              </a:rPr>
              <a:t>从第一位开始依次有第一位、第四、五位不同，则海明距离为</a:t>
            </a:r>
            <a:r>
              <a:rPr lang="en-US" altLang="zh-CN">
                <a:latin typeface="Arial" charset="0"/>
              </a:rPr>
              <a:t>3. </a:t>
            </a:r>
          </a:p>
          <a:p>
            <a:pPr eaLnBrk="1" hangingPunct="1"/>
            <a:endParaRPr lang="zh-CN" altLang="en-US">
              <a:latin typeface="Arial" charset="0"/>
            </a:endParaRPr>
          </a:p>
          <a:p>
            <a:pPr eaLnBrk="1" hangingPunct="1"/>
            <a:r>
              <a:rPr lang="zh-CN" altLang="en-US">
                <a:latin typeface="Arial" charset="0"/>
              </a:rPr>
              <a:t>为了检测</a:t>
            </a:r>
            <a:r>
              <a:rPr lang="en-US" altLang="zh-CN">
                <a:latin typeface="Arial" charset="0"/>
              </a:rPr>
              <a:t>d</a:t>
            </a:r>
            <a:r>
              <a:rPr lang="zh-CN" altLang="en-US">
                <a:latin typeface="Arial" charset="0"/>
              </a:rPr>
              <a:t>个错误，需要一个海明距离为</a:t>
            </a:r>
            <a:r>
              <a:rPr lang="en-US" altLang="zh-CN">
                <a:latin typeface="Arial" charset="0"/>
              </a:rPr>
              <a:t>d+1</a:t>
            </a:r>
            <a:r>
              <a:rPr lang="zh-CN" altLang="en-US">
                <a:latin typeface="Arial" charset="0"/>
              </a:rPr>
              <a:t>的编码方案。因为在这样的编码方案中，</a:t>
            </a:r>
            <a:r>
              <a:rPr lang="en-US" altLang="zh-CN">
                <a:latin typeface="Arial" charset="0"/>
              </a:rPr>
              <a:t>d</a:t>
            </a:r>
            <a:r>
              <a:rPr lang="zh-CN" altLang="en-US">
                <a:latin typeface="Arial" charset="0"/>
              </a:rPr>
              <a:t>个</a:t>
            </a:r>
            <a:r>
              <a:rPr lang="en-US" altLang="zh-CN">
                <a:latin typeface="Arial" charset="0"/>
              </a:rPr>
              <a:t>1</a:t>
            </a:r>
            <a:r>
              <a:rPr lang="zh-CN" altLang="en-US">
                <a:latin typeface="Arial" charset="0"/>
              </a:rPr>
              <a:t>位错误不可能将一个有效码字改编成另一个有效码字。当接收方看到一个无效码字的时候，他就知道已经发生了传输错误。</a:t>
            </a:r>
          </a:p>
          <a:p>
            <a:pPr eaLnBrk="1" hangingPunct="1"/>
            <a:endParaRPr lang="zh-CN" altLang="en-US">
              <a:latin typeface="Arial" charset="0"/>
            </a:endParaRPr>
          </a:p>
          <a:p>
            <a:pPr eaLnBrk="1" hangingPunct="1"/>
            <a:r>
              <a:rPr lang="zh-CN" altLang="en-US">
                <a:latin typeface="Arial" charset="0"/>
              </a:rPr>
              <a:t>为了纠正</a:t>
            </a:r>
            <a:r>
              <a:rPr lang="en-US" altLang="zh-CN">
                <a:latin typeface="Arial" charset="0"/>
              </a:rPr>
              <a:t>d</a:t>
            </a:r>
            <a:r>
              <a:rPr lang="zh-CN" altLang="en-US">
                <a:latin typeface="Arial" charset="0"/>
              </a:rPr>
              <a:t>个错误，需要一个距离为</a:t>
            </a:r>
            <a:r>
              <a:rPr lang="en-US" altLang="zh-CN">
                <a:latin typeface="Arial" charset="0"/>
              </a:rPr>
              <a:t>2d+1</a:t>
            </a:r>
            <a:r>
              <a:rPr lang="zh-CN" altLang="en-US">
                <a:latin typeface="Arial" charset="0"/>
              </a:rPr>
              <a:t>的编码方案，因为在这样的编码方案中，合法码字之间的距离足够远，因而即使发生了</a:t>
            </a:r>
            <a:r>
              <a:rPr lang="en-US" altLang="zh-CN">
                <a:latin typeface="Arial" charset="0"/>
              </a:rPr>
              <a:t>d</a:t>
            </a:r>
            <a:r>
              <a:rPr lang="zh-CN" altLang="en-US">
                <a:latin typeface="Arial" charset="0"/>
              </a:rPr>
              <a:t>位变化，则还是原来的码字离它最近，从而可以唯一确定原来的码字，达到纠错的目的。 </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0BE1D19-F9E4-41D8-88AB-F75072E4C5D4}" type="slidenum">
              <a:rPr lang="en-US" altLang="zh-CN">
                <a:solidFill>
                  <a:prstClr val="black"/>
                </a:solidFill>
              </a:rPr>
              <a:pPr>
                <a:spcBef>
                  <a:spcPct val="0"/>
                </a:spcBef>
              </a:pPr>
              <a:t>24</a:t>
            </a:fld>
            <a:endParaRPr lang="en-US" altLang="zh-CN">
              <a:solidFill>
                <a:prstClr val="black"/>
              </a:solidFill>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extLst>
      <p:ext uri="{BB962C8B-B14F-4D97-AF65-F5344CB8AC3E}">
        <p14:creationId xmlns:p14="http://schemas.microsoft.com/office/powerpoint/2010/main" val="2803163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要点：</a:t>
            </a:r>
            <a:endParaRPr lang="en-US" altLang="zh-CN" dirty="0"/>
          </a:p>
          <a:p>
            <a:r>
              <a:rPr lang="en-US" altLang="zh-CN" dirty="0"/>
              <a:t>1</a:t>
            </a:r>
            <a:r>
              <a:rPr lang="zh-CN" altLang="en-US" dirty="0"/>
              <a:t>、海明码利用奇偶校验，是奇偶校验的扩展，首先向学生介绍基本的奇偶校验方法</a:t>
            </a:r>
            <a:endParaRPr lang="en-US" altLang="zh-CN" dirty="0"/>
          </a:p>
          <a:p>
            <a:r>
              <a:rPr lang="en-US" altLang="zh-CN" dirty="0"/>
              <a:t>2</a:t>
            </a:r>
            <a:r>
              <a:rPr lang="zh-CN" altLang="en-US" dirty="0"/>
              <a:t>、</a:t>
            </a:r>
            <a:r>
              <a:rPr lang="en-US" altLang="zh-CN" dirty="0"/>
              <a:t>1</a:t>
            </a:r>
            <a:r>
              <a:rPr lang="zh-CN" altLang="en-US" dirty="0"/>
              <a:t>位奇偶校验，只能检错，不能纠错，校验能力很弱，但可以作为更为复杂方案的重要基础</a:t>
            </a:r>
          </a:p>
        </p:txBody>
      </p:sp>
      <p:sp>
        <p:nvSpPr>
          <p:cNvPr id="4" name="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25</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353616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B8802-914A-7C41-BC77-CC54DEE99EEF}" type="slidenum">
              <a:rPr kumimoji="1" lang="zh-CN" altLang="en-US" smtClean="0">
                <a:solidFill>
                  <a:prstClr val="black"/>
                </a:solidFill>
                <a:latin typeface="Calibri"/>
                <a:ea typeface="宋体"/>
              </a:rPr>
              <a:pPr/>
              <a:t>26</a:t>
            </a:fld>
            <a:endParaRPr kumimoji="1" lang="zh-CN" altLang="en-US">
              <a:solidFill>
                <a:prstClr val="black"/>
              </a:solidFill>
              <a:latin typeface="Calibri"/>
              <a:ea typeface="宋体"/>
            </a:endParaRPr>
          </a:p>
        </p:txBody>
      </p:sp>
    </p:spTree>
    <p:extLst>
      <p:ext uri="{BB962C8B-B14F-4D97-AF65-F5344CB8AC3E}">
        <p14:creationId xmlns:p14="http://schemas.microsoft.com/office/powerpoint/2010/main" val="227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800100"/>
            <a:ext cx="0" cy="3371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40" tIns="45670" rIns="91340" bIns="45670"/>
          <a:lstStyle/>
          <a:p>
            <a:endParaRPr lang="zh-CN" altLang="en-US"/>
          </a:p>
        </p:txBody>
      </p:sp>
      <p:grpSp>
        <p:nvGrpSpPr>
          <p:cNvPr id="5" name="Group 8"/>
          <p:cNvGrpSpPr>
            <a:grpSpLocks/>
          </p:cNvGrpSpPr>
          <p:nvPr/>
        </p:nvGrpSpPr>
        <p:grpSpPr bwMode="auto">
          <a:xfrm>
            <a:off x="7493051" y="2244328"/>
            <a:ext cx="1338263" cy="1641872"/>
            <a:chOff x="0" y="0"/>
            <a:chExt cx="843" cy="1379"/>
          </a:xfrm>
        </p:grpSpPr>
        <p:sp>
          <p:nvSpPr>
            <p:cNvPr id="6" name="Oval 9"/>
            <p:cNvSpPr>
              <a:spLocks noChangeArrowheads="1"/>
            </p:cNvSpPr>
            <p:nvPr/>
          </p:nvSpPr>
          <p:spPr bwMode="auto">
            <a:xfrm>
              <a:off x="0" y="0"/>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0"/>
            <p:cNvSpPr>
              <a:spLocks noChangeArrowheads="1"/>
            </p:cNvSpPr>
            <p:nvPr/>
          </p:nvSpPr>
          <p:spPr bwMode="auto">
            <a:xfrm>
              <a:off x="179" y="0"/>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1"/>
            <p:cNvSpPr>
              <a:spLocks noChangeArrowheads="1"/>
            </p:cNvSpPr>
            <p:nvPr/>
          </p:nvSpPr>
          <p:spPr bwMode="auto">
            <a:xfrm>
              <a:off x="358" y="0"/>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2"/>
            <p:cNvSpPr>
              <a:spLocks noChangeArrowheads="1"/>
            </p:cNvSpPr>
            <p:nvPr/>
          </p:nvSpPr>
          <p:spPr bwMode="auto">
            <a:xfrm>
              <a:off x="0" y="179"/>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3"/>
            <p:cNvSpPr>
              <a:spLocks noChangeArrowheads="1"/>
            </p:cNvSpPr>
            <p:nvPr/>
          </p:nvSpPr>
          <p:spPr bwMode="auto">
            <a:xfrm>
              <a:off x="179" y="179"/>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Oval 14"/>
            <p:cNvSpPr>
              <a:spLocks noChangeArrowheads="1"/>
            </p:cNvSpPr>
            <p:nvPr/>
          </p:nvSpPr>
          <p:spPr bwMode="auto">
            <a:xfrm>
              <a:off x="358" y="179"/>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Oval 15"/>
            <p:cNvSpPr>
              <a:spLocks noChangeArrowheads="1"/>
            </p:cNvSpPr>
            <p:nvPr/>
          </p:nvSpPr>
          <p:spPr bwMode="auto">
            <a:xfrm>
              <a:off x="537" y="179"/>
              <a:ext cx="127" cy="127"/>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Oval 16"/>
            <p:cNvSpPr>
              <a:spLocks noChangeArrowheads="1"/>
            </p:cNvSpPr>
            <p:nvPr/>
          </p:nvSpPr>
          <p:spPr bwMode="auto">
            <a:xfrm>
              <a:off x="0" y="358"/>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4" name="Oval 17"/>
            <p:cNvSpPr>
              <a:spLocks noChangeArrowheads="1"/>
            </p:cNvSpPr>
            <p:nvPr/>
          </p:nvSpPr>
          <p:spPr bwMode="auto">
            <a:xfrm>
              <a:off x="179" y="358"/>
              <a:ext cx="127" cy="12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5" name="Oval 18"/>
            <p:cNvSpPr>
              <a:spLocks noChangeArrowheads="1"/>
            </p:cNvSpPr>
            <p:nvPr/>
          </p:nvSpPr>
          <p:spPr bwMode="auto">
            <a:xfrm>
              <a:off x="358" y="358"/>
              <a:ext cx="127" cy="127"/>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6" name="Oval 19"/>
            <p:cNvSpPr>
              <a:spLocks noChangeArrowheads="1"/>
            </p:cNvSpPr>
            <p:nvPr/>
          </p:nvSpPr>
          <p:spPr bwMode="auto">
            <a:xfrm>
              <a:off x="537" y="358"/>
              <a:ext cx="127" cy="127"/>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7" name="Oval 20"/>
            <p:cNvSpPr>
              <a:spLocks noChangeArrowheads="1"/>
            </p:cNvSpPr>
            <p:nvPr/>
          </p:nvSpPr>
          <p:spPr bwMode="auto">
            <a:xfrm>
              <a:off x="716" y="358"/>
              <a:ext cx="127" cy="127"/>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8" name="Oval 21"/>
            <p:cNvSpPr>
              <a:spLocks noChangeArrowheads="1"/>
            </p:cNvSpPr>
            <p:nvPr/>
          </p:nvSpPr>
          <p:spPr bwMode="auto">
            <a:xfrm>
              <a:off x="0" y="536"/>
              <a:ext cx="127" cy="128"/>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9" name="Oval 22"/>
            <p:cNvSpPr>
              <a:spLocks noChangeArrowheads="1"/>
            </p:cNvSpPr>
            <p:nvPr/>
          </p:nvSpPr>
          <p:spPr bwMode="auto">
            <a:xfrm>
              <a:off x="179" y="536"/>
              <a:ext cx="127" cy="12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 name="Oval 23"/>
            <p:cNvSpPr>
              <a:spLocks noChangeArrowheads="1"/>
            </p:cNvSpPr>
            <p:nvPr/>
          </p:nvSpPr>
          <p:spPr bwMode="auto">
            <a:xfrm>
              <a:off x="358" y="536"/>
              <a:ext cx="127" cy="12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1" name="Oval 24"/>
            <p:cNvSpPr>
              <a:spLocks noChangeArrowheads="1"/>
            </p:cNvSpPr>
            <p:nvPr/>
          </p:nvSpPr>
          <p:spPr bwMode="auto">
            <a:xfrm>
              <a:off x="537" y="536"/>
              <a:ext cx="127" cy="12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2" name="Oval 25"/>
            <p:cNvSpPr>
              <a:spLocks noChangeArrowheads="1"/>
            </p:cNvSpPr>
            <p:nvPr/>
          </p:nvSpPr>
          <p:spPr bwMode="auto">
            <a:xfrm>
              <a:off x="0" y="715"/>
              <a:ext cx="127" cy="12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3" name="Oval 26"/>
            <p:cNvSpPr>
              <a:spLocks noChangeArrowheads="1"/>
            </p:cNvSpPr>
            <p:nvPr/>
          </p:nvSpPr>
          <p:spPr bwMode="auto">
            <a:xfrm>
              <a:off x="179" y="715"/>
              <a:ext cx="127" cy="128"/>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4" name="Oval 27"/>
            <p:cNvSpPr>
              <a:spLocks noChangeArrowheads="1"/>
            </p:cNvSpPr>
            <p:nvPr/>
          </p:nvSpPr>
          <p:spPr bwMode="auto">
            <a:xfrm>
              <a:off x="358" y="715"/>
              <a:ext cx="127" cy="12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5" name="Oval 28"/>
            <p:cNvSpPr>
              <a:spLocks noChangeArrowheads="1"/>
            </p:cNvSpPr>
            <p:nvPr/>
          </p:nvSpPr>
          <p:spPr bwMode="auto">
            <a:xfrm>
              <a:off x="537" y="715"/>
              <a:ext cx="127" cy="128"/>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29"/>
            <p:cNvSpPr>
              <a:spLocks noChangeArrowheads="1"/>
            </p:cNvSpPr>
            <p:nvPr/>
          </p:nvSpPr>
          <p:spPr bwMode="auto">
            <a:xfrm>
              <a:off x="716" y="715"/>
              <a:ext cx="127" cy="128"/>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30"/>
            <p:cNvSpPr>
              <a:spLocks noChangeArrowheads="1"/>
            </p:cNvSpPr>
            <p:nvPr/>
          </p:nvSpPr>
          <p:spPr bwMode="auto">
            <a:xfrm>
              <a:off x="0" y="894"/>
              <a:ext cx="127" cy="127"/>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31"/>
            <p:cNvSpPr>
              <a:spLocks noChangeArrowheads="1"/>
            </p:cNvSpPr>
            <p:nvPr/>
          </p:nvSpPr>
          <p:spPr bwMode="auto">
            <a:xfrm>
              <a:off x="179" y="894"/>
              <a:ext cx="127" cy="127"/>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Oval 32"/>
            <p:cNvSpPr>
              <a:spLocks noChangeArrowheads="1"/>
            </p:cNvSpPr>
            <p:nvPr/>
          </p:nvSpPr>
          <p:spPr bwMode="auto">
            <a:xfrm>
              <a:off x="358" y="894"/>
              <a:ext cx="127" cy="127"/>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 name="Oval 33"/>
            <p:cNvSpPr>
              <a:spLocks noChangeArrowheads="1"/>
            </p:cNvSpPr>
            <p:nvPr/>
          </p:nvSpPr>
          <p:spPr bwMode="auto">
            <a:xfrm>
              <a:off x="537" y="894"/>
              <a:ext cx="127" cy="127"/>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34"/>
            <p:cNvSpPr>
              <a:spLocks noChangeArrowheads="1"/>
            </p:cNvSpPr>
            <p:nvPr/>
          </p:nvSpPr>
          <p:spPr bwMode="auto">
            <a:xfrm>
              <a:off x="0" y="1073"/>
              <a:ext cx="127" cy="127"/>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35"/>
            <p:cNvSpPr>
              <a:spLocks noChangeArrowheads="1"/>
            </p:cNvSpPr>
            <p:nvPr/>
          </p:nvSpPr>
          <p:spPr bwMode="auto">
            <a:xfrm>
              <a:off x="179" y="1073"/>
              <a:ext cx="127" cy="127"/>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36"/>
            <p:cNvSpPr>
              <a:spLocks noChangeArrowheads="1"/>
            </p:cNvSpPr>
            <p:nvPr/>
          </p:nvSpPr>
          <p:spPr bwMode="auto">
            <a:xfrm>
              <a:off x="358" y="1073"/>
              <a:ext cx="127" cy="127"/>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Oval 37"/>
            <p:cNvSpPr>
              <a:spLocks noChangeArrowheads="1"/>
            </p:cNvSpPr>
            <p:nvPr/>
          </p:nvSpPr>
          <p:spPr bwMode="auto">
            <a:xfrm>
              <a:off x="537" y="1073"/>
              <a:ext cx="127" cy="127"/>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5" name="Oval 38"/>
            <p:cNvSpPr>
              <a:spLocks noChangeArrowheads="1"/>
            </p:cNvSpPr>
            <p:nvPr/>
          </p:nvSpPr>
          <p:spPr bwMode="auto">
            <a:xfrm>
              <a:off x="179" y="1252"/>
              <a:ext cx="127" cy="127"/>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39"/>
            <p:cNvSpPr>
              <a:spLocks noChangeArrowheads="1"/>
            </p:cNvSpPr>
            <p:nvPr/>
          </p:nvSpPr>
          <p:spPr bwMode="auto">
            <a:xfrm>
              <a:off x="537" y="1252"/>
              <a:ext cx="127" cy="127"/>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11455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40" tIns="45670" rIns="91340" bIns="45670"/>
          <a:lstStyle/>
          <a:p>
            <a:endParaRPr lang="zh-CN" altLang="en-US"/>
          </a:p>
        </p:txBody>
      </p:sp>
      <p:sp>
        <p:nvSpPr>
          <p:cNvPr id="2051" name="Rectangle 3"/>
          <p:cNvSpPr>
            <a:spLocks noGrp="1" noChangeArrowheads="1"/>
          </p:cNvSpPr>
          <p:nvPr>
            <p:ph type="ctrTitle"/>
          </p:nvPr>
        </p:nvSpPr>
        <p:spPr>
          <a:xfrm>
            <a:off x="315913" y="350044"/>
            <a:ext cx="6781800" cy="1600200"/>
          </a:xfrm>
        </p:spPr>
        <p:txBody>
          <a:bodyPr/>
          <a:lstStyle>
            <a:lvl1pPr algn="r">
              <a:defRPr sz="4400"/>
            </a:lvl1pPr>
          </a:lstStyle>
          <a:p>
            <a:pPr lvl="0"/>
            <a:r>
              <a:rPr lang="zh-CN" altLang="zh-CN" noProof="0"/>
              <a:t>单击此处编辑母版标题样式</a:t>
            </a:r>
          </a:p>
        </p:txBody>
      </p:sp>
      <p:sp>
        <p:nvSpPr>
          <p:cNvPr id="2052" name="Rectangle 4"/>
          <p:cNvSpPr>
            <a:spLocks noGrp="1" noChangeArrowheads="1"/>
          </p:cNvSpPr>
          <p:nvPr>
            <p:ph type="subTitle" idx="1"/>
          </p:nvPr>
        </p:nvSpPr>
        <p:spPr>
          <a:xfrm>
            <a:off x="849313" y="2287191"/>
            <a:ext cx="6248400" cy="1771650"/>
          </a:xfrm>
        </p:spPr>
        <p:txBody>
          <a:bodyPr/>
          <a:lstStyle>
            <a:lvl1pPr marL="0" indent="0" algn="r">
              <a:buFont typeface="Wingdings" panose="05000000000000000000" pitchFamily="2" charset="2"/>
              <a:buNone/>
              <a:defRPr sz="2600"/>
            </a:lvl1pPr>
          </a:lstStyle>
          <a:p>
            <a:pPr lvl="0"/>
            <a:r>
              <a:rPr lang="zh-CN" altLang="zh-CN" noProof="0"/>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fld id="{C82E568B-D2C5-4DFF-A01C-A67CD6D76279}" type="datetime1">
              <a:rPr lang="zh-CN" altLang="en-US"/>
              <a:pPr>
                <a:defRPr/>
              </a:pPr>
              <a:t>2023/9/25</a:t>
            </a:fld>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fld id="{12B937BD-E46C-41C5-84F9-0F7E975769E2}" type="slidenum">
              <a:rPr lang="en-US" altLang="zh-CN"/>
              <a:pPr/>
              <a:t>‹#›</a:t>
            </a:fld>
            <a:endParaRPr lang="en-US" altLang="zh-CN"/>
          </a:p>
        </p:txBody>
      </p:sp>
    </p:spTree>
    <p:extLst>
      <p:ext uri="{BB962C8B-B14F-4D97-AF65-F5344CB8AC3E}">
        <p14:creationId xmlns:p14="http://schemas.microsoft.com/office/powerpoint/2010/main" val="745377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C22BCEA8-D897-41B5-A802-2D0214B3DC4B}" type="datetime1">
              <a:rPr lang="zh-CN" altLang="en-US"/>
              <a:pPr>
                <a:defRPr/>
              </a:pPr>
              <a:t>2023/9/25</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C7DC1D69-E637-4D68-AE12-8A4E45D2A0E0}" type="slidenum">
              <a:rPr lang="en-US" altLang="zh-CN"/>
              <a:pPr/>
              <a:t>‹#›</a:t>
            </a:fld>
            <a:endParaRPr lang="en-US" altLang="zh-CN"/>
          </a:p>
        </p:txBody>
      </p:sp>
    </p:spTree>
    <p:extLst>
      <p:ext uri="{BB962C8B-B14F-4D97-AF65-F5344CB8AC3E}">
        <p14:creationId xmlns:p14="http://schemas.microsoft.com/office/powerpoint/2010/main" val="330806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729"/>
            <a:ext cx="2057400" cy="45065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91729"/>
            <a:ext cx="6019800" cy="450651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C859AE7A-7A18-4D0B-88E1-69D18203B119}" type="datetime1">
              <a:rPr lang="zh-CN" altLang="en-US"/>
              <a:pPr>
                <a:defRPr/>
              </a:pPr>
              <a:t>2023/9/25</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761CFCF1-7A6F-4E94-ACF0-63E8A6B79E4E}" type="slidenum">
              <a:rPr lang="en-US" altLang="zh-CN"/>
              <a:pPr/>
              <a:t>‹#›</a:t>
            </a:fld>
            <a:endParaRPr lang="en-US" altLang="zh-CN"/>
          </a:p>
        </p:txBody>
      </p:sp>
    </p:spTree>
    <p:extLst>
      <p:ext uri="{BB962C8B-B14F-4D97-AF65-F5344CB8AC3E}">
        <p14:creationId xmlns:p14="http://schemas.microsoft.com/office/powerpoint/2010/main" val="619840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等腰三角形 12"/>
          <p:cNvSpPr>
            <a:spLocks/>
          </p:cNvSpPr>
          <p:nvPr/>
        </p:nvSpPr>
        <p:spPr bwMode="auto">
          <a:xfrm flipV="1">
            <a:off x="5854751" y="21"/>
            <a:ext cx="3298825" cy="5178029"/>
          </a:xfrm>
          <a:custGeom>
            <a:avLst/>
            <a:gdLst>
              <a:gd name="T0" fmla="*/ 0 w 4399721"/>
              <a:gd name="T1" fmla="*/ 6901974 h 6904382"/>
              <a:gd name="T2" fmla="*/ 586089 w 4399721"/>
              <a:gd name="T3" fmla="*/ 0 h 6904382"/>
              <a:gd name="T4" fmla="*/ 584324 w 4399721"/>
              <a:gd name="T5" fmla="*/ 6901974 h 6904382"/>
              <a:gd name="T6" fmla="*/ 0 w 4399721"/>
              <a:gd name="T7" fmla="*/ 6901974 h 69043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99721" h="6904382">
                <a:moveTo>
                  <a:pt x="0" y="6904382"/>
                </a:moveTo>
                <a:lnTo>
                  <a:pt x="4399721" y="0"/>
                </a:lnTo>
                <a:cubicBezTo>
                  <a:pt x="4395303" y="2301461"/>
                  <a:pt x="4390886" y="4602921"/>
                  <a:pt x="4386468" y="6904382"/>
                </a:cubicBezTo>
                <a:lnTo>
                  <a:pt x="0" y="6904382"/>
                </a:lnTo>
                <a:close/>
              </a:path>
            </a:pathLst>
          </a:custGeom>
          <a:solidFill>
            <a:srgbClr val="1C254D"/>
          </a:solidFill>
          <a:ln>
            <a:noFill/>
          </a:ln>
          <a:extLst>
            <a:ext uri="{91240B29-F687-4F45-9708-019B960494DF}">
              <a14:hiddenLine xmlns:a14="http://schemas.microsoft.com/office/drawing/2010/main" w="9525">
                <a:solidFill>
                  <a:srgbClr val="000000"/>
                </a:solidFill>
                <a:round/>
                <a:headEnd/>
                <a:tailEnd/>
              </a14:hiddenLine>
            </a:ext>
          </a:extLst>
        </p:spPr>
        <p:txBody>
          <a:bodyPr lIns="91340" tIns="45670" rIns="91340" bIns="45670" anchor="ctr"/>
          <a:lstStyle/>
          <a:p>
            <a:endParaRPr lang="zh-CN" altLang="en-US"/>
          </a:p>
        </p:txBody>
      </p:sp>
      <p:sp>
        <p:nvSpPr>
          <p:cNvPr id="5" name="矩形 11"/>
          <p:cNvSpPr>
            <a:spLocks/>
          </p:cNvSpPr>
          <p:nvPr/>
        </p:nvSpPr>
        <p:spPr bwMode="auto">
          <a:xfrm>
            <a:off x="2" y="2"/>
            <a:ext cx="8666163" cy="5153025"/>
          </a:xfrm>
          <a:custGeom>
            <a:avLst/>
            <a:gdLst>
              <a:gd name="T0" fmla="*/ 0 w 9078591"/>
              <a:gd name="T1" fmla="*/ 0 h 6871252"/>
              <a:gd name="T2" fmla="*/ 4097621 w 9078591"/>
              <a:gd name="T3" fmla="*/ 0 h 6871252"/>
              <a:gd name="T4" fmla="*/ 6556578 w 9078591"/>
              <a:gd name="T5" fmla="*/ 6867388 h 6871252"/>
              <a:gd name="T6" fmla="*/ 0 w 9078591"/>
              <a:gd name="T7" fmla="*/ 6854143 h 6871252"/>
              <a:gd name="T8" fmla="*/ 0 w 9078591"/>
              <a:gd name="T9" fmla="*/ 0 h 6871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78591" h="6871252">
                <a:moveTo>
                  <a:pt x="0" y="0"/>
                </a:moveTo>
                <a:lnTo>
                  <a:pt x="5673786" y="0"/>
                </a:lnTo>
                <a:lnTo>
                  <a:pt x="9078591" y="6871252"/>
                </a:lnTo>
                <a:lnTo>
                  <a:pt x="0" y="6858000"/>
                </a:lnTo>
                <a:lnTo>
                  <a:pt x="0" y="0"/>
                </a:lnTo>
                <a:close/>
              </a:path>
            </a:pathLst>
          </a:custGeom>
          <a:solidFill>
            <a:srgbClr val="D06240"/>
          </a:solidFill>
          <a:ln>
            <a:noFill/>
          </a:ln>
          <a:extLst>
            <a:ext uri="{91240B29-F687-4F45-9708-019B960494DF}">
              <a14:hiddenLine xmlns:a14="http://schemas.microsoft.com/office/drawing/2010/main" w="9525">
                <a:solidFill>
                  <a:srgbClr val="000000"/>
                </a:solidFill>
                <a:round/>
                <a:headEnd/>
                <a:tailEnd/>
              </a14:hiddenLine>
            </a:ext>
          </a:extLst>
        </p:spPr>
        <p:txBody>
          <a:bodyPr lIns="91340" tIns="45670" rIns="91340" bIns="45670" anchor="ctr"/>
          <a:lstStyle/>
          <a:p>
            <a:endParaRPr lang="zh-CN" altLang="en-US"/>
          </a:p>
        </p:txBody>
      </p:sp>
      <p:pic>
        <p:nvPicPr>
          <p:cNvPr id="6" name="图片 11"/>
          <p:cNvPicPr>
            <a:picLocks noChangeAspect="1" noChangeArrowheads="1"/>
          </p:cNvPicPr>
          <p:nvPr/>
        </p:nvPicPr>
        <p:blipFill>
          <a:blip r:embed="rId2">
            <a:extLst>
              <a:ext uri="{28A0092B-C50C-407E-A947-70E740481C1C}">
                <a14:useLocalDpi xmlns:a14="http://schemas.microsoft.com/office/drawing/2010/main" val="0"/>
              </a:ext>
            </a:extLst>
          </a:blip>
          <a:srcRect l="15331" t="18076" r="14780" b="34796"/>
          <a:stretch>
            <a:fillRect/>
          </a:stretch>
        </p:blipFill>
        <p:spPr bwMode="auto">
          <a:xfrm>
            <a:off x="647700" y="2210991"/>
            <a:ext cx="2952750" cy="77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KSO_BT1"/>
          <p:cNvSpPr>
            <a:spLocks noGrp="1" noChangeArrowheads="1"/>
          </p:cNvSpPr>
          <p:nvPr>
            <p:ph type="ctrTitle"/>
          </p:nvPr>
        </p:nvSpPr>
        <p:spPr>
          <a:xfrm>
            <a:off x="495300" y="2931321"/>
            <a:ext cx="6261100" cy="597694"/>
          </a:xfrm>
        </p:spPr>
        <p:txBody>
          <a:bodyPr anchor="ctr"/>
          <a:lstStyle>
            <a:lvl1pPr>
              <a:defRPr sz="3600"/>
            </a:lvl1pPr>
          </a:lstStyle>
          <a:p>
            <a:pPr lvl="0"/>
            <a:r>
              <a:rPr lang="zh-CN" altLang="zh-CN" noProof="0"/>
              <a:t>单击此处编辑母版标题样式</a:t>
            </a:r>
          </a:p>
        </p:txBody>
      </p:sp>
      <p:sp>
        <p:nvSpPr>
          <p:cNvPr id="4105" name="KSO_BC1"/>
          <p:cNvSpPr>
            <a:spLocks noGrp="1" noChangeArrowheads="1"/>
          </p:cNvSpPr>
          <p:nvPr>
            <p:ph type="subTitle" idx="1"/>
          </p:nvPr>
        </p:nvSpPr>
        <p:spPr>
          <a:xfrm>
            <a:off x="469900" y="3571877"/>
            <a:ext cx="6286500" cy="428625"/>
          </a:xfrm>
        </p:spPr>
        <p:txBody>
          <a:bodyPr/>
          <a:lstStyle>
            <a:lvl1pPr marL="0" indent="0" algn="l">
              <a:buFont typeface="Wingdings" panose="05000000000000000000" pitchFamily="2" charset="2"/>
              <a:buNone/>
              <a:defRPr sz="2400">
                <a:solidFill>
                  <a:srgbClr val="363462"/>
                </a:solidFill>
              </a:defRPr>
            </a:lvl1pPr>
          </a:lstStyle>
          <a:p>
            <a:pPr lvl="0"/>
            <a:r>
              <a:rPr lang="zh-CN" altLang="zh-CN" noProof="0"/>
              <a:t>单击此处编辑母版副标题样式</a:t>
            </a:r>
          </a:p>
        </p:txBody>
      </p:sp>
      <p:sp>
        <p:nvSpPr>
          <p:cNvPr id="7" name="KSO_FD"/>
          <p:cNvSpPr>
            <a:spLocks noGrp="1" noChangeArrowheads="1"/>
          </p:cNvSpPr>
          <p:nvPr>
            <p:ph type="dt" sz="half" idx="10"/>
          </p:nvPr>
        </p:nvSpPr>
        <p:spPr>
          <a:xfrm>
            <a:off x="457200" y="4683919"/>
            <a:ext cx="2133600" cy="357188"/>
          </a:xfrm>
        </p:spPr>
        <p:txBody>
          <a:bodyPr/>
          <a:lstStyle>
            <a:lvl1pPr>
              <a:defRPr/>
            </a:lvl1pPr>
          </a:lstStyle>
          <a:p>
            <a:pPr>
              <a:defRPr/>
            </a:pPr>
            <a:fld id="{AAE1B091-0F7A-44C6-9CDD-0E3FB7CECC7F}" type="datetime1">
              <a:rPr lang="zh-CN" altLang="en-US"/>
              <a:pPr>
                <a:defRPr/>
              </a:pPr>
              <a:t>2023/9/25</a:t>
            </a:fld>
            <a:endParaRPr lang="en-US" altLang="zh-CN"/>
          </a:p>
        </p:txBody>
      </p:sp>
      <p:sp>
        <p:nvSpPr>
          <p:cNvPr id="8" name="KSO_FT"/>
          <p:cNvSpPr>
            <a:spLocks noGrp="1" noChangeArrowheads="1"/>
          </p:cNvSpPr>
          <p:nvPr>
            <p:ph type="ftr" sz="quarter" idx="11"/>
          </p:nvPr>
        </p:nvSpPr>
        <p:spPr>
          <a:xfrm>
            <a:off x="3124200" y="4683919"/>
            <a:ext cx="2895600" cy="357188"/>
          </a:xfrm>
        </p:spPr>
        <p:txBody>
          <a:bodyPr/>
          <a:lstStyle>
            <a:lvl1pPr>
              <a:defRPr/>
            </a:lvl1pPr>
          </a:lstStyle>
          <a:p>
            <a:pPr>
              <a:defRPr/>
            </a:pPr>
            <a:endParaRPr lang="en-US" altLang="zh-CN"/>
          </a:p>
        </p:txBody>
      </p:sp>
      <p:sp>
        <p:nvSpPr>
          <p:cNvPr id="9" name="KSO_FN"/>
          <p:cNvSpPr>
            <a:spLocks noGrp="1" noChangeArrowheads="1"/>
          </p:cNvSpPr>
          <p:nvPr>
            <p:ph type="sldNum" sz="quarter" idx="12"/>
          </p:nvPr>
        </p:nvSpPr>
        <p:spPr>
          <a:xfrm>
            <a:off x="6553200" y="4683919"/>
            <a:ext cx="2133600" cy="357188"/>
          </a:xfrm>
        </p:spPr>
        <p:txBody>
          <a:bodyPr/>
          <a:lstStyle>
            <a:lvl1pPr>
              <a:defRPr/>
            </a:lvl1pPr>
          </a:lstStyle>
          <a:p>
            <a:fld id="{46B9E4D8-A6FA-4A77-91BA-0E86178167DF}" type="slidenum">
              <a:rPr lang="zh-CN" altLang="en-US"/>
              <a:pPr/>
              <a:t>‹#›</a:t>
            </a:fld>
            <a:endParaRPr lang="en-US" altLang="zh-CN"/>
          </a:p>
        </p:txBody>
      </p:sp>
    </p:spTree>
    <p:extLst>
      <p:ext uri="{BB962C8B-B14F-4D97-AF65-F5344CB8AC3E}">
        <p14:creationId xmlns:p14="http://schemas.microsoft.com/office/powerpoint/2010/main" val="3275856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KSO_FD"/>
          <p:cNvSpPr>
            <a:spLocks noGrp="1" noChangeArrowheads="1"/>
          </p:cNvSpPr>
          <p:nvPr>
            <p:ph type="dt" sz="half" idx="10"/>
          </p:nvPr>
        </p:nvSpPr>
        <p:spPr>
          <a:ln/>
        </p:spPr>
        <p:txBody>
          <a:bodyPr/>
          <a:lstStyle>
            <a:lvl1pPr>
              <a:defRPr/>
            </a:lvl1pPr>
          </a:lstStyle>
          <a:p>
            <a:pPr>
              <a:defRPr/>
            </a:pPr>
            <a:fld id="{477D12CD-F315-48AA-B785-991262A66F75}" type="datetime1">
              <a:rPr lang="zh-CN" altLang="en-US"/>
              <a:pPr>
                <a:defRPr/>
              </a:pPr>
              <a:t>2023/9/25</a:t>
            </a:fld>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6" name="KSO_FN"/>
          <p:cNvSpPr>
            <a:spLocks noGrp="1" noChangeArrowheads="1"/>
          </p:cNvSpPr>
          <p:nvPr>
            <p:ph type="sldNum" sz="quarter" idx="12"/>
          </p:nvPr>
        </p:nvSpPr>
        <p:spPr>
          <a:ln/>
        </p:spPr>
        <p:txBody>
          <a:bodyPr/>
          <a:lstStyle>
            <a:lvl1pPr>
              <a:defRPr/>
            </a:lvl1pPr>
          </a:lstStyle>
          <a:p>
            <a:fld id="{6A9ECAC4-9DFC-4969-95E1-6A3C318FD88F}" type="slidenum">
              <a:rPr lang="zh-CN" altLang="en-US"/>
              <a:pPr/>
              <a:t>‹#›</a:t>
            </a:fld>
            <a:endParaRPr lang="en-US" altLang="zh-CN"/>
          </a:p>
        </p:txBody>
      </p:sp>
    </p:spTree>
    <p:extLst>
      <p:ext uri="{BB962C8B-B14F-4D97-AF65-F5344CB8AC3E}">
        <p14:creationId xmlns:p14="http://schemas.microsoft.com/office/powerpoint/2010/main" val="984865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54"/>
            <a:ext cx="7886700" cy="2139553"/>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6602" indent="0">
              <a:buNone/>
              <a:defRPr sz="2000"/>
            </a:lvl2pPr>
            <a:lvl3pPr marL="913275" indent="0">
              <a:buNone/>
              <a:defRPr sz="1800"/>
            </a:lvl3pPr>
            <a:lvl4pPr marL="1369900" indent="0">
              <a:buNone/>
              <a:defRPr sz="1600"/>
            </a:lvl4pPr>
            <a:lvl5pPr marL="1826549" indent="0">
              <a:buNone/>
              <a:defRPr sz="1600"/>
            </a:lvl5pPr>
            <a:lvl6pPr marL="2283150" indent="0">
              <a:buNone/>
              <a:defRPr sz="1600"/>
            </a:lvl6pPr>
            <a:lvl7pPr marL="2739752" indent="0">
              <a:buNone/>
              <a:defRPr sz="1600"/>
            </a:lvl7pPr>
            <a:lvl8pPr marL="3196400" indent="0">
              <a:buNone/>
              <a:defRPr sz="1600"/>
            </a:lvl8pPr>
            <a:lvl9pPr marL="3653036" indent="0">
              <a:buNone/>
              <a:defRPr sz="1600"/>
            </a:lvl9pPr>
          </a:lstStyle>
          <a:p>
            <a:pPr lvl="0"/>
            <a:r>
              <a:rPr lang="zh-CN" altLang="en-US"/>
              <a:t>编辑母版文本样式</a:t>
            </a:r>
          </a:p>
        </p:txBody>
      </p:sp>
      <p:sp>
        <p:nvSpPr>
          <p:cNvPr id="4" name="KSO_FD"/>
          <p:cNvSpPr>
            <a:spLocks noGrp="1" noChangeArrowheads="1"/>
          </p:cNvSpPr>
          <p:nvPr>
            <p:ph type="dt" sz="half" idx="10"/>
          </p:nvPr>
        </p:nvSpPr>
        <p:spPr>
          <a:ln/>
        </p:spPr>
        <p:txBody>
          <a:bodyPr/>
          <a:lstStyle>
            <a:lvl1pPr>
              <a:defRPr/>
            </a:lvl1pPr>
          </a:lstStyle>
          <a:p>
            <a:pPr>
              <a:defRPr/>
            </a:pPr>
            <a:fld id="{783F157C-086D-4C54-9946-EFA45BAA824A}" type="datetime1">
              <a:rPr lang="zh-CN" altLang="en-US"/>
              <a:pPr>
                <a:defRPr/>
              </a:pPr>
              <a:t>2023/9/25</a:t>
            </a:fld>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6" name="KSO_FN"/>
          <p:cNvSpPr>
            <a:spLocks noGrp="1" noChangeArrowheads="1"/>
          </p:cNvSpPr>
          <p:nvPr>
            <p:ph type="sldNum" sz="quarter" idx="12"/>
          </p:nvPr>
        </p:nvSpPr>
        <p:spPr>
          <a:ln/>
        </p:spPr>
        <p:txBody>
          <a:bodyPr/>
          <a:lstStyle>
            <a:lvl1pPr>
              <a:defRPr/>
            </a:lvl1pPr>
          </a:lstStyle>
          <a:p>
            <a:fld id="{31F9BD14-20BB-4A67-95B6-43EFAA48555B}" type="slidenum">
              <a:rPr lang="zh-CN" altLang="en-US"/>
              <a:pPr/>
              <a:t>‹#›</a:t>
            </a:fld>
            <a:endParaRPr lang="en-US" altLang="zh-CN"/>
          </a:p>
        </p:txBody>
      </p:sp>
    </p:spTree>
    <p:extLst>
      <p:ext uri="{BB962C8B-B14F-4D97-AF65-F5344CB8AC3E}">
        <p14:creationId xmlns:p14="http://schemas.microsoft.com/office/powerpoint/2010/main" val="3747419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14352" y="903686"/>
            <a:ext cx="3971925" cy="37897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8726" y="903686"/>
            <a:ext cx="3973513" cy="37897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KSO_FD"/>
          <p:cNvSpPr>
            <a:spLocks noGrp="1" noChangeArrowheads="1"/>
          </p:cNvSpPr>
          <p:nvPr>
            <p:ph type="dt" sz="half" idx="10"/>
          </p:nvPr>
        </p:nvSpPr>
        <p:spPr>
          <a:ln/>
        </p:spPr>
        <p:txBody>
          <a:bodyPr/>
          <a:lstStyle>
            <a:lvl1pPr>
              <a:defRPr/>
            </a:lvl1pPr>
          </a:lstStyle>
          <a:p>
            <a:pPr>
              <a:defRPr/>
            </a:pPr>
            <a:fld id="{582B2004-68E1-4889-B877-E13CB94487A9}" type="datetime1">
              <a:rPr lang="zh-CN" altLang="en-US"/>
              <a:pPr>
                <a:defRPr/>
              </a:pPr>
              <a:t>2023/9/25</a:t>
            </a:fld>
            <a:endParaRPr lang="en-US" altLang="zh-CN"/>
          </a:p>
        </p:txBody>
      </p:sp>
      <p:sp>
        <p:nvSpPr>
          <p:cNvPr id="6"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7" name="KSO_FN"/>
          <p:cNvSpPr>
            <a:spLocks noGrp="1" noChangeArrowheads="1"/>
          </p:cNvSpPr>
          <p:nvPr>
            <p:ph type="sldNum" sz="quarter" idx="12"/>
          </p:nvPr>
        </p:nvSpPr>
        <p:spPr>
          <a:ln/>
        </p:spPr>
        <p:txBody>
          <a:bodyPr/>
          <a:lstStyle>
            <a:lvl1pPr>
              <a:defRPr/>
            </a:lvl1pPr>
          </a:lstStyle>
          <a:p>
            <a:fld id="{CB62EBFE-D753-4822-AA5D-007D08C61137}" type="slidenum">
              <a:rPr lang="zh-CN" altLang="en-US"/>
              <a:pPr/>
              <a:t>‹#›</a:t>
            </a:fld>
            <a:endParaRPr lang="en-US" altLang="zh-CN"/>
          </a:p>
        </p:txBody>
      </p:sp>
    </p:spTree>
    <p:extLst>
      <p:ext uri="{BB962C8B-B14F-4D97-AF65-F5344CB8AC3E}">
        <p14:creationId xmlns:p14="http://schemas.microsoft.com/office/powerpoint/2010/main" val="2208850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6602" indent="0">
              <a:buNone/>
              <a:defRPr sz="2000" b="1"/>
            </a:lvl2pPr>
            <a:lvl3pPr marL="913275" indent="0">
              <a:buNone/>
              <a:defRPr sz="1800" b="1"/>
            </a:lvl3pPr>
            <a:lvl4pPr marL="1369900" indent="0">
              <a:buNone/>
              <a:defRPr sz="1600" b="1"/>
            </a:lvl4pPr>
            <a:lvl5pPr marL="1826549" indent="0">
              <a:buNone/>
              <a:defRPr sz="1600" b="1"/>
            </a:lvl5pPr>
            <a:lvl6pPr marL="2283150" indent="0">
              <a:buNone/>
              <a:defRPr sz="1600" b="1"/>
            </a:lvl6pPr>
            <a:lvl7pPr marL="2739752" indent="0">
              <a:buNone/>
              <a:defRPr sz="1600" b="1"/>
            </a:lvl7pPr>
            <a:lvl8pPr marL="3196400" indent="0">
              <a:buNone/>
              <a:defRPr sz="1600" b="1"/>
            </a:lvl8pPr>
            <a:lvl9pPr marL="3653036"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6602" indent="0">
              <a:buNone/>
              <a:defRPr sz="2000" b="1"/>
            </a:lvl2pPr>
            <a:lvl3pPr marL="913275" indent="0">
              <a:buNone/>
              <a:defRPr sz="1800" b="1"/>
            </a:lvl3pPr>
            <a:lvl4pPr marL="1369900" indent="0">
              <a:buNone/>
              <a:defRPr sz="1600" b="1"/>
            </a:lvl4pPr>
            <a:lvl5pPr marL="1826549" indent="0">
              <a:buNone/>
              <a:defRPr sz="1600" b="1"/>
            </a:lvl5pPr>
            <a:lvl6pPr marL="2283150" indent="0">
              <a:buNone/>
              <a:defRPr sz="1600" b="1"/>
            </a:lvl6pPr>
            <a:lvl7pPr marL="2739752" indent="0">
              <a:buNone/>
              <a:defRPr sz="1600" b="1"/>
            </a:lvl7pPr>
            <a:lvl8pPr marL="3196400" indent="0">
              <a:buNone/>
              <a:defRPr sz="1600" b="1"/>
            </a:lvl8pPr>
            <a:lvl9pPr marL="365303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KSO_FD"/>
          <p:cNvSpPr>
            <a:spLocks noGrp="1" noChangeArrowheads="1"/>
          </p:cNvSpPr>
          <p:nvPr>
            <p:ph type="dt" sz="half" idx="10"/>
          </p:nvPr>
        </p:nvSpPr>
        <p:spPr>
          <a:ln/>
        </p:spPr>
        <p:txBody>
          <a:bodyPr/>
          <a:lstStyle>
            <a:lvl1pPr>
              <a:defRPr/>
            </a:lvl1pPr>
          </a:lstStyle>
          <a:p>
            <a:pPr>
              <a:defRPr/>
            </a:pPr>
            <a:fld id="{E01DF258-C5EB-4E80-83FC-D1B6AC44FE6A}" type="datetime1">
              <a:rPr lang="zh-CN" altLang="en-US"/>
              <a:pPr>
                <a:defRPr/>
              </a:pPr>
              <a:t>2023/9/25</a:t>
            </a:fld>
            <a:endParaRPr lang="en-US" altLang="zh-CN"/>
          </a:p>
        </p:txBody>
      </p:sp>
      <p:sp>
        <p:nvSpPr>
          <p:cNvPr id="8"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9" name="KSO_FN"/>
          <p:cNvSpPr>
            <a:spLocks noGrp="1" noChangeArrowheads="1"/>
          </p:cNvSpPr>
          <p:nvPr>
            <p:ph type="sldNum" sz="quarter" idx="12"/>
          </p:nvPr>
        </p:nvSpPr>
        <p:spPr>
          <a:ln/>
        </p:spPr>
        <p:txBody>
          <a:bodyPr/>
          <a:lstStyle>
            <a:lvl1pPr>
              <a:defRPr/>
            </a:lvl1pPr>
          </a:lstStyle>
          <a:p>
            <a:fld id="{3BCB7D14-E197-4F9E-B948-3B5AF5A0731A}" type="slidenum">
              <a:rPr lang="zh-CN" altLang="en-US"/>
              <a:pPr/>
              <a:t>‹#›</a:t>
            </a:fld>
            <a:endParaRPr lang="en-US" altLang="zh-CN"/>
          </a:p>
        </p:txBody>
      </p:sp>
    </p:spTree>
    <p:extLst>
      <p:ext uri="{BB962C8B-B14F-4D97-AF65-F5344CB8AC3E}">
        <p14:creationId xmlns:p14="http://schemas.microsoft.com/office/powerpoint/2010/main" val="1332655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KSO_FD"/>
          <p:cNvSpPr>
            <a:spLocks noGrp="1" noChangeArrowheads="1"/>
          </p:cNvSpPr>
          <p:nvPr>
            <p:ph type="dt" sz="half" idx="10"/>
          </p:nvPr>
        </p:nvSpPr>
        <p:spPr>
          <a:ln/>
        </p:spPr>
        <p:txBody>
          <a:bodyPr/>
          <a:lstStyle>
            <a:lvl1pPr>
              <a:defRPr/>
            </a:lvl1pPr>
          </a:lstStyle>
          <a:p>
            <a:pPr>
              <a:defRPr/>
            </a:pPr>
            <a:fld id="{E6A1493C-5249-4823-BC2D-790CE8D5E489}" type="datetime1">
              <a:rPr lang="zh-CN" altLang="en-US"/>
              <a:pPr>
                <a:defRPr/>
              </a:pPr>
              <a:t>2023/9/25</a:t>
            </a:fld>
            <a:endParaRPr lang="en-US" altLang="zh-CN"/>
          </a:p>
        </p:txBody>
      </p:sp>
      <p:sp>
        <p:nvSpPr>
          <p:cNvPr id="4"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5" name="KSO_FN"/>
          <p:cNvSpPr>
            <a:spLocks noGrp="1" noChangeArrowheads="1"/>
          </p:cNvSpPr>
          <p:nvPr>
            <p:ph type="sldNum" sz="quarter" idx="12"/>
          </p:nvPr>
        </p:nvSpPr>
        <p:spPr>
          <a:ln/>
        </p:spPr>
        <p:txBody>
          <a:bodyPr/>
          <a:lstStyle>
            <a:lvl1pPr>
              <a:defRPr/>
            </a:lvl1pPr>
          </a:lstStyle>
          <a:p>
            <a:fld id="{D857BD3D-9F5B-423A-BABC-2C93D4884068}" type="slidenum">
              <a:rPr lang="zh-CN" altLang="en-US"/>
              <a:pPr/>
              <a:t>‹#›</a:t>
            </a:fld>
            <a:endParaRPr lang="en-US" altLang="zh-CN"/>
          </a:p>
        </p:txBody>
      </p:sp>
    </p:spTree>
    <p:extLst>
      <p:ext uri="{BB962C8B-B14F-4D97-AF65-F5344CB8AC3E}">
        <p14:creationId xmlns:p14="http://schemas.microsoft.com/office/powerpoint/2010/main" val="257177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a:ln/>
        </p:spPr>
        <p:txBody>
          <a:bodyPr/>
          <a:lstStyle>
            <a:lvl1pPr>
              <a:defRPr/>
            </a:lvl1pPr>
          </a:lstStyle>
          <a:p>
            <a:pPr>
              <a:defRPr/>
            </a:pPr>
            <a:fld id="{723E6360-0ABC-42C9-9C0F-5C322E9BE4FC}" type="datetime1">
              <a:rPr lang="zh-CN" altLang="en-US"/>
              <a:pPr>
                <a:defRPr/>
              </a:pPr>
              <a:t>2023/9/25</a:t>
            </a:fld>
            <a:endParaRPr lang="en-US" altLang="zh-CN"/>
          </a:p>
        </p:txBody>
      </p:sp>
      <p:sp>
        <p:nvSpPr>
          <p:cNvPr id="3"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4" name="KSO_FN"/>
          <p:cNvSpPr>
            <a:spLocks noGrp="1" noChangeArrowheads="1"/>
          </p:cNvSpPr>
          <p:nvPr>
            <p:ph type="sldNum" sz="quarter" idx="12"/>
          </p:nvPr>
        </p:nvSpPr>
        <p:spPr>
          <a:ln/>
        </p:spPr>
        <p:txBody>
          <a:bodyPr/>
          <a:lstStyle>
            <a:lvl1pPr>
              <a:defRPr/>
            </a:lvl1pPr>
          </a:lstStyle>
          <a:p>
            <a:fld id="{E04738E1-A424-428F-884F-C4086703BF27}" type="slidenum">
              <a:rPr lang="zh-CN" altLang="en-US"/>
              <a:pPr/>
              <a:t>‹#›</a:t>
            </a:fld>
            <a:endParaRPr lang="en-US" altLang="zh-CN"/>
          </a:p>
        </p:txBody>
      </p:sp>
    </p:spTree>
    <p:extLst>
      <p:ext uri="{BB962C8B-B14F-4D97-AF65-F5344CB8AC3E}">
        <p14:creationId xmlns:p14="http://schemas.microsoft.com/office/powerpoint/2010/main" val="3466118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89" y="342900"/>
            <a:ext cx="2949575" cy="120015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619"/>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89" y="1543052"/>
            <a:ext cx="2949575" cy="2858691"/>
          </a:xfrm>
        </p:spPr>
        <p:txBody>
          <a:bodyPr/>
          <a:lstStyle>
            <a:lvl1pPr marL="0" indent="0">
              <a:buNone/>
              <a:defRPr sz="1600"/>
            </a:lvl1pPr>
            <a:lvl2pPr marL="456602" indent="0">
              <a:buNone/>
              <a:defRPr sz="1400"/>
            </a:lvl2pPr>
            <a:lvl3pPr marL="913275" indent="0">
              <a:buNone/>
              <a:defRPr sz="1200"/>
            </a:lvl3pPr>
            <a:lvl4pPr marL="1369900" indent="0">
              <a:buNone/>
              <a:defRPr sz="1000"/>
            </a:lvl4pPr>
            <a:lvl5pPr marL="1826549" indent="0">
              <a:buNone/>
              <a:defRPr sz="1000"/>
            </a:lvl5pPr>
            <a:lvl6pPr marL="2283150" indent="0">
              <a:buNone/>
              <a:defRPr sz="1000"/>
            </a:lvl6pPr>
            <a:lvl7pPr marL="2739752" indent="0">
              <a:buNone/>
              <a:defRPr sz="1000"/>
            </a:lvl7pPr>
            <a:lvl8pPr marL="3196400" indent="0">
              <a:buNone/>
              <a:defRPr sz="1000"/>
            </a:lvl8pPr>
            <a:lvl9pPr marL="3653036" indent="0">
              <a:buNone/>
              <a:defRPr sz="1000"/>
            </a:lvl9pPr>
          </a:lstStyle>
          <a:p>
            <a:pPr lvl="0"/>
            <a:r>
              <a:rPr lang="zh-CN" altLang="en-US"/>
              <a:t>编辑母版文本样式</a:t>
            </a:r>
          </a:p>
        </p:txBody>
      </p:sp>
      <p:sp>
        <p:nvSpPr>
          <p:cNvPr id="5" name="KSO_FD"/>
          <p:cNvSpPr>
            <a:spLocks noGrp="1" noChangeArrowheads="1"/>
          </p:cNvSpPr>
          <p:nvPr>
            <p:ph type="dt" sz="half" idx="10"/>
          </p:nvPr>
        </p:nvSpPr>
        <p:spPr>
          <a:ln/>
        </p:spPr>
        <p:txBody>
          <a:bodyPr/>
          <a:lstStyle>
            <a:lvl1pPr>
              <a:defRPr/>
            </a:lvl1pPr>
          </a:lstStyle>
          <a:p>
            <a:pPr>
              <a:defRPr/>
            </a:pPr>
            <a:fld id="{7D6F9C74-7E07-4D3E-BE08-9611EECF1A0A}" type="datetime1">
              <a:rPr lang="zh-CN" altLang="en-US"/>
              <a:pPr>
                <a:defRPr/>
              </a:pPr>
              <a:t>2023/9/25</a:t>
            </a:fld>
            <a:endParaRPr lang="en-US" altLang="zh-CN"/>
          </a:p>
        </p:txBody>
      </p:sp>
      <p:sp>
        <p:nvSpPr>
          <p:cNvPr id="6"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7" name="KSO_FN"/>
          <p:cNvSpPr>
            <a:spLocks noGrp="1" noChangeArrowheads="1"/>
          </p:cNvSpPr>
          <p:nvPr>
            <p:ph type="sldNum" sz="quarter" idx="12"/>
          </p:nvPr>
        </p:nvSpPr>
        <p:spPr>
          <a:ln/>
        </p:spPr>
        <p:txBody>
          <a:bodyPr/>
          <a:lstStyle>
            <a:lvl1pPr>
              <a:defRPr/>
            </a:lvl1pPr>
          </a:lstStyle>
          <a:p>
            <a:fld id="{2284A9C3-AD41-4E24-B89B-17767189D265}" type="slidenum">
              <a:rPr lang="zh-CN" altLang="en-US"/>
              <a:pPr/>
              <a:t>‹#›</a:t>
            </a:fld>
            <a:endParaRPr lang="en-US" altLang="zh-CN"/>
          </a:p>
        </p:txBody>
      </p:sp>
    </p:spTree>
    <p:extLst>
      <p:ext uri="{BB962C8B-B14F-4D97-AF65-F5344CB8AC3E}">
        <p14:creationId xmlns:p14="http://schemas.microsoft.com/office/powerpoint/2010/main" val="350432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C761FD0C-13F4-42B5-B749-019C30BC357E}" type="datetime1">
              <a:rPr lang="zh-CN" altLang="en-US"/>
              <a:pPr>
                <a:defRPr/>
              </a:pPr>
              <a:t>2023/9/25</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61CFAB39-5556-49F6-8185-C943D11820CA}" type="slidenum">
              <a:rPr lang="en-US" altLang="zh-CN"/>
              <a:pPr/>
              <a:t>‹#›</a:t>
            </a:fld>
            <a:endParaRPr lang="en-US" altLang="zh-CN"/>
          </a:p>
        </p:txBody>
      </p:sp>
    </p:spTree>
    <p:extLst>
      <p:ext uri="{BB962C8B-B14F-4D97-AF65-F5344CB8AC3E}">
        <p14:creationId xmlns:p14="http://schemas.microsoft.com/office/powerpoint/2010/main" val="2404276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89" y="342900"/>
            <a:ext cx="2949575" cy="120015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619"/>
            <a:ext cx="4629150" cy="3655219"/>
          </a:xfrm>
        </p:spPr>
        <p:txBody>
          <a:bodyPr/>
          <a:lstStyle>
            <a:lvl1pPr marL="0" indent="0">
              <a:buNone/>
              <a:defRPr sz="3200"/>
            </a:lvl1pPr>
            <a:lvl2pPr marL="456602" indent="0">
              <a:buNone/>
              <a:defRPr sz="2800"/>
            </a:lvl2pPr>
            <a:lvl3pPr marL="913275" indent="0">
              <a:buNone/>
              <a:defRPr sz="2400"/>
            </a:lvl3pPr>
            <a:lvl4pPr marL="1369900" indent="0">
              <a:buNone/>
              <a:defRPr sz="2000"/>
            </a:lvl4pPr>
            <a:lvl5pPr marL="1826549" indent="0">
              <a:buNone/>
              <a:defRPr sz="2000"/>
            </a:lvl5pPr>
            <a:lvl6pPr marL="2283150" indent="0">
              <a:buNone/>
              <a:defRPr sz="2000"/>
            </a:lvl6pPr>
            <a:lvl7pPr marL="2739752" indent="0">
              <a:buNone/>
              <a:defRPr sz="2000"/>
            </a:lvl7pPr>
            <a:lvl8pPr marL="3196400" indent="0">
              <a:buNone/>
              <a:defRPr sz="2000"/>
            </a:lvl8pPr>
            <a:lvl9pPr marL="3653036" indent="0">
              <a:buNone/>
              <a:defRPr sz="2000"/>
            </a:lvl9pPr>
          </a:lstStyle>
          <a:p>
            <a:pPr lvl="0"/>
            <a:endParaRPr lang="zh-CN" altLang="en-US" noProof="0"/>
          </a:p>
        </p:txBody>
      </p:sp>
      <p:sp>
        <p:nvSpPr>
          <p:cNvPr id="4" name="文本占位符 3"/>
          <p:cNvSpPr>
            <a:spLocks noGrp="1"/>
          </p:cNvSpPr>
          <p:nvPr>
            <p:ph type="body" sz="half" idx="2"/>
          </p:nvPr>
        </p:nvSpPr>
        <p:spPr>
          <a:xfrm>
            <a:off x="630289" y="1543052"/>
            <a:ext cx="2949575" cy="2858691"/>
          </a:xfrm>
        </p:spPr>
        <p:txBody>
          <a:bodyPr/>
          <a:lstStyle>
            <a:lvl1pPr marL="0" indent="0">
              <a:buNone/>
              <a:defRPr sz="1600"/>
            </a:lvl1pPr>
            <a:lvl2pPr marL="456602" indent="0">
              <a:buNone/>
              <a:defRPr sz="1400"/>
            </a:lvl2pPr>
            <a:lvl3pPr marL="913275" indent="0">
              <a:buNone/>
              <a:defRPr sz="1200"/>
            </a:lvl3pPr>
            <a:lvl4pPr marL="1369900" indent="0">
              <a:buNone/>
              <a:defRPr sz="1000"/>
            </a:lvl4pPr>
            <a:lvl5pPr marL="1826549" indent="0">
              <a:buNone/>
              <a:defRPr sz="1000"/>
            </a:lvl5pPr>
            <a:lvl6pPr marL="2283150" indent="0">
              <a:buNone/>
              <a:defRPr sz="1000"/>
            </a:lvl6pPr>
            <a:lvl7pPr marL="2739752" indent="0">
              <a:buNone/>
              <a:defRPr sz="1000"/>
            </a:lvl7pPr>
            <a:lvl8pPr marL="3196400" indent="0">
              <a:buNone/>
              <a:defRPr sz="1000"/>
            </a:lvl8pPr>
            <a:lvl9pPr marL="3653036" indent="0">
              <a:buNone/>
              <a:defRPr sz="1000"/>
            </a:lvl9pPr>
          </a:lstStyle>
          <a:p>
            <a:pPr lvl="0"/>
            <a:r>
              <a:rPr lang="zh-CN" altLang="en-US"/>
              <a:t>编辑母版文本样式</a:t>
            </a:r>
          </a:p>
        </p:txBody>
      </p:sp>
      <p:sp>
        <p:nvSpPr>
          <p:cNvPr id="5" name="KSO_FD"/>
          <p:cNvSpPr>
            <a:spLocks noGrp="1" noChangeArrowheads="1"/>
          </p:cNvSpPr>
          <p:nvPr>
            <p:ph type="dt" sz="half" idx="10"/>
          </p:nvPr>
        </p:nvSpPr>
        <p:spPr>
          <a:ln/>
        </p:spPr>
        <p:txBody>
          <a:bodyPr/>
          <a:lstStyle>
            <a:lvl1pPr>
              <a:defRPr/>
            </a:lvl1pPr>
          </a:lstStyle>
          <a:p>
            <a:pPr>
              <a:defRPr/>
            </a:pPr>
            <a:fld id="{D5AB4466-5A4D-4DE8-89E7-1E0726A90A3A}" type="datetime1">
              <a:rPr lang="zh-CN" altLang="en-US"/>
              <a:pPr>
                <a:defRPr/>
              </a:pPr>
              <a:t>2023/9/25</a:t>
            </a:fld>
            <a:endParaRPr lang="en-US" altLang="zh-CN"/>
          </a:p>
        </p:txBody>
      </p:sp>
      <p:sp>
        <p:nvSpPr>
          <p:cNvPr id="6"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7" name="KSO_FN"/>
          <p:cNvSpPr>
            <a:spLocks noGrp="1" noChangeArrowheads="1"/>
          </p:cNvSpPr>
          <p:nvPr>
            <p:ph type="sldNum" sz="quarter" idx="12"/>
          </p:nvPr>
        </p:nvSpPr>
        <p:spPr>
          <a:ln/>
        </p:spPr>
        <p:txBody>
          <a:bodyPr/>
          <a:lstStyle>
            <a:lvl1pPr>
              <a:defRPr/>
            </a:lvl1pPr>
          </a:lstStyle>
          <a:p>
            <a:fld id="{699EAE41-9184-4F04-B552-45E106A86889}" type="slidenum">
              <a:rPr lang="zh-CN" altLang="en-US"/>
              <a:pPr/>
              <a:t>‹#›</a:t>
            </a:fld>
            <a:endParaRPr lang="en-US" altLang="zh-CN"/>
          </a:p>
        </p:txBody>
      </p:sp>
    </p:spTree>
    <p:extLst>
      <p:ext uri="{BB962C8B-B14F-4D97-AF65-F5344CB8AC3E}">
        <p14:creationId xmlns:p14="http://schemas.microsoft.com/office/powerpoint/2010/main" val="1699903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KSO_FD"/>
          <p:cNvSpPr>
            <a:spLocks noGrp="1" noChangeArrowheads="1"/>
          </p:cNvSpPr>
          <p:nvPr>
            <p:ph type="dt" sz="half" idx="10"/>
          </p:nvPr>
        </p:nvSpPr>
        <p:spPr>
          <a:ln/>
        </p:spPr>
        <p:txBody>
          <a:bodyPr/>
          <a:lstStyle>
            <a:lvl1pPr>
              <a:defRPr/>
            </a:lvl1pPr>
          </a:lstStyle>
          <a:p>
            <a:pPr>
              <a:defRPr/>
            </a:pPr>
            <a:fld id="{B9A61CAB-770C-4E01-BF6F-1AE9A5ED080F}" type="datetime1">
              <a:rPr lang="zh-CN" altLang="en-US"/>
              <a:pPr>
                <a:defRPr/>
              </a:pPr>
              <a:t>2023/9/25</a:t>
            </a:fld>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6" name="KSO_FN"/>
          <p:cNvSpPr>
            <a:spLocks noGrp="1" noChangeArrowheads="1"/>
          </p:cNvSpPr>
          <p:nvPr>
            <p:ph type="sldNum" sz="quarter" idx="12"/>
          </p:nvPr>
        </p:nvSpPr>
        <p:spPr>
          <a:ln/>
        </p:spPr>
        <p:txBody>
          <a:bodyPr/>
          <a:lstStyle>
            <a:lvl1pPr>
              <a:defRPr/>
            </a:lvl1pPr>
          </a:lstStyle>
          <a:p>
            <a:fld id="{DAD60EC7-074F-46A3-9988-1B3D22605A31}" type="slidenum">
              <a:rPr lang="zh-CN" altLang="en-US"/>
              <a:pPr/>
              <a:t>‹#›</a:t>
            </a:fld>
            <a:endParaRPr lang="en-US" altLang="zh-CN"/>
          </a:p>
        </p:txBody>
      </p:sp>
    </p:spTree>
    <p:extLst>
      <p:ext uri="{BB962C8B-B14F-4D97-AF65-F5344CB8AC3E}">
        <p14:creationId xmlns:p14="http://schemas.microsoft.com/office/powerpoint/2010/main" val="7158965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1" y="117874"/>
            <a:ext cx="2044700" cy="457557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4350" y="117874"/>
            <a:ext cx="5981700" cy="457557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KSO_FD"/>
          <p:cNvSpPr>
            <a:spLocks noGrp="1" noChangeArrowheads="1"/>
          </p:cNvSpPr>
          <p:nvPr>
            <p:ph type="dt" sz="half" idx="10"/>
          </p:nvPr>
        </p:nvSpPr>
        <p:spPr>
          <a:ln/>
        </p:spPr>
        <p:txBody>
          <a:bodyPr/>
          <a:lstStyle>
            <a:lvl1pPr>
              <a:defRPr/>
            </a:lvl1pPr>
          </a:lstStyle>
          <a:p>
            <a:pPr>
              <a:defRPr/>
            </a:pPr>
            <a:fld id="{9CD435DA-D484-44E5-BBD2-72708E644AE5}" type="datetime1">
              <a:rPr lang="zh-CN" altLang="en-US"/>
              <a:pPr>
                <a:defRPr/>
              </a:pPr>
              <a:t>2023/9/25</a:t>
            </a:fld>
            <a:endParaRPr lang="en-US" altLang="zh-CN"/>
          </a:p>
        </p:txBody>
      </p:sp>
      <p:sp>
        <p:nvSpPr>
          <p:cNvPr id="5" name="KSO_FT"/>
          <p:cNvSpPr>
            <a:spLocks noGrp="1" noChangeArrowheads="1"/>
          </p:cNvSpPr>
          <p:nvPr>
            <p:ph type="ftr" sz="quarter" idx="11"/>
          </p:nvPr>
        </p:nvSpPr>
        <p:spPr>
          <a:ln/>
        </p:spPr>
        <p:txBody>
          <a:bodyPr/>
          <a:lstStyle>
            <a:lvl1pPr>
              <a:defRPr/>
            </a:lvl1pPr>
          </a:lstStyle>
          <a:p>
            <a:pPr>
              <a:defRPr/>
            </a:pPr>
            <a:endParaRPr lang="en-US" altLang="zh-CN"/>
          </a:p>
        </p:txBody>
      </p:sp>
      <p:sp>
        <p:nvSpPr>
          <p:cNvPr id="6" name="KSO_FN"/>
          <p:cNvSpPr>
            <a:spLocks noGrp="1" noChangeArrowheads="1"/>
          </p:cNvSpPr>
          <p:nvPr>
            <p:ph type="sldNum" sz="quarter" idx="12"/>
          </p:nvPr>
        </p:nvSpPr>
        <p:spPr>
          <a:ln/>
        </p:spPr>
        <p:txBody>
          <a:bodyPr/>
          <a:lstStyle>
            <a:lvl1pPr>
              <a:defRPr/>
            </a:lvl1pPr>
          </a:lstStyle>
          <a:p>
            <a:fld id="{F69F409A-A51E-43C8-B8A4-37AE578E26FF}" type="slidenum">
              <a:rPr lang="zh-CN" altLang="en-US"/>
              <a:pPr/>
              <a:t>‹#›</a:t>
            </a:fld>
            <a:endParaRPr lang="en-US" altLang="zh-CN"/>
          </a:p>
        </p:txBody>
      </p:sp>
    </p:spTree>
    <p:extLst>
      <p:ext uri="{BB962C8B-B14F-4D97-AF65-F5344CB8AC3E}">
        <p14:creationId xmlns:p14="http://schemas.microsoft.com/office/powerpoint/2010/main" val="41198066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452" indent="0" algn="ctr">
              <a:buNone/>
              <a:defRPr sz="1500"/>
            </a:lvl2pPr>
            <a:lvl3pPr marL="684950" indent="0" algn="ctr">
              <a:buNone/>
              <a:defRPr sz="1400"/>
            </a:lvl3pPr>
            <a:lvl4pPr marL="1027425" indent="0" algn="ctr">
              <a:buNone/>
              <a:defRPr sz="1200"/>
            </a:lvl4pPr>
            <a:lvl5pPr marL="1369900" indent="0" algn="ctr">
              <a:buNone/>
              <a:defRPr sz="1200"/>
            </a:lvl5pPr>
            <a:lvl6pPr marL="1712399" indent="0" algn="ctr">
              <a:buNone/>
              <a:defRPr sz="1200"/>
            </a:lvl6pPr>
            <a:lvl7pPr marL="2054849" indent="0" algn="ctr">
              <a:buNone/>
              <a:defRPr sz="1200"/>
            </a:lvl7pPr>
            <a:lvl8pPr marL="2397300" indent="0" algn="ctr">
              <a:buNone/>
              <a:defRPr sz="1200"/>
            </a:lvl8pPr>
            <a:lvl9pPr marL="2739752"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2FACCC39-EABE-4C02-B143-3BE83882A133}" type="datetime1">
              <a:rPr lang="zh-CN" altLang="en-US"/>
              <a:pPr>
                <a:defRPr/>
              </a:pPr>
              <a:t>2023/9/25</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A0C770BB-97C4-449E-B1F7-788AD60880C0}" type="slidenum">
              <a:rPr lang="en-US" altLang="zh-CN"/>
              <a:pPr/>
              <a:t>‹#›</a:t>
            </a:fld>
            <a:endParaRPr lang="en-US" altLang="zh-CN"/>
          </a:p>
        </p:txBody>
      </p:sp>
    </p:spTree>
    <p:extLst>
      <p:ext uri="{BB962C8B-B14F-4D97-AF65-F5344CB8AC3E}">
        <p14:creationId xmlns:p14="http://schemas.microsoft.com/office/powerpoint/2010/main" val="872067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524C9EF-7F6D-45FE-8F96-CF814A66EBE9}" type="datetime1">
              <a:rPr lang="zh-CN" altLang="en-US"/>
              <a:pPr>
                <a:defRPr/>
              </a:pPr>
              <a:t>2023/9/25</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5069B124-855C-4FE3-AAF3-E2C585E82EBD}" type="slidenum">
              <a:rPr lang="en-US" altLang="zh-CN"/>
              <a:pPr/>
              <a:t>‹#›</a:t>
            </a:fld>
            <a:endParaRPr lang="en-US" altLang="zh-CN"/>
          </a:p>
        </p:txBody>
      </p:sp>
    </p:spTree>
    <p:extLst>
      <p:ext uri="{BB962C8B-B14F-4D97-AF65-F5344CB8AC3E}">
        <p14:creationId xmlns:p14="http://schemas.microsoft.com/office/powerpoint/2010/main" val="716914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55"/>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452" indent="0">
              <a:buNone/>
              <a:defRPr sz="1500">
                <a:solidFill>
                  <a:schemeClr val="tx1">
                    <a:tint val="75000"/>
                  </a:schemeClr>
                </a:solidFill>
              </a:defRPr>
            </a:lvl2pPr>
            <a:lvl3pPr marL="684950" indent="0">
              <a:buNone/>
              <a:defRPr sz="1400">
                <a:solidFill>
                  <a:schemeClr val="tx1">
                    <a:tint val="75000"/>
                  </a:schemeClr>
                </a:solidFill>
              </a:defRPr>
            </a:lvl3pPr>
            <a:lvl4pPr marL="1027425" indent="0">
              <a:buNone/>
              <a:defRPr sz="1200">
                <a:solidFill>
                  <a:schemeClr val="tx1">
                    <a:tint val="75000"/>
                  </a:schemeClr>
                </a:solidFill>
              </a:defRPr>
            </a:lvl4pPr>
            <a:lvl5pPr marL="1369900" indent="0">
              <a:buNone/>
              <a:defRPr sz="1200">
                <a:solidFill>
                  <a:schemeClr val="tx1">
                    <a:tint val="75000"/>
                  </a:schemeClr>
                </a:solidFill>
              </a:defRPr>
            </a:lvl5pPr>
            <a:lvl6pPr marL="1712399" indent="0">
              <a:buNone/>
              <a:defRPr sz="1200">
                <a:solidFill>
                  <a:schemeClr val="tx1">
                    <a:tint val="75000"/>
                  </a:schemeClr>
                </a:solidFill>
              </a:defRPr>
            </a:lvl6pPr>
            <a:lvl7pPr marL="2054849" indent="0">
              <a:buNone/>
              <a:defRPr sz="1200">
                <a:solidFill>
                  <a:schemeClr val="tx1">
                    <a:tint val="75000"/>
                  </a:schemeClr>
                </a:solidFill>
              </a:defRPr>
            </a:lvl7pPr>
            <a:lvl8pPr marL="2397300" indent="0">
              <a:buNone/>
              <a:defRPr sz="1200">
                <a:solidFill>
                  <a:schemeClr val="tx1">
                    <a:tint val="75000"/>
                  </a:schemeClr>
                </a:solidFill>
              </a:defRPr>
            </a:lvl8pPr>
            <a:lvl9pPr marL="2739752"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D5F12B1E-FA9D-4604-9CF5-52DB39FD8A3B}" type="datetime1">
              <a:rPr lang="zh-CN" altLang="en-US"/>
              <a:pPr>
                <a:defRPr/>
              </a:pPr>
              <a:t>2023/9/25</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677B82F3-D183-4309-9835-DFCA63D767BE}" type="slidenum">
              <a:rPr lang="en-US" altLang="zh-CN"/>
              <a:pPr/>
              <a:t>‹#›</a:t>
            </a:fld>
            <a:endParaRPr lang="en-US" altLang="zh-CN"/>
          </a:p>
        </p:txBody>
      </p:sp>
    </p:spTree>
    <p:extLst>
      <p:ext uri="{BB962C8B-B14F-4D97-AF65-F5344CB8AC3E}">
        <p14:creationId xmlns:p14="http://schemas.microsoft.com/office/powerpoint/2010/main" val="24195811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C216390-1C97-4F39-8E85-DB1A8A7CA309}" type="datetime1">
              <a:rPr lang="zh-CN" altLang="en-US"/>
              <a:pPr>
                <a:defRPr/>
              </a:pPr>
              <a:t>2023/9/25</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fld id="{C46F8539-0B30-4F0F-BA34-DC8ED85DC46B}" type="slidenum">
              <a:rPr lang="en-US" altLang="zh-CN"/>
              <a:pPr/>
              <a:t>‹#›</a:t>
            </a:fld>
            <a:endParaRPr lang="en-US" altLang="zh-CN"/>
          </a:p>
        </p:txBody>
      </p:sp>
    </p:spTree>
    <p:extLst>
      <p:ext uri="{BB962C8B-B14F-4D97-AF65-F5344CB8AC3E}">
        <p14:creationId xmlns:p14="http://schemas.microsoft.com/office/powerpoint/2010/main" val="12110273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7"/>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29842" y="1260872"/>
            <a:ext cx="3868340" cy="617934"/>
          </a:xfrm>
        </p:spPr>
        <p:txBody>
          <a:bodyPr anchor="b"/>
          <a:lstStyle>
            <a:lvl1pPr marL="0" indent="0">
              <a:buNone/>
              <a:defRPr sz="1800" b="1"/>
            </a:lvl1pPr>
            <a:lvl2pPr marL="342452" indent="0">
              <a:buNone/>
              <a:defRPr sz="1500" b="1"/>
            </a:lvl2pPr>
            <a:lvl3pPr marL="684950" indent="0">
              <a:buNone/>
              <a:defRPr sz="1400" b="1"/>
            </a:lvl3pPr>
            <a:lvl4pPr marL="1027425" indent="0">
              <a:buNone/>
              <a:defRPr sz="1200" b="1"/>
            </a:lvl4pPr>
            <a:lvl5pPr marL="1369900" indent="0">
              <a:buNone/>
              <a:defRPr sz="1200" b="1"/>
            </a:lvl5pPr>
            <a:lvl6pPr marL="1712399" indent="0">
              <a:buNone/>
              <a:defRPr sz="1200" b="1"/>
            </a:lvl6pPr>
            <a:lvl7pPr marL="2054849" indent="0">
              <a:buNone/>
              <a:defRPr sz="1200" b="1"/>
            </a:lvl7pPr>
            <a:lvl8pPr marL="2397300" indent="0">
              <a:buNone/>
              <a:defRPr sz="1200" b="1"/>
            </a:lvl8pPr>
            <a:lvl9pPr marL="2739752"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2" y="1260872"/>
            <a:ext cx="3887391" cy="617934"/>
          </a:xfrm>
        </p:spPr>
        <p:txBody>
          <a:bodyPr anchor="b"/>
          <a:lstStyle>
            <a:lvl1pPr marL="0" indent="0">
              <a:buNone/>
              <a:defRPr sz="1800" b="1"/>
            </a:lvl1pPr>
            <a:lvl2pPr marL="342452" indent="0">
              <a:buNone/>
              <a:defRPr sz="1500" b="1"/>
            </a:lvl2pPr>
            <a:lvl3pPr marL="684950" indent="0">
              <a:buNone/>
              <a:defRPr sz="1400" b="1"/>
            </a:lvl3pPr>
            <a:lvl4pPr marL="1027425" indent="0">
              <a:buNone/>
              <a:defRPr sz="1200" b="1"/>
            </a:lvl4pPr>
            <a:lvl5pPr marL="1369900" indent="0">
              <a:buNone/>
              <a:defRPr sz="1200" b="1"/>
            </a:lvl5pPr>
            <a:lvl6pPr marL="1712399" indent="0">
              <a:buNone/>
              <a:defRPr sz="1200" b="1"/>
            </a:lvl6pPr>
            <a:lvl7pPr marL="2054849" indent="0">
              <a:buNone/>
              <a:defRPr sz="1200" b="1"/>
            </a:lvl7pPr>
            <a:lvl8pPr marL="2397300" indent="0">
              <a:buNone/>
              <a:defRPr sz="1200" b="1"/>
            </a:lvl8pPr>
            <a:lvl9pPr marL="2739752"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2"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E8E688D-B188-4673-8113-31C497183001}" type="datetime1">
              <a:rPr lang="zh-CN" altLang="en-US"/>
              <a:pPr>
                <a:defRPr/>
              </a:pPr>
              <a:t>2023/9/25</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fld id="{274FD375-7B22-46B1-BED7-4FAFB1D787D5}" type="slidenum">
              <a:rPr lang="en-US" altLang="zh-CN"/>
              <a:pPr/>
              <a:t>‹#›</a:t>
            </a:fld>
            <a:endParaRPr lang="en-US" altLang="zh-CN"/>
          </a:p>
        </p:txBody>
      </p:sp>
    </p:spTree>
    <p:extLst>
      <p:ext uri="{BB962C8B-B14F-4D97-AF65-F5344CB8AC3E}">
        <p14:creationId xmlns:p14="http://schemas.microsoft.com/office/powerpoint/2010/main" val="23760064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601ACE07-8278-47AC-9358-0843805F8BA7}" type="datetime1">
              <a:rPr lang="zh-CN" altLang="en-US"/>
              <a:pPr>
                <a:defRPr/>
              </a:pPr>
              <a:t>2023/9/25</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fld id="{E63BBA97-5E5E-497F-8DA0-2587E706315E}" type="slidenum">
              <a:rPr lang="en-US" altLang="zh-CN"/>
              <a:pPr/>
              <a:t>‹#›</a:t>
            </a:fld>
            <a:endParaRPr lang="en-US" altLang="zh-CN"/>
          </a:p>
        </p:txBody>
      </p:sp>
    </p:spTree>
    <p:extLst>
      <p:ext uri="{BB962C8B-B14F-4D97-AF65-F5344CB8AC3E}">
        <p14:creationId xmlns:p14="http://schemas.microsoft.com/office/powerpoint/2010/main" val="19166953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7018F92-2F48-4F6D-80CD-99ECECA9B409}" type="datetime1">
              <a:rPr lang="zh-CN" altLang="en-US"/>
              <a:pPr>
                <a:defRPr/>
              </a:pPr>
              <a:t>2023/9/25</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fld id="{D6BAC2C7-40AE-4152-8771-D5D1D6D507D8}" type="slidenum">
              <a:rPr lang="en-US" altLang="zh-CN"/>
              <a:pPr/>
              <a:t>‹#›</a:t>
            </a:fld>
            <a:endParaRPr lang="en-US" altLang="zh-CN"/>
          </a:p>
        </p:txBody>
      </p:sp>
    </p:spTree>
    <p:extLst>
      <p:ext uri="{BB962C8B-B14F-4D97-AF65-F5344CB8AC3E}">
        <p14:creationId xmlns:p14="http://schemas.microsoft.com/office/powerpoint/2010/main" val="299610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54"/>
            <a:ext cx="7886700" cy="2139553"/>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6602" indent="0">
              <a:buNone/>
              <a:defRPr sz="2000"/>
            </a:lvl2pPr>
            <a:lvl3pPr marL="913275" indent="0">
              <a:buNone/>
              <a:defRPr sz="1800"/>
            </a:lvl3pPr>
            <a:lvl4pPr marL="1369900" indent="0">
              <a:buNone/>
              <a:defRPr sz="1600"/>
            </a:lvl4pPr>
            <a:lvl5pPr marL="1826549" indent="0">
              <a:buNone/>
              <a:defRPr sz="1600"/>
            </a:lvl5pPr>
            <a:lvl6pPr marL="2283150" indent="0">
              <a:buNone/>
              <a:defRPr sz="1600"/>
            </a:lvl6pPr>
            <a:lvl7pPr marL="2739752" indent="0">
              <a:buNone/>
              <a:defRPr sz="1600"/>
            </a:lvl7pPr>
            <a:lvl8pPr marL="3196400" indent="0">
              <a:buNone/>
              <a:defRPr sz="1600"/>
            </a:lvl8pPr>
            <a:lvl9pPr marL="3653036" indent="0">
              <a:buNone/>
              <a:defRPr sz="1600"/>
            </a:lvl9pPr>
          </a:lstStyle>
          <a:p>
            <a:pPr lvl="0"/>
            <a:r>
              <a:rPr lang="zh-CN" altLang="en-US"/>
              <a:t>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90D5C299-F1F5-4179-97A1-860BF00217E5}" type="datetime1">
              <a:rPr lang="zh-CN" altLang="en-US"/>
              <a:pPr>
                <a:defRPr/>
              </a:pPr>
              <a:t>2023/9/25</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fld id="{225969EE-D260-4DCB-A870-230F32F8FA85}" type="slidenum">
              <a:rPr lang="en-US" altLang="zh-CN"/>
              <a:pPr/>
              <a:t>‹#›</a:t>
            </a:fld>
            <a:endParaRPr lang="en-US" altLang="zh-CN"/>
          </a:p>
        </p:txBody>
      </p:sp>
    </p:spTree>
    <p:extLst>
      <p:ext uri="{BB962C8B-B14F-4D97-AF65-F5344CB8AC3E}">
        <p14:creationId xmlns:p14="http://schemas.microsoft.com/office/powerpoint/2010/main" val="9006474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62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2"/>
            <a:ext cx="2949178" cy="2858691"/>
          </a:xfrm>
        </p:spPr>
        <p:txBody>
          <a:bodyPr/>
          <a:lstStyle>
            <a:lvl1pPr marL="0" indent="0">
              <a:buNone/>
              <a:defRPr sz="1200"/>
            </a:lvl1pPr>
            <a:lvl2pPr marL="342452" indent="0">
              <a:buNone/>
              <a:defRPr sz="1100"/>
            </a:lvl2pPr>
            <a:lvl3pPr marL="684950" indent="0">
              <a:buNone/>
              <a:defRPr sz="900"/>
            </a:lvl3pPr>
            <a:lvl4pPr marL="1027425" indent="0">
              <a:buNone/>
              <a:defRPr sz="800"/>
            </a:lvl4pPr>
            <a:lvl5pPr marL="1369900" indent="0">
              <a:buNone/>
              <a:defRPr sz="800"/>
            </a:lvl5pPr>
            <a:lvl6pPr marL="1712399" indent="0">
              <a:buNone/>
              <a:defRPr sz="800"/>
            </a:lvl6pPr>
            <a:lvl7pPr marL="2054849" indent="0">
              <a:buNone/>
              <a:defRPr sz="800"/>
            </a:lvl7pPr>
            <a:lvl8pPr marL="2397300" indent="0">
              <a:buNone/>
              <a:defRPr sz="800"/>
            </a:lvl8pPr>
            <a:lvl9pPr marL="2739752" indent="0">
              <a:buNone/>
              <a:defRPr sz="8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E9465E85-0F83-4ABB-B625-C752F7AC9562}" type="datetime1">
              <a:rPr lang="zh-CN" altLang="en-US"/>
              <a:pPr>
                <a:defRPr/>
              </a:pPr>
              <a:t>2023/9/25</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fld id="{FE431EE4-C3DA-48F4-95C9-866AFA42E005}" type="slidenum">
              <a:rPr lang="en-US" altLang="zh-CN"/>
              <a:pPr/>
              <a:t>‹#›</a:t>
            </a:fld>
            <a:endParaRPr lang="en-US" altLang="zh-CN"/>
          </a:p>
        </p:txBody>
      </p:sp>
    </p:spTree>
    <p:extLst>
      <p:ext uri="{BB962C8B-B14F-4D97-AF65-F5344CB8AC3E}">
        <p14:creationId xmlns:p14="http://schemas.microsoft.com/office/powerpoint/2010/main" val="25401309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740620"/>
            <a:ext cx="4629150" cy="3655219"/>
          </a:xfrm>
        </p:spPr>
        <p:txBody>
          <a:bodyPr rtlCol="0">
            <a:normAutofit/>
          </a:bodyPr>
          <a:lstStyle>
            <a:lvl1pPr marL="0" indent="0">
              <a:buNone/>
              <a:defRPr sz="2400"/>
            </a:lvl1pPr>
            <a:lvl2pPr marL="342452" indent="0">
              <a:buNone/>
              <a:defRPr sz="2100"/>
            </a:lvl2pPr>
            <a:lvl3pPr marL="684950" indent="0">
              <a:buNone/>
              <a:defRPr sz="1800"/>
            </a:lvl3pPr>
            <a:lvl4pPr marL="1027425" indent="0">
              <a:buNone/>
              <a:defRPr sz="1500"/>
            </a:lvl4pPr>
            <a:lvl5pPr marL="1369900" indent="0">
              <a:buNone/>
              <a:defRPr sz="1500"/>
            </a:lvl5pPr>
            <a:lvl6pPr marL="1712399" indent="0">
              <a:buNone/>
              <a:defRPr sz="1500"/>
            </a:lvl6pPr>
            <a:lvl7pPr marL="2054849" indent="0">
              <a:buNone/>
              <a:defRPr sz="1500"/>
            </a:lvl7pPr>
            <a:lvl8pPr marL="2397300" indent="0">
              <a:buNone/>
              <a:defRPr sz="1500"/>
            </a:lvl8pPr>
            <a:lvl9pPr marL="2739752" indent="0">
              <a:buNone/>
              <a:defRPr sz="1500"/>
            </a:lvl9pPr>
          </a:lstStyle>
          <a:p>
            <a:pPr lvl="0"/>
            <a:endParaRPr lang="zh-CN" altLang="en-US" noProof="0"/>
          </a:p>
        </p:txBody>
      </p:sp>
      <p:sp>
        <p:nvSpPr>
          <p:cNvPr id="4" name="文本占位符 3"/>
          <p:cNvSpPr>
            <a:spLocks noGrp="1"/>
          </p:cNvSpPr>
          <p:nvPr>
            <p:ph type="body" sz="half" idx="2"/>
          </p:nvPr>
        </p:nvSpPr>
        <p:spPr>
          <a:xfrm>
            <a:off x="629841" y="1543052"/>
            <a:ext cx="2949178" cy="2858691"/>
          </a:xfrm>
        </p:spPr>
        <p:txBody>
          <a:bodyPr/>
          <a:lstStyle>
            <a:lvl1pPr marL="0" indent="0">
              <a:buNone/>
              <a:defRPr sz="1200"/>
            </a:lvl1pPr>
            <a:lvl2pPr marL="342452" indent="0">
              <a:buNone/>
              <a:defRPr sz="1100"/>
            </a:lvl2pPr>
            <a:lvl3pPr marL="684950" indent="0">
              <a:buNone/>
              <a:defRPr sz="900"/>
            </a:lvl3pPr>
            <a:lvl4pPr marL="1027425" indent="0">
              <a:buNone/>
              <a:defRPr sz="800"/>
            </a:lvl4pPr>
            <a:lvl5pPr marL="1369900" indent="0">
              <a:buNone/>
              <a:defRPr sz="800"/>
            </a:lvl5pPr>
            <a:lvl6pPr marL="1712399" indent="0">
              <a:buNone/>
              <a:defRPr sz="800"/>
            </a:lvl6pPr>
            <a:lvl7pPr marL="2054849" indent="0">
              <a:buNone/>
              <a:defRPr sz="800"/>
            </a:lvl7pPr>
            <a:lvl8pPr marL="2397300" indent="0">
              <a:buNone/>
              <a:defRPr sz="800"/>
            </a:lvl8pPr>
            <a:lvl9pPr marL="2739752" indent="0">
              <a:buNone/>
              <a:defRPr sz="8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4F2FD264-F2FF-4642-BE80-732FB40F224B}" type="datetime1">
              <a:rPr lang="zh-CN" altLang="en-US"/>
              <a:pPr>
                <a:defRPr/>
              </a:pPr>
              <a:t>2023/9/25</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fld id="{DE35F9C3-E6CA-43D2-A8E7-5D6E613A564F}" type="slidenum">
              <a:rPr lang="en-US" altLang="zh-CN"/>
              <a:pPr/>
              <a:t>‹#›</a:t>
            </a:fld>
            <a:endParaRPr lang="en-US" altLang="zh-CN"/>
          </a:p>
        </p:txBody>
      </p:sp>
    </p:spTree>
    <p:extLst>
      <p:ext uri="{BB962C8B-B14F-4D97-AF65-F5344CB8AC3E}">
        <p14:creationId xmlns:p14="http://schemas.microsoft.com/office/powerpoint/2010/main" val="26997486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1E45D9E-076E-4A42-99CD-46934D260240}" type="datetime1">
              <a:rPr lang="zh-CN" altLang="en-US"/>
              <a:pPr>
                <a:defRPr/>
              </a:pPr>
              <a:t>2023/9/25</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FB7A9F4D-BFFB-4A4A-8E51-FCCB9B16BE3E}" type="slidenum">
              <a:rPr lang="en-US" altLang="zh-CN"/>
              <a:pPr/>
              <a:t>‹#›</a:t>
            </a:fld>
            <a:endParaRPr lang="en-US" altLang="zh-CN"/>
          </a:p>
        </p:txBody>
      </p:sp>
    </p:spTree>
    <p:extLst>
      <p:ext uri="{BB962C8B-B14F-4D97-AF65-F5344CB8AC3E}">
        <p14:creationId xmlns:p14="http://schemas.microsoft.com/office/powerpoint/2010/main" val="17500464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273894"/>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2" y="27389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3B93963-DCE6-47CD-90D8-CD3DB6C56E03}" type="datetime1">
              <a:rPr lang="zh-CN" altLang="en-US"/>
              <a:pPr>
                <a:defRPr/>
              </a:pPr>
              <a:t>2023/9/25</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fld id="{7D4C6F0D-0732-48DC-B6C6-AC31CDF8E844}" type="slidenum">
              <a:rPr lang="en-US" altLang="zh-CN"/>
              <a:pPr/>
              <a:t>‹#›</a:t>
            </a:fld>
            <a:endParaRPr lang="en-US" altLang="zh-CN"/>
          </a:p>
        </p:txBody>
      </p:sp>
    </p:spTree>
    <p:extLst>
      <p:ext uri="{BB962C8B-B14F-4D97-AF65-F5344CB8AC3E}">
        <p14:creationId xmlns:p14="http://schemas.microsoft.com/office/powerpoint/2010/main" val="34891948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p:nvPr/>
        </p:nvSpPr>
        <p:spPr>
          <a:xfrm>
            <a:off x="777875"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340" tIns="45670" rIns="91340" bIns="45670" anchor="ctr"/>
          <a:lstStyle/>
          <a:p>
            <a:pPr algn="ctr">
              <a:defRPr/>
            </a:pPr>
            <a:endParaRPr lang="en-US"/>
          </a:p>
        </p:txBody>
      </p:sp>
      <p:sp>
        <p:nvSpPr>
          <p:cNvPr id="5" name="Rectangle 6"/>
          <p:cNvSpPr/>
          <p:nvPr/>
        </p:nvSpPr>
        <p:spPr>
          <a:xfrm>
            <a:off x="777875" y="4629152"/>
            <a:ext cx="7543800" cy="202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340" tIns="45670" rIns="91340" bIns="45670" anchor="ctr"/>
          <a:lstStyle/>
          <a:p>
            <a:pPr algn="ctr">
              <a:defRPr/>
            </a:pPr>
            <a:endParaRPr lang="en-US"/>
          </a:p>
        </p:txBody>
      </p:sp>
      <p:sp>
        <p:nvSpPr>
          <p:cNvPr id="2" name="Title 1"/>
          <p:cNvSpPr>
            <a:spLocks noGrp="1"/>
          </p:cNvSpPr>
          <p:nvPr>
            <p:ph type="ctrTitle"/>
          </p:nvPr>
        </p:nvSpPr>
        <p:spPr>
          <a:xfrm>
            <a:off x="762000" y="2400300"/>
            <a:ext cx="7543800" cy="1143000"/>
          </a:xfrm>
        </p:spPr>
        <p:txBody>
          <a:bodyPr>
            <a:noAutofit/>
          </a:bodyPr>
          <a:lstStyle>
            <a:lvl1pP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762000" y="3543300"/>
            <a:ext cx="6858000" cy="742950"/>
          </a:xfrm>
        </p:spPr>
        <p:txBody>
          <a:bodyPr anchor="t">
            <a:normAutofit/>
          </a:bodyPr>
          <a:lstStyle>
            <a:lvl1pPr marL="0" indent="0" algn="l">
              <a:buNone/>
              <a:defRPr sz="2800">
                <a:solidFill>
                  <a:schemeClr val="tx2"/>
                </a:solidFill>
              </a:defRPr>
            </a:lvl1pPr>
            <a:lvl2pPr marL="456602" indent="0" algn="ctr">
              <a:buNone/>
              <a:defRPr>
                <a:solidFill>
                  <a:schemeClr val="tx1">
                    <a:tint val="75000"/>
                  </a:schemeClr>
                </a:solidFill>
              </a:defRPr>
            </a:lvl2pPr>
            <a:lvl3pPr marL="913275" indent="0" algn="ctr">
              <a:buNone/>
              <a:defRPr>
                <a:solidFill>
                  <a:schemeClr val="tx1">
                    <a:tint val="75000"/>
                  </a:schemeClr>
                </a:solidFill>
              </a:defRPr>
            </a:lvl3pPr>
            <a:lvl4pPr marL="1369900" indent="0" algn="ctr">
              <a:buNone/>
              <a:defRPr>
                <a:solidFill>
                  <a:schemeClr val="tx1">
                    <a:tint val="75000"/>
                  </a:schemeClr>
                </a:solidFill>
              </a:defRPr>
            </a:lvl4pPr>
            <a:lvl5pPr marL="1826549" indent="0" algn="ctr">
              <a:buNone/>
              <a:defRPr>
                <a:solidFill>
                  <a:schemeClr val="tx1">
                    <a:tint val="75000"/>
                  </a:schemeClr>
                </a:solidFill>
              </a:defRPr>
            </a:lvl5pPr>
            <a:lvl6pPr marL="2283150" indent="0" algn="ctr">
              <a:buNone/>
              <a:defRPr>
                <a:solidFill>
                  <a:schemeClr val="tx1">
                    <a:tint val="75000"/>
                  </a:schemeClr>
                </a:solidFill>
              </a:defRPr>
            </a:lvl6pPr>
            <a:lvl7pPr marL="2739752" indent="0" algn="ctr">
              <a:buNone/>
              <a:defRPr>
                <a:solidFill>
                  <a:schemeClr val="tx1">
                    <a:tint val="75000"/>
                  </a:schemeClr>
                </a:solidFill>
              </a:defRPr>
            </a:lvl7pPr>
            <a:lvl8pPr marL="3196400" indent="0" algn="ctr">
              <a:buNone/>
              <a:defRPr>
                <a:solidFill>
                  <a:schemeClr val="tx1">
                    <a:tint val="75000"/>
                  </a:schemeClr>
                </a:solidFill>
              </a:defRPr>
            </a:lvl8pPr>
            <a:lvl9pPr marL="3653036" indent="0" algn="ctr">
              <a:buNone/>
              <a:defRPr>
                <a:solidFill>
                  <a:schemeClr val="tx1">
                    <a:tint val="75000"/>
                  </a:schemeClr>
                </a:solidFill>
              </a:defRPr>
            </a:lvl9pPr>
          </a:lstStyle>
          <a:p>
            <a:r>
              <a:rPr lang="zh-CN" altLang="en-US" dirty="0"/>
              <a:t>单击此处编辑母版副标题样式</a:t>
            </a:r>
            <a:endParaRPr lang="en-US" dirty="0"/>
          </a:p>
        </p:txBody>
      </p:sp>
      <p:sp>
        <p:nvSpPr>
          <p:cNvPr id="6" name="Date Placeholder 3"/>
          <p:cNvSpPr>
            <a:spLocks noGrp="1"/>
          </p:cNvSpPr>
          <p:nvPr>
            <p:ph type="dt" sz="half" idx="10"/>
          </p:nvPr>
        </p:nvSpPr>
        <p:spPr/>
        <p:txBody>
          <a:bodyPr/>
          <a:lstStyle>
            <a:lvl1pPr>
              <a:defRPr/>
            </a:lvl1pPr>
          </a:lstStyle>
          <a:p>
            <a:pPr>
              <a:defRPr/>
            </a:pPr>
            <a:fld id="{1D704C19-A632-4345-B694-6BF0DA2E59E6}" type="datetime1">
              <a:rPr lang="zh-CN" altLang="en-US"/>
              <a:pPr>
                <a:defRPr/>
              </a:pPr>
              <a:t>2023/9/25</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fld id="{E1BABB34-4D59-4A75-B561-FFBCB5B16686}" type="slidenum">
              <a:rPr lang="en-US" altLang="zh-CN"/>
              <a:pPr/>
              <a:t>‹#›</a:t>
            </a:fld>
            <a:endParaRPr lang="en-US" altLang="zh-CN"/>
          </a:p>
        </p:txBody>
      </p:sp>
    </p:spTree>
    <p:extLst>
      <p:ext uri="{BB962C8B-B14F-4D97-AF65-F5344CB8AC3E}">
        <p14:creationId xmlns:p14="http://schemas.microsoft.com/office/powerpoint/2010/main" val="22167628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fld id="{9B47073E-FE91-4643-9D01-840CA220D146}" type="datetime1">
              <a:rPr lang="zh-CN" altLang="en-US"/>
              <a:pPr>
                <a:defRPr/>
              </a:pPr>
              <a:t>2023/9/25</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359E1631-505C-45C8-B1B6-403734D35324}" type="slidenum">
              <a:rPr lang="en-US" altLang="zh-CN"/>
              <a:pPr/>
              <a:t>‹#›</a:t>
            </a:fld>
            <a:endParaRPr lang="en-US" altLang="zh-CN"/>
          </a:p>
        </p:txBody>
      </p:sp>
    </p:spTree>
    <p:extLst>
      <p:ext uri="{BB962C8B-B14F-4D97-AF65-F5344CB8AC3E}">
        <p14:creationId xmlns:p14="http://schemas.microsoft.com/office/powerpoint/2010/main" val="15789508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a:xfrm>
            <a:off x="777875"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340" tIns="45670" rIns="91340" bIns="45670" anchor="ctr"/>
          <a:lstStyle/>
          <a:p>
            <a:pPr algn="ctr">
              <a:defRPr/>
            </a:pPr>
            <a:endParaRPr lang="en-US"/>
          </a:p>
        </p:txBody>
      </p:sp>
      <p:sp>
        <p:nvSpPr>
          <p:cNvPr id="5" name="Rectangle 7"/>
          <p:cNvSpPr/>
          <p:nvPr/>
        </p:nvSpPr>
        <p:spPr>
          <a:xfrm>
            <a:off x="777875" y="4629152"/>
            <a:ext cx="7543800" cy="202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340" tIns="45670" rIns="91340" bIns="45670" anchor="ctr"/>
          <a:lstStyle/>
          <a:p>
            <a:pPr algn="ctr">
              <a:defRPr/>
            </a:pPr>
            <a:endParaRPr lang="en-US"/>
          </a:p>
        </p:txBody>
      </p:sp>
      <p:sp>
        <p:nvSpPr>
          <p:cNvPr id="2" name="Title 1"/>
          <p:cNvSpPr>
            <a:spLocks noGrp="1"/>
          </p:cNvSpPr>
          <p:nvPr>
            <p:ph type="title"/>
          </p:nvPr>
        </p:nvSpPr>
        <p:spPr>
          <a:xfrm>
            <a:off x="762000" y="2457450"/>
            <a:ext cx="7543800" cy="1257300"/>
          </a:xfrm>
        </p:spPr>
        <p:txBody>
          <a:bodyPr>
            <a:normAutofit/>
          </a:bodyPr>
          <a:lstStyle>
            <a:lvl1pPr algn="l">
              <a:defRPr sz="4800" b="0" cap="all"/>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762000" y="3714750"/>
            <a:ext cx="6858000" cy="685800"/>
          </a:xfrm>
        </p:spPr>
        <p:txBody>
          <a:bodyPr anchor="t">
            <a:normAutofit/>
          </a:bodyPr>
          <a:lstStyle>
            <a:lvl1pPr marL="0" indent="0">
              <a:buNone/>
              <a:defRPr sz="2800">
                <a:solidFill>
                  <a:schemeClr val="tx2"/>
                </a:solidFill>
              </a:defRPr>
            </a:lvl1pPr>
            <a:lvl2pPr marL="456602" indent="0">
              <a:buNone/>
              <a:defRPr sz="1800">
                <a:solidFill>
                  <a:schemeClr val="tx1">
                    <a:tint val="75000"/>
                  </a:schemeClr>
                </a:solidFill>
              </a:defRPr>
            </a:lvl2pPr>
            <a:lvl3pPr marL="913275" indent="0">
              <a:buNone/>
              <a:defRPr sz="1600">
                <a:solidFill>
                  <a:schemeClr val="tx1">
                    <a:tint val="75000"/>
                  </a:schemeClr>
                </a:solidFill>
              </a:defRPr>
            </a:lvl3pPr>
            <a:lvl4pPr marL="1369900" indent="0">
              <a:buNone/>
              <a:defRPr sz="1400">
                <a:solidFill>
                  <a:schemeClr val="tx1">
                    <a:tint val="75000"/>
                  </a:schemeClr>
                </a:solidFill>
              </a:defRPr>
            </a:lvl4pPr>
            <a:lvl5pPr marL="1826549" indent="0">
              <a:buNone/>
              <a:defRPr sz="1400">
                <a:solidFill>
                  <a:schemeClr val="tx1">
                    <a:tint val="75000"/>
                  </a:schemeClr>
                </a:solidFill>
              </a:defRPr>
            </a:lvl5pPr>
            <a:lvl6pPr marL="2283150" indent="0">
              <a:buNone/>
              <a:defRPr sz="1400">
                <a:solidFill>
                  <a:schemeClr val="tx1">
                    <a:tint val="75000"/>
                  </a:schemeClr>
                </a:solidFill>
              </a:defRPr>
            </a:lvl6pPr>
            <a:lvl7pPr marL="2739752" indent="0">
              <a:buNone/>
              <a:defRPr sz="1400">
                <a:solidFill>
                  <a:schemeClr val="tx1">
                    <a:tint val="75000"/>
                  </a:schemeClr>
                </a:solidFill>
              </a:defRPr>
            </a:lvl7pPr>
            <a:lvl8pPr marL="3196400" indent="0">
              <a:buNone/>
              <a:defRPr sz="1400">
                <a:solidFill>
                  <a:schemeClr val="tx1">
                    <a:tint val="75000"/>
                  </a:schemeClr>
                </a:solidFill>
              </a:defRPr>
            </a:lvl8pPr>
            <a:lvl9pPr marL="3653036" indent="0">
              <a:buNone/>
              <a:defRPr sz="1400">
                <a:solidFill>
                  <a:schemeClr val="tx1">
                    <a:tint val="75000"/>
                  </a:schemeClr>
                </a:solidFill>
              </a:defRPr>
            </a:lvl9pPr>
          </a:lstStyle>
          <a:p>
            <a:pPr lvl="0"/>
            <a:r>
              <a:rPr lang="zh-CN" altLang="en-US"/>
              <a:t>单击此处编辑母版文本样式</a:t>
            </a:r>
          </a:p>
        </p:txBody>
      </p:sp>
      <p:sp>
        <p:nvSpPr>
          <p:cNvPr id="6" name="Date Placeholder 3"/>
          <p:cNvSpPr>
            <a:spLocks noGrp="1"/>
          </p:cNvSpPr>
          <p:nvPr>
            <p:ph type="dt" sz="half" idx="10"/>
          </p:nvPr>
        </p:nvSpPr>
        <p:spPr/>
        <p:txBody>
          <a:bodyPr/>
          <a:lstStyle>
            <a:lvl1pPr>
              <a:defRPr/>
            </a:lvl1pPr>
          </a:lstStyle>
          <a:p>
            <a:pPr>
              <a:defRPr/>
            </a:pPr>
            <a:fld id="{A7E15E07-AE8C-448E-9FE1-103EBF550FCA}" type="datetime1">
              <a:rPr lang="zh-CN" altLang="en-US"/>
              <a:pPr>
                <a:defRPr/>
              </a:pPr>
              <a:t>2023/9/25</a:t>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p:txBody>
          <a:bodyPr/>
          <a:lstStyle>
            <a:lvl1pPr>
              <a:defRPr/>
            </a:lvl1pPr>
          </a:lstStyle>
          <a:p>
            <a:fld id="{1E216353-BC5B-488C-B3F0-748E16F8BED3}" type="slidenum">
              <a:rPr lang="en-US" altLang="zh-CN"/>
              <a:pPr/>
              <a:t>‹#›</a:t>
            </a:fld>
            <a:endParaRPr lang="en-US" altLang="zh-CN"/>
          </a:p>
        </p:txBody>
      </p:sp>
    </p:spTree>
    <p:extLst>
      <p:ext uri="{BB962C8B-B14F-4D97-AF65-F5344CB8AC3E}">
        <p14:creationId xmlns:p14="http://schemas.microsoft.com/office/powerpoint/2010/main" val="42249885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fld id="{69F8D0B7-C42B-4879-86D6-E87FE6D228F2}" type="datetime1">
              <a:rPr lang="zh-CN" altLang="en-US"/>
              <a:pPr>
                <a:defRPr/>
              </a:pPr>
              <a:t>2023/9/25</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BBFC3B8D-69D4-465A-BF1B-7F0C9CD1E703}" type="slidenum">
              <a:rPr lang="en-US" altLang="zh-CN"/>
              <a:pPr/>
              <a:t>‹#›</a:t>
            </a:fld>
            <a:endParaRPr lang="en-US" altLang="zh-CN"/>
          </a:p>
        </p:txBody>
      </p:sp>
    </p:spTree>
    <p:extLst>
      <p:ext uri="{BB962C8B-B14F-4D97-AF65-F5344CB8AC3E}">
        <p14:creationId xmlns:p14="http://schemas.microsoft.com/office/powerpoint/2010/main" val="28713651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Straight Connector 10"/>
          <p:cNvCxnSpPr/>
          <p:nvPr/>
        </p:nvCxnSpPr>
        <p:spPr>
          <a:xfrm>
            <a:off x="758825" y="937024"/>
            <a:ext cx="3657600" cy="1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2"/>
          <p:cNvCxnSpPr/>
          <p:nvPr/>
        </p:nvCxnSpPr>
        <p:spPr>
          <a:xfrm>
            <a:off x="4645025" y="937024"/>
            <a:ext cx="3657600" cy="119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40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758952" y="457201"/>
            <a:ext cx="3657600" cy="479822"/>
          </a:xfrm>
        </p:spPr>
        <p:txBody>
          <a:bodyPr anchor="b">
            <a:noAutofit/>
          </a:bodyPr>
          <a:lstStyle>
            <a:lvl1pPr marL="0" indent="0">
              <a:buNone/>
              <a:defRPr sz="2400" b="0">
                <a:latin typeface="+mj-lt"/>
              </a:defRPr>
            </a:lvl1pPr>
            <a:lvl2pPr marL="456602" indent="0">
              <a:buNone/>
              <a:defRPr sz="2000" b="1"/>
            </a:lvl2pPr>
            <a:lvl3pPr marL="913275" indent="0">
              <a:buNone/>
              <a:defRPr sz="1800" b="1"/>
            </a:lvl3pPr>
            <a:lvl4pPr marL="1369900" indent="0">
              <a:buNone/>
              <a:defRPr sz="1600" b="1"/>
            </a:lvl4pPr>
            <a:lvl5pPr marL="1826549" indent="0">
              <a:buNone/>
              <a:defRPr sz="1600" b="1"/>
            </a:lvl5pPr>
            <a:lvl6pPr marL="2283150" indent="0">
              <a:buNone/>
              <a:defRPr sz="1600" b="1"/>
            </a:lvl6pPr>
            <a:lvl7pPr marL="2739752" indent="0">
              <a:buNone/>
              <a:defRPr sz="1600" b="1"/>
            </a:lvl7pPr>
            <a:lvl8pPr marL="3196400" indent="0">
              <a:buNone/>
              <a:defRPr sz="1600" b="1"/>
            </a:lvl8pPr>
            <a:lvl9pPr marL="3653036"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758952" y="996948"/>
            <a:ext cx="3657600" cy="2924952"/>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45152" y="457201"/>
            <a:ext cx="3657600" cy="479822"/>
          </a:xfrm>
        </p:spPr>
        <p:txBody>
          <a:bodyPr anchor="b">
            <a:noAutofit/>
          </a:bodyPr>
          <a:lstStyle>
            <a:lvl1pPr marL="0" indent="0">
              <a:buNone/>
              <a:defRPr sz="2400" b="0">
                <a:latin typeface="+mj-lt"/>
              </a:defRPr>
            </a:lvl1pPr>
            <a:lvl2pPr marL="456602" indent="0">
              <a:buNone/>
              <a:defRPr sz="2000" b="1"/>
            </a:lvl2pPr>
            <a:lvl3pPr marL="913275" indent="0">
              <a:buNone/>
              <a:defRPr sz="1800" b="1"/>
            </a:lvl3pPr>
            <a:lvl4pPr marL="1369900" indent="0">
              <a:buNone/>
              <a:defRPr sz="1600" b="1"/>
            </a:lvl4pPr>
            <a:lvl5pPr marL="1826549" indent="0">
              <a:buNone/>
              <a:defRPr sz="1600" b="1"/>
            </a:lvl5pPr>
            <a:lvl6pPr marL="2283150" indent="0">
              <a:buNone/>
              <a:defRPr sz="1600" b="1"/>
            </a:lvl6pPr>
            <a:lvl7pPr marL="2739752" indent="0">
              <a:buNone/>
              <a:defRPr sz="1600" b="1"/>
            </a:lvl7pPr>
            <a:lvl8pPr marL="3196400" indent="0">
              <a:buNone/>
              <a:defRPr sz="1600" b="1"/>
            </a:lvl8pPr>
            <a:lvl9pPr marL="3653036"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4645152" y="996948"/>
            <a:ext cx="3657600" cy="2924952"/>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6"/>
          <p:cNvSpPr>
            <a:spLocks noGrp="1"/>
          </p:cNvSpPr>
          <p:nvPr>
            <p:ph type="dt" sz="half" idx="10"/>
          </p:nvPr>
        </p:nvSpPr>
        <p:spPr/>
        <p:txBody>
          <a:bodyPr/>
          <a:lstStyle>
            <a:lvl1pPr>
              <a:defRPr/>
            </a:lvl1pPr>
          </a:lstStyle>
          <a:p>
            <a:pPr>
              <a:defRPr/>
            </a:pPr>
            <a:fld id="{BC02D38C-0E43-4078-9E92-B9D024BD36FF}" type="datetime1">
              <a:rPr lang="zh-CN" altLang="en-US"/>
              <a:pPr>
                <a:defRPr/>
              </a:pPr>
              <a:t>2023/9/25</a:t>
            </a:fld>
            <a:endParaRPr lang="en-US" altLang="zh-CN"/>
          </a:p>
        </p:txBody>
      </p:sp>
      <p:sp>
        <p:nvSpPr>
          <p:cNvPr id="10" name="Footer Placeholder 7"/>
          <p:cNvSpPr>
            <a:spLocks noGrp="1"/>
          </p:cNvSpPr>
          <p:nvPr>
            <p:ph type="ftr" sz="quarter" idx="11"/>
          </p:nvPr>
        </p:nvSpPr>
        <p:spPr/>
        <p:txBody>
          <a:bodyPr/>
          <a:lstStyle>
            <a:lvl1pPr>
              <a:defRPr/>
            </a:lvl1pPr>
          </a:lstStyle>
          <a:p>
            <a:pPr>
              <a:defRPr/>
            </a:pPr>
            <a:endParaRPr lang="en-US" altLang="zh-CN"/>
          </a:p>
        </p:txBody>
      </p:sp>
      <p:sp>
        <p:nvSpPr>
          <p:cNvPr id="11" name="Slide Number Placeholder 8"/>
          <p:cNvSpPr>
            <a:spLocks noGrp="1"/>
          </p:cNvSpPr>
          <p:nvPr>
            <p:ph type="sldNum" sz="quarter" idx="12"/>
          </p:nvPr>
        </p:nvSpPr>
        <p:spPr/>
        <p:txBody>
          <a:bodyPr/>
          <a:lstStyle>
            <a:lvl1pPr>
              <a:defRPr/>
            </a:lvl1pPr>
          </a:lstStyle>
          <a:p>
            <a:fld id="{B8778258-90A0-4CDD-9D43-68B069605A71}" type="slidenum">
              <a:rPr lang="en-US" altLang="zh-CN"/>
              <a:pPr/>
              <a:t>‹#›</a:t>
            </a:fld>
            <a:endParaRPr lang="en-US" altLang="zh-CN"/>
          </a:p>
        </p:txBody>
      </p:sp>
    </p:spTree>
    <p:extLst>
      <p:ext uri="{BB962C8B-B14F-4D97-AF65-F5344CB8AC3E}">
        <p14:creationId xmlns:p14="http://schemas.microsoft.com/office/powerpoint/2010/main" val="19546765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762000" y="4029912"/>
            <a:ext cx="6781800" cy="599238"/>
          </a:xfrm>
        </p:spPr>
        <p:txBody>
          <a:bodyPr>
            <a:normAutofit/>
          </a:bodyPr>
          <a:lstStyle>
            <a:lvl1pPr>
              <a:defRPr sz="4000"/>
            </a:lvl1pPr>
          </a:lstStyle>
          <a:p>
            <a:r>
              <a:rPr lang="zh-CN" altLang="en-US" dirty="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A7FA838D-327E-4264-AC48-0C045DD87C80}" type="datetime1">
              <a:rPr lang="zh-CN" altLang="en-US"/>
              <a:pPr>
                <a:defRPr/>
              </a:pPr>
              <a:t>2023/9/25</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fld id="{C6F6A169-D5C1-492D-8CC7-9FEF120F342A}" type="slidenum">
              <a:rPr lang="en-US" altLang="zh-CN"/>
              <a:pPr/>
              <a:t>‹#›</a:t>
            </a:fld>
            <a:endParaRPr lang="en-US" altLang="zh-CN"/>
          </a:p>
        </p:txBody>
      </p:sp>
    </p:spTree>
    <p:extLst>
      <p:ext uri="{BB962C8B-B14F-4D97-AF65-F5344CB8AC3E}">
        <p14:creationId xmlns:p14="http://schemas.microsoft.com/office/powerpoint/2010/main" val="359350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89457"/>
            <a:ext cx="4038600" cy="330874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89457"/>
            <a:ext cx="4038600" cy="330874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B4D41826-61F3-424B-950C-0AFCFE83CB22}" type="datetime1">
              <a:rPr lang="zh-CN" altLang="en-US"/>
              <a:pPr>
                <a:defRPr/>
              </a:pPr>
              <a:t>2023/9/25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E60E7B0A-79E8-4712-AC95-B9EBB62A4B84}" type="slidenum">
              <a:rPr lang="en-US" altLang="zh-CN"/>
              <a:pPr/>
              <a:t>‹#›</a:t>
            </a:fld>
            <a:endParaRPr lang="en-US" altLang="zh-CN"/>
          </a:p>
        </p:txBody>
      </p:sp>
    </p:spTree>
    <p:extLst>
      <p:ext uri="{BB962C8B-B14F-4D97-AF65-F5344CB8AC3E}">
        <p14:creationId xmlns:p14="http://schemas.microsoft.com/office/powerpoint/2010/main" val="7771872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644C72A-8A9D-4583-8A9A-C49A109E2F36}" type="datetime1">
              <a:rPr lang="zh-CN" altLang="en-US"/>
              <a:pPr>
                <a:defRPr/>
              </a:pPr>
              <a:t>2023/9/25</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fld id="{F5D041C0-656F-456D-8863-24F7393D6D28}" type="slidenum">
              <a:rPr lang="en-US" altLang="zh-CN"/>
              <a:pPr/>
              <a:t>‹#›</a:t>
            </a:fld>
            <a:endParaRPr lang="en-US" altLang="zh-CN"/>
          </a:p>
        </p:txBody>
      </p:sp>
    </p:spTree>
    <p:extLst>
      <p:ext uri="{BB962C8B-B14F-4D97-AF65-F5344CB8AC3E}">
        <p14:creationId xmlns:p14="http://schemas.microsoft.com/office/powerpoint/2010/main" val="37633673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cxnSp>
        <p:nvCxnSpPr>
          <p:cNvPr id="5" name="Straight Connector 9"/>
          <p:cNvCxnSpPr/>
          <p:nvPr/>
        </p:nvCxnSpPr>
        <p:spPr>
          <a:xfrm rot="5400000">
            <a:off x="2153444" y="1886349"/>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0" y="4029912"/>
            <a:ext cx="6784848" cy="599238"/>
          </a:xfrm>
        </p:spPr>
        <p:txBody>
          <a:bodyPr>
            <a:normAutofit/>
          </a:bodyPr>
          <a:lstStyle>
            <a:lvl1pPr algn="l">
              <a:defRPr sz="4000" b="0"/>
            </a:lvl1pPr>
          </a:lstStyle>
          <a:p>
            <a:r>
              <a:rPr lang="zh-CN" altLang="en-US" dirty="0"/>
              <a:t>单击此处编辑母版标题样式</a:t>
            </a:r>
            <a:endParaRPr lang="en-US" dirty="0"/>
          </a:p>
        </p:txBody>
      </p:sp>
      <p:sp>
        <p:nvSpPr>
          <p:cNvPr id="3" name="Content Placeholder 2"/>
          <p:cNvSpPr>
            <a:spLocks noGrp="1"/>
          </p:cNvSpPr>
          <p:nvPr>
            <p:ph idx="1"/>
          </p:nvPr>
        </p:nvSpPr>
        <p:spPr>
          <a:xfrm>
            <a:off x="3710866" y="342900"/>
            <a:ext cx="4594934" cy="3633006"/>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62002" y="342900"/>
            <a:ext cx="2673657" cy="3579000"/>
          </a:xfrm>
        </p:spPr>
        <p:txBody>
          <a:bodyPr>
            <a:normAutofit/>
          </a:bodyPr>
          <a:lstStyle>
            <a:lvl1pPr marL="0" indent="0">
              <a:buNone/>
              <a:defRPr sz="2100">
                <a:solidFill>
                  <a:schemeClr val="tx2"/>
                </a:solidFill>
              </a:defRPr>
            </a:lvl1pPr>
            <a:lvl2pPr marL="456602" indent="0">
              <a:buNone/>
              <a:defRPr sz="1200"/>
            </a:lvl2pPr>
            <a:lvl3pPr marL="913275" indent="0">
              <a:buNone/>
              <a:defRPr sz="1000"/>
            </a:lvl3pPr>
            <a:lvl4pPr marL="1369900" indent="0">
              <a:buNone/>
              <a:defRPr sz="900"/>
            </a:lvl4pPr>
            <a:lvl5pPr marL="1826549" indent="0">
              <a:buNone/>
              <a:defRPr sz="900"/>
            </a:lvl5pPr>
            <a:lvl6pPr marL="2283150" indent="0">
              <a:buNone/>
              <a:defRPr sz="900"/>
            </a:lvl6pPr>
            <a:lvl7pPr marL="2739752" indent="0">
              <a:buNone/>
              <a:defRPr sz="900"/>
            </a:lvl7pPr>
            <a:lvl8pPr marL="3196400" indent="0">
              <a:buNone/>
              <a:defRPr sz="900"/>
            </a:lvl8pPr>
            <a:lvl9pPr marL="3653036" indent="0">
              <a:buNone/>
              <a:defRPr sz="900"/>
            </a:lvl9pPr>
          </a:lstStyle>
          <a:p>
            <a:pPr lvl="0"/>
            <a:r>
              <a:rPr lang="zh-CN" altLang="en-US"/>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9E7C4BDC-13FA-47DA-B19E-399FE992366A}" type="datetime1">
              <a:rPr lang="zh-CN" altLang="en-US"/>
              <a:pPr>
                <a:defRPr/>
              </a:pPr>
              <a:t>2023/9/25</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fld id="{642B3AE3-CAF0-49F0-A8AA-B4ECA96FD336}" type="slidenum">
              <a:rPr lang="en-US" altLang="zh-CN"/>
              <a:pPr/>
              <a:t>‹#›</a:t>
            </a:fld>
            <a:endParaRPr lang="en-US" altLang="zh-CN"/>
          </a:p>
        </p:txBody>
      </p:sp>
    </p:spTree>
    <p:extLst>
      <p:ext uri="{BB962C8B-B14F-4D97-AF65-F5344CB8AC3E}">
        <p14:creationId xmlns:p14="http://schemas.microsoft.com/office/powerpoint/2010/main" val="14894517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58952" y="4029912"/>
            <a:ext cx="6784848" cy="599238"/>
          </a:xfrm>
        </p:spPr>
        <p:txBody>
          <a:bodyPr>
            <a:normAutofit/>
          </a:bodyPr>
          <a:lstStyle>
            <a:lvl1pPr algn="l">
              <a:defRPr sz="4000" b="0"/>
            </a:lvl1pPr>
          </a:lstStyle>
          <a:p>
            <a:r>
              <a:rPr lang="zh-CN" altLang="en-US" dirty="0"/>
              <a:t>单击此处编辑母版标题样式</a:t>
            </a:r>
            <a:endParaRPr lang="en-US" dirty="0"/>
          </a:p>
        </p:txBody>
      </p:sp>
      <p:sp>
        <p:nvSpPr>
          <p:cNvPr id="3" name="Picture Placeholder 2"/>
          <p:cNvSpPr>
            <a:spLocks noGrp="1"/>
          </p:cNvSpPr>
          <p:nvPr>
            <p:ph type="pic" idx="1"/>
          </p:nvPr>
        </p:nvSpPr>
        <p:spPr>
          <a:xfrm>
            <a:off x="777240" y="342900"/>
            <a:ext cx="7543800" cy="2984934"/>
          </a:xfrm>
          <a:ln w="6350">
            <a:solidFill>
              <a:schemeClr val="tx2"/>
            </a:solidFill>
          </a:ln>
        </p:spPr>
        <p:txBody>
          <a:bodyPr rtlCol="0">
            <a:normAutofit/>
          </a:bodyPr>
          <a:lstStyle>
            <a:lvl1pPr marL="0" indent="0">
              <a:buNone/>
              <a:defRPr sz="3200"/>
            </a:lvl1pPr>
            <a:lvl2pPr marL="456602" indent="0">
              <a:buNone/>
              <a:defRPr sz="2800"/>
            </a:lvl2pPr>
            <a:lvl3pPr marL="913275" indent="0">
              <a:buNone/>
              <a:defRPr sz="2400"/>
            </a:lvl3pPr>
            <a:lvl4pPr marL="1369900" indent="0">
              <a:buNone/>
              <a:defRPr sz="2000"/>
            </a:lvl4pPr>
            <a:lvl5pPr marL="1826549" indent="0">
              <a:buNone/>
              <a:defRPr sz="2000"/>
            </a:lvl5pPr>
            <a:lvl6pPr marL="2283150" indent="0">
              <a:buNone/>
              <a:defRPr sz="2000"/>
            </a:lvl6pPr>
            <a:lvl7pPr marL="2739752" indent="0">
              <a:buNone/>
              <a:defRPr sz="2000"/>
            </a:lvl7pPr>
            <a:lvl8pPr marL="3196400" indent="0">
              <a:buNone/>
              <a:defRPr sz="2000"/>
            </a:lvl8pPr>
            <a:lvl9pPr marL="3653036"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827584" y="3381890"/>
            <a:ext cx="7391400" cy="603647"/>
          </a:xfrm>
        </p:spPr>
        <p:txBody>
          <a:bodyPr anchor="t">
            <a:normAutofit/>
          </a:bodyPr>
          <a:lstStyle>
            <a:lvl1pPr marL="0" indent="0">
              <a:buNone/>
              <a:defRPr sz="1800"/>
            </a:lvl1pPr>
            <a:lvl2pPr marL="456602" indent="0">
              <a:buNone/>
              <a:defRPr sz="1200"/>
            </a:lvl2pPr>
            <a:lvl3pPr marL="913275" indent="0">
              <a:buNone/>
              <a:defRPr sz="1000"/>
            </a:lvl3pPr>
            <a:lvl4pPr marL="1369900" indent="0">
              <a:buNone/>
              <a:defRPr sz="900"/>
            </a:lvl4pPr>
            <a:lvl5pPr marL="1826549" indent="0">
              <a:buNone/>
              <a:defRPr sz="900"/>
            </a:lvl5pPr>
            <a:lvl6pPr marL="2283150" indent="0">
              <a:buNone/>
              <a:defRPr sz="900"/>
            </a:lvl6pPr>
            <a:lvl7pPr marL="2739752" indent="0">
              <a:buNone/>
              <a:defRPr sz="900"/>
            </a:lvl7pPr>
            <a:lvl8pPr marL="3196400" indent="0">
              <a:buNone/>
              <a:defRPr sz="900"/>
            </a:lvl8pPr>
            <a:lvl9pPr marL="3653036" indent="0">
              <a:buNone/>
              <a:defRPr sz="900"/>
            </a:lvl9pPr>
          </a:lstStyle>
          <a:p>
            <a:pPr lvl="0"/>
            <a:r>
              <a:rPr lang="zh-CN" altLang="en-US" dirty="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44100B3-135B-4E71-B5F2-00563B4500BA}" type="datetime1">
              <a:rPr lang="zh-CN" altLang="en-US"/>
              <a:pPr>
                <a:defRPr/>
              </a:pPr>
              <a:t>2023/9/25</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F189FBE1-AF23-4813-BF87-4C8448B6C938}" type="slidenum">
              <a:rPr lang="en-US" altLang="zh-CN"/>
              <a:pPr/>
              <a:t>‹#›</a:t>
            </a:fld>
            <a:endParaRPr lang="en-US" altLang="zh-CN"/>
          </a:p>
        </p:txBody>
      </p:sp>
    </p:spTree>
    <p:extLst>
      <p:ext uri="{BB962C8B-B14F-4D97-AF65-F5344CB8AC3E}">
        <p14:creationId xmlns:p14="http://schemas.microsoft.com/office/powerpoint/2010/main" val="25765924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fld id="{18DCDD46-18E1-42DE-96DF-43681F38DB9E}" type="datetime1">
              <a:rPr lang="zh-CN" altLang="en-US"/>
              <a:pPr>
                <a:defRPr/>
              </a:pPr>
              <a:t>2023/9/25</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B4DEEF2B-2BD1-411B-9107-A9EC34815133}" type="slidenum">
              <a:rPr lang="en-US" altLang="zh-CN"/>
              <a:pPr/>
              <a:t>‹#›</a:t>
            </a:fld>
            <a:endParaRPr lang="en-US" altLang="zh-CN"/>
          </a:p>
        </p:txBody>
      </p:sp>
    </p:spTree>
    <p:extLst>
      <p:ext uri="{BB962C8B-B14F-4D97-AF65-F5344CB8AC3E}">
        <p14:creationId xmlns:p14="http://schemas.microsoft.com/office/powerpoint/2010/main" val="32206164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401"/>
            <a:ext cx="1828800" cy="405764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fld id="{CDEEF037-2244-42E8-82DA-483C0C342A82}" type="datetime1">
              <a:rPr lang="zh-CN" altLang="en-US"/>
              <a:pPr>
                <a:defRPr/>
              </a:pPr>
              <a:t>2023/9/25</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7654DF9F-10F2-423A-9D6E-FDA33FAFC591}" type="slidenum">
              <a:rPr lang="en-US" altLang="zh-CN"/>
              <a:pPr/>
              <a:t>‹#›</a:t>
            </a:fld>
            <a:endParaRPr lang="en-US" altLang="zh-CN"/>
          </a:p>
        </p:txBody>
      </p:sp>
    </p:spTree>
    <p:extLst>
      <p:ext uri="{BB962C8B-B14F-4D97-AF65-F5344CB8AC3E}">
        <p14:creationId xmlns:p14="http://schemas.microsoft.com/office/powerpoint/2010/main" val="12240031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479" indent="0" algn="ctr">
              <a:buNone/>
              <a:defRPr sz="1500"/>
            </a:lvl2pPr>
            <a:lvl3pPr marL="685001" indent="0" algn="ctr">
              <a:buNone/>
              <a:defRPr sz="1400"/>
            </a:lvl3pPr>
            <a:lvl4pPr marL="1027502" indent="0" algn="ctr">
              <a:buNone/>
              <a:defRPr sz="1200"/>
            </a:lvl4pPr>
            <a:lvl5pPr marL="1370002" indent="0" algn="ctr">
              <a:buNone/>
              <a:defRPr sz="1200"/>
            </a:lvl5pPr>
            <a:lvl6pPr marL="1712525" indent="0" algn="ctr">
              <a:buNone/>
              <a:defRPr sz="1200"/>
            </a:lvl6pPr>
            <a:lvl7pPr marL="2055002" indent="0" algn="ctr">
              <a:buNone/>
              <a:defRPr sz="1200"/>
            </a:lvl7pPr>
            <a:lvl8pPr marL="2397480" indent="0" algn="ctr">
              <a:buNone/>
              <a:defRPr sz="1200"/>
            </a:lvl8pPr>
            <a:lvl9pPr marL="2739959" indent="0" algn="ctr">
              <a:buNone/>
              <a:defRPr sz="12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9C07FD42-40C8-0740-93F0-4905CF427A8F}"/>
              </a:ext>
            </a:extLst>
          </p:cNvPr>
          <p:cNvSpPr>
            <a:spLocks noGrp="1"/>
          </p:cNvSpPr>
          <p:nvPr>
            <p:ph type="dt" sz="half" idx="10"/>
          </p:nvPr>
        </p:nvSpPr>
        <p:spPr/>
        <p:txBody>
          <a:bodyPr/>
          <a:lstStyle/>
          <a:p>
            <a:fld id="{0E59C439-FD35-4547-BEF5-304266CA27A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B598E813-0309-7546-9A4F-6893C100586A}"/>
              </a:ext>
            </a:extLst>
          </p:cNvPr>
          <p:cNvSpPr>
            <a:spLocks noGrp="1"/>
          </p:cNvSpPr>
          <p:nvPr>
            <p:ph type="ftr" sz="quarter" idx="11"/>
          </p:nvPr>
        </p:nvSpPr>
        <p:spPr/>
        <p:txBody>
          <a:bodyPr/>
          <a:lstStyle/>
          <a:p>
            <a:endParaRPr kumimoji="1" lang="zh-CN" altLang="en-US" dirty="0">
              <a:solidFill>
                <a:prstClr val="black">
                  <a:tint val="75000"/>
                </a:prstClr>
              </a:solidFill>
            </a:endParaRPr>
          </a:p>
        </p:txBody>
      </p:sp>
      <p:sp>
        <p:nvSpPr>
          <p:cNvPr id="7" name="矩形 6">
            <a:extLst>
              <a:ext uri="{FF2B5EF4-FFF2-40B4-BE49-F238E27FC236}">
                <a16:creationId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10" tIns="34289" rIns="68510" bIns="34289" rtlCol="0" anchor="ctr"/>
          <a:lstStyle/>
          <a:p>
            <a:pPr algn="ctr" defTabSz="685001"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7114846" y="68006"/>
            <a:ext cx="1785582" cy="288539"/>
          </a:xfrm>
          <a:prstGeom prst="rect">
            <a:avLst/>
          </a:prstGeom>
          <a:noFill/>
        </p:spPr>
        <p:txBody>
          <a:bodyPr wrap="none" lIns="68510" tIns="34289" rIns="68510" bIns="34289" rtlCol="0">
            <a:spAutoFit/>
          </a:bodyPr>
          <a:lstStyle/>
          <a:p>
            <a:pPr algn="r" defTabSz="685001"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3578858" y="4484565"/>
            <a:ext cx="2025457" cy="587340"/>
            <a:chOff x="4858653" y="5979422"/>
            <a:chExt cx="2700610" cy="783120"/>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01"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001"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001"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19005718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500903"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10" tIns="34289" rIns="68510" bIns="34289" rtlCol="0" anchor="ctr"/>
          <a:lstStyle/>
          <a:p>
            <a:pPr algn="ctr" defTabSz="685001"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628650" y="1133103"/>
            <a:ext cx="7886700" cy="3440021"/>
          </a:xfrm>
        </p:spPr>
        <p:txBody>
          <a:bodyPr/>
          <a:lstStyle>
            <a:lvl1pPr marL="269990" indent="-269990">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p:txBody>
          <a:bodyPr/>
          <a:lstStyle/>
          <a:p>
            <a:fld id="{742A9FFD-B852-1440-BFA7-3771E624B655}"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dirty="0">
              <a:solidFill>
                <a:prstClr val="black">
                  <a:tint val="75000"/>
                </a:prstClr>
              </a:solidFill>
            </a:endParaRPr>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AB0058AB-B1F1-354B-AC17-D97CF5C61CCA}"/>
              </a:ext>
            </a:extLst>
          </p:cNvPr>
          <p:cNvGrpSpPr/>
          <p:nvPr userDrawn="1"/>
        </p:nvGrpSpPr>
        <p:grpSpPr>
          <a:xfrm>
            <a:off x="7387089" y="633213"/>
            <a:ext cx="1471114" cy="156259"/>
            <a:chOff x="1368170" y="1165302"/>
            <a:chExt cx="4139947" cy="439737"/>
          </a:xfrm>
        </p:grpSpPr>
        <p:grpSp>
          <p:nvGrpSpPr>
            <p:cNvPr id="42" name="组合 41">
              <a:extLst>
                <a:ext uri="{FF2B5EF4-FFF2-40B4-BE49-F238E27FC236}">
                  <a16:creationId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7279051" y="395128"/>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01"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01"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01"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01"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a16="http://schemas.microsoft.com/office/drawing/2014/main" id="{2BB61636-6036-1C48-82CA-04EB1597C9CC}"/>
              </a:ext>
            </a:extLst>
          </p:cNvPr>
          <p:cNvSpPr/>
          <p:nvPr userDrawn="1"/>
        </p:nvSpPr>
        <p:spPr>
          <a:xfrm>
            <a:off x="7665119" y="309897"/>
            <a:ext cx="869466" cy="288539"/>
          </a:xfrm>
          <a:prstGeom prst="rect">
            <a:avLst/>
          </a:prstGeom>
          <a:noFill/>
        </p:spPr>
        <p:txBody>
          <a:bodyPr wrap="none" lIns="68510" tIns="34289" rIns="68510" bIns="34289">
            <a:spAutoFit/>
          </a:bodyPr>
          <a:lstStyle/>
          <a:p>
            <a:pPr algn="ctr" defTabSz="685001"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71" name="组合 70">
            <a:extLst>
              <a:ext uri="{FF2B5EF4-FFF2-40B4-BE49-F238E27FC236}">
                <a16:creationId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13157408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882D0-572E-624F-BEDB-F00CBE6A2180}"/>
              </a:ext>
            </a:extLst>
          </p:cNvPr>
          <p:cNvSpPr>
            <a:spLocks noGrp="1"/>
          </p:cNvSpPr>
          <p:nvPr>
            <p:ph type="title"/>
          </p:nvPr>
        </p:nvSpPr>
        <p:spPr>
          <a:xfrm>
            <a:off x="623888" y="1282351"/>
            <a:ext cx="7886700" cy="2139553"/>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1A87903-353F-4B4A-B3FB-4066EDD98E71}"/>
              </a:ext>
            </a:extLst>
          </p:cNvPr>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479" indent="0">
              <a:buNone/>
              <a:defRPr sz="1500">
                <a:solidFill>
                  <a:schemeClr val="tx1">
                    <a:tint val="75000"/>
                  </a:schemeClr>
                </a:solidFill>
              </a:defRPr>
            </a:lvl2pPr>
            <a:lvl3pPr marL="685001" indent="0">
              <a:buNone/>
              <a:defRPr sz="1400">
                <a:solidFill>
                  <a:schemeClr val="tx1">
                    <a:tint val="75000"/>
                  </a:schemeClr>
                </a:solidFill>
              </a:defRPr>
            </a:lvl3pPr>
            <a:lvl4pPr marL="1027502" indent="0">
              <a:buNone/>
              <a:defRPr sz="1200">
                <a:solidFill>
                  <a:schemeClr val="tx1">
                    <a:tint val="75000"/>
                  </a:schemeClr>
                </a:solidFill>
              </a:defRPr>
            </a:lvl4pPr>
            <a:lvl5pPr marL="1370002" indent="0">
              <a:buNone/>
              <a:defRPr sz="1200">
                <a:solidFill>
                  <a:schemeClr val="tx1">
                    <a:tint val="75000"/>
                  </a:schemeClr>
                </a:solidFill>
              </a:defRPr>
            </a:lvl5pPr>
            <a:lvl6pPr marL="1712525" indent="0">
              <a:buNone/>
              <a:defRPr sz="1200">
                <a:solidFill>
                  <a:schemeClr val="tx1">
                    <a:tint val="75000"/>
                  </a:schemeClr>
                </a:solidFill>
              </a:defRPr>
            </a:lvl6pPr>
            <a:lvl7pPr marL="2055002" indent="0">
              <a:buNone/>
              <a:defRPr sz="1200">
                <a:solidFill>
                  <a:schemeClr val="tx1">
                    <a:tint val="75000"/>
                  </a:schemeClr>
                </a:solidFill>
              </a:defRPr>
            </a:lvl7pPr>
            <a:lvl8pPr marL="2397480" indent="0">
              <a:buNone/>
              <a:defRPr sz="1200">
                <a:solidFill>
                  <a:schemeClr val="tx1">
                    <a:tint val="75000"/>
                  </a:schemeClr>
                </a:solidFill>
              </a:defRPr>
            </a:lvl8pPr>
            <a:lvl9pPr marL="2739959"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D04B3FA-B4F5-5C42-B890-F4076B7A4FD0}"/>
              </a:ext>
            </a:extLst>
          </p:cNvPr>
          <p:cNvSpPr>
            <a:spLocks noGrp="1"/>
          </p:cNvSpPr>
          <p:nvPr>
            <p:ph type="dt" sz="half" idx="10"/>
          </p:nvPr>
        </p:nvSpPr>
        <p:spPr/>
        <p:txBody>
          <a:bodyPr/>
          <a:lstStyle/>
          <a:p>
            <a:fld id="{8FB9FD2C-6821-D14F-9B68-59272353C12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0C101AF8-66A2-9540-852A-299D3631665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31EE700E-C900-6342-B705-37A4EAE2A741}"/>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320447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p:txBody>
          <a:bodyPr/>
          <a:lstStyle/>
          <a:p>
            <a:fld id="{3B2C8BEE-C117-B242-AE80-6684D8ECFAC3}"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8" name="矩形 7">
            <a:extLst>
              <a:ext uri="{FF2B5EF4-FFF2-40B4-BE49-F238E27FC236}">
                <a16:creationId xmlns:a16="http://schemas.microsoft.com/office/drawing/2014/main" id="{6EA401A9-3F89-014C-9A94-02FD1A5217FC}"/>
              </a:ext>
            </a:extLst>
          </p:cNvPr>
          <p:cNvSpPr/>
          <p:nvPr userDrawn="1"/>
        </p:nvSpPr>
        <p:spPr>
          <a:xfrm>
            <a:off x="500903"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10" tIns="34289" rIns="68510" bIns="34289" rtlCol="0" anchor="ctr"/>
          <a:lstStyle/>
          <a:p>
            <a:pPr algn="ctr" defTabSz="685001"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F75304E3-D2BA-6B43-A9CA-868095E37E2C}"/>
              </a:ext>
            </a:extLst>
          </p:cNvPr>
          <p:cNvGrpSpPr/>
          <p:nvPr userDrawn="1"/>
        </p:nvGrpSpPr>
        <p:grpSpPr>
          <a:xfrm>
            <a:off x="7387089" y="633213"/>
            <a:ext cx="1471114" cy="156259"/>
            <a:chOff x="1368170" y="1165302"/>
            <a:chExt cx="4139947" cy="439737"/>
          </a:xfrm>
        </p:grpSpPr>
        <p:grpSp>
          <p:nvGrpSpPr>
            <p:cNvPr id="11" name="组合 10">
              <a:extLst>
                <a:ext uri="{FF2B5EF4-FFF2-40B4-BE49-F238E27FC236}">
                  <a16:creationId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7279051" y="395128"/>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01"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01"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01"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01"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a16="http://schemas.microsoft.com/office/drawing/2014/main" id="{8CFB3674-431C-F94A-8727-C9C98640DFEB}"/>
              </a:ext>
            </a:extLst>
          </p:cNvPr>
          <p:cNvSpPr/>
          <p:nvPr userDrawn="1"/>
        </p:nvSpPr>
        <p:spPr>
          <a:xfrm>
            <a:off x="7665119" y="309897"/>
            <a:ext cx="869466" cy="288539"/>
          </a:xfrm>
          <a:prstGeom prst="rect">
            <a:avLst/>
          </a:prstGeom>
          <a:noFill/>
        </p:spPr>
        <p:txBody>
          <a:bodyPr wrap="none" lIns="68510" tIns="34289" rIns="68510" bIns="34289">
            <a:spAutoFit/>
          </a:bodyPr>
          <a:lstStyle/>
          <a:p>
            <a:pPr algn="ctr" defTabSz="685001"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0" name="组合 39">
            <a:extLst>
              <a:ext uri="{FF2B5EF4-FFF2-40B4-BE49-F238E27FC236}">
                <a16:creationId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21544646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13DFC-2B9E-1046-8B5B-5FDA89B52346}"/>
              </a:ext>
            </a:extLst>
          </p:cNvPr>
          <p:cNvSpPr>
            <a:spLocks noGrp="1"/>
          </p:cNvSpPr>
          <p:nvPr>
            <p:ph type="title"/>
          </p:nvPr>
        </p:nvSpPr>
        <p:spPr>
          <a:xfrm>
            <a:off x="993140" y="273891"/>
            <a:ext cx="7523403" cy="659315"/>
          </a:xfrm>
        </p:spPr>
        <p:txBody>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664D48E2-7007-2C43-9E31-DD29856768DC}"/>
              </a:ext>
            </a:extLst>
          </p:cNvPr>
          <p:cNvSpPr>
            <a:spLocks noGrp="1"/>
          </p:cNvSpPr>
          <p:nvPr>
            <p:ph type="body" idx="1"/>
          </p:nvPr>
        </p:nvSpPr>
        <p:spPr>
          <a:xfrm>
            <a:off x="629842" y="1260872"/>
            <a:ext cx="3868340" cy="617934"/>
          </a:xfrm>
        </p:spPr>
        <p:txBody>
          <a:bodyPr anchor="b"/>
          <a:lstStyle>
            <a:lvl1pPr marL="0" indent="0">
              <a:buNone/>
              <a:defRPr sz="1800" b="1"/>
            </a:lvl1pPr>
            <a:lvl2pPr marL="342479" indent="0">
              <a:buNone/>
              <a:defRPr sz="1500" b="1"/>
            </a:lvl2pPr>
            <a:lvl3pPr marL="685001" indent="0">
              <a:buNone/>
              <a:defRPr sz="1400" b="1"/>
            </a:lvl3pPr>
            <a:lvl4pPr marL="1027502" indent="0">
              <a:buNone/>
              <a:defRPr sz="1200" b="1"/>
            </a:lvl4pPr>
            <a:lvl5pPr marL="1370002" indent="0">
              <a:buNone/>
              <a:defRPr sz="1200" b="1"/>
            </a:lvl5pPr>
            <a:lvl6pPr marL="1712525" indent="0">
              <a:buNone/>
              <a:defRPr sz="1200" b="1"/>
            </a:lvl6pPr>
            <a:lvl7pPr marL="2055002" indent="0">
              <a:buNone/>
              <a:defRPr sz="1200" b="1"/>
            </a:lvl7pPr>
            <a:lvl8pPr marL="2397480" indent="0">
              <a:buNone/>
              <a:defRPr sz="1200" b="1"/>
            </a:lvl8pPr>
            <a:lvl9pPr marL="2739959" indent="0">
              <a:buNone/>
              <a:defRPr sz="1200" b="1"/>
            </a:lvl9pPr>
          </a:lstStyle>
          <a:p>
            <a:pPr lvl="0"/>
            <a:r>
              <a:rPr kumimoji="1" lang="zh-CN" altLang="en-US" dirty="0"/>
              <a:t>单击此处编辑母版文本样式</a:t>
            </a:r>
          </a:p>
        </p:txBody>
      </p:sp>
      <p:sp>
        <p:nvSpPr>
          <p:cNvPr id="4" name="内容占位符 3">
            <a:extLst>
              <a:ext uri="{FF2B5EF4-FFF2-40B4-BE49-F238E27FC236}">
                <a16:creationId xmlns:a16="http://schemas.microsoft.com/office/drawing/2014/main" id="{A1ED6729-C3F3-7049-A57C-58FE3C205582}"/>
              </a:ext>
            </a:extLst>
          </p:cNvPr>
          <p:cNvSpPr>
            <a:spLocks noGrp="1"/>
          </p:cNvSpPr>
          <p:nvPr>
            <p:ph sz="half" idx="2"/>
          </p:nvPr>
        </p:nvSpPr>
        <p:spPr>
          <a:xfrm>
            <a:off x="629842" y="1878806"/>
            <a:ext cx="3868340" cy="2763441"/>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a:extLst>
              <a:ext uri="{FF2B5EF4-FFF2-40B4-BE49-F238E27FC236}">
                <a16:creationId xmlns:a16="http://schemas.microsoft.com/office/drawing/2014/main" id="{762B1297-DB16-374F-BBBD-21C64C2926E8}"/>
              </a:ext>
            </a:extLst>
          </p:cNvPr>
          <p:cNvSpPr>
            <a:spLocks noGrp="1"/>
          </p:cNvSpPr>
          <p:nvPr>
            <p:ph type="body" sz="quarter" idx="3"/>
          </p:nvPr>
        </p:nvSpPr>
        <p:spPr>
          <a:xfrm>
            <a:off x="4629152" y="1260872"/>
            <a:ext cx="3887391" cy="617934"/>
          </a:xfrm>
        </p:spPr>
        <p:txBody>
          <a:bodyPr anchor="b"/>
          <a:lstStyle>
            <a:lvl1pPr marL="0" indent="0">
              <a:buNone/>
              <a:defRPr sz="1800" b="1"/>
            </a:lvl1pPr>
            <a:lvl2pPr marL="342479" indent="0">
              <a:buNone/>
              <a:defRPr sz="1500" b="1"/>
            </a:lvl2pPr>
            <a:lvl3pPr marL="685001" indent="0">
              <a:buNone/>
              <a:defRPr sz="1400" b="1"/>
            </a:lvl3pPr>
            <a:lvl4pPr marL="1027502" indent="0">
              <a:buNone/>
              <a:defRPr sz="1200" b="1"/>
            </a:lvl4pPr>
            <a:lvl5pPr marL="1370002" indent="0">
              <a:buNone/>
              <a:defRPr sz="1200" b="1"/>
            </a:lvl5pPr>
            <a:lvl6pPr marL="1712525" indent="0">
              <a:buNone/>
              <a:defRPr sz="1200" b="1"/>
            </a:lvl6pPr>
            <a:lvl7pPr marL="2055002" indent="0">
              <a:buNone/>
              <a:defRPr sz="1200" b="1"/>
            </a:lvl7pPr>
            <a:lvl8pPr marL="2397480" indent="0">
              <a:buNone/>
              <a:defRPr sz="1200" b="1"/>
            </a:lvl8pPr>
            <a:lvl9pPr marL="2739959"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E6E70B-400A-F546-AF7B-C36FDD085856}"/>
              </a:ext>
            </a:extLst>
          </p:cNvPr>
          <p:cNvSpPr>
            <a:spLocks noGrp="1"/>
          </p:cNvSpPr>
          <p:nvPr>
            <p:ph sz="quarter" idx="4"/>
          </p:nvPr>
        </p:nvSpPr>
        <p:spPr>
          <a:xfrm>
            <a:off x="4629152" y="1878806"/>
            <a:ext cx="3887391"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BADACC0-37EC-9149-9D6D-CB966DF55A46}"/>
              </a:ext>
            </a:extLst>
          </p:cNvPr>
          <p:cNvSpPr>
            <a:spLocks noGrp="1"/>
          </p:cNvSpPr>
          <p:nvPr>
            <p:ph type="dt" sz="half" idx="10"/>
          </p:nvPr>
        </p:nvSpPr>
        <p:spPr/>
        <p:txBody>
          <a:bodyPr/>
          <a:lstStyle/>
          <a:p>
            <a:fld id="{242C34E1-A7B1-194A-A03F-68AF0754181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8" name="页脚占位符 7">
            <a:extLst>
              <a:ext uri="{FF2B5EF4-FFF2-40B4-BE49-F238E27FC236}">
                <a16:creationId xmlns:a16="http://schemas.microsoft.com/office/drawing/2014/main" id="{C1F2C5F8-DD20-7E4C-9FB0-CD51C54A1C6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id="{B8D7EE40-2B94-6D4D-928E-DECF5D80840F}"/>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10" name="矩形 9">
            <a:extLst>
              <a:ext uri="{FF2B5EF4-FFF2-40B4-BE49-F238E27FC236}">
                <a16:creationId xmlns:a16="http://schemas.microsoft.com/office/drawing/2014/main" id="{ABC5A3E3-16BE-4348-82D2-7C344E6E1F54}"/>
              </a:ext>
            </a:extLst>
          </p:cNvPr>
          <p:cNvSpPr/>
          <p:nvPr userDrawn="1"/>
        </p:nvSpPr>
        <p:spPr>
          <a:xfrm>
            <a:off x="500903" y="47741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10" tIns="34289" rIns="68510" bIns="34289" rtlCol="0" anchor="ctr"/>
          <a:lstStyle/>
          <a:p>
            <a:pPr algn="ctr" defTabSz="685001" eaLnBrk="1" fontAlgn="auto" hangingPunct="1">
              <a:spcBef>
                <a:spcPts val="0"/>
              </a:spcBef>
              <a:spcAft>
                <a:spcPts val="0"/>
              </a:spcAft>
            </a:pPr>
            <a:endParaRPr kumimoji="1" lang="zh-CN" altLang="en-US" sz="1400" dirty="0">
              <a:solidFill>
                <a:srgbClr val="5C307E"/>
              </a:solidFill>
            </a:endParaRPr>
          </a:p>
        </p:txBody>
      </p:sp>
      <p:cxnSp>
        <p:nvCxnSpPr>
          <p:cNvPr id="11" name="直线连接符 10">
            <a:extLst>
              <a:ext uri="{FF2B5EF4-FFF2-40B4-BE49-F238E27FC236}">
                <a16:creationId xmlns:a16="http://schemas.microsoft.com/office/drawing/2014/main" id="{EE152040-1510-FD47-8927-D0B20C5D7C27}"/>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4F0ACF62-A174-B042-8DB8-C53C3544E64E}"/>
              </a:ext>
            </a:extLst>
          </p:cNvPr>
          <p:cNvGrpSpPr/>
          <p:nvPr userDrawn="1"/>
        </p:nvGrpSpPr>
        <p:grpSpPr>
          <a:xfrm>
            <a:off x="7387089" y="633213"/>
            <a:ext cx="1471114" cy="156259"/>
            <a:chOff x="1368170" y="1165302"/>
            <a:chExt cx="4139947" cy="439737"/>
          </a:xfrm>
        </p:grpSpPr>
        <p:grpSp>
          <p:nvGrpSpPr>
            <p:cNvPr id="13" name="组合 12">
              <a:extLst>
                <a:ext uri="{FF2B5EF4-FFF2-40B4-BE49-F238E27FC236}">
                  <a16:creationId xmlns:a16="http://schemas.microsoft.com/office/drawing/2014/main" id="{55F43CD0-928E-8C48-BA84-2461A00B51BF}"/>
                </a:ext>
              </a:extLst>
            </p:cNvPr>
            <p:cNvGrpSpPr/>
            <p:nvPr/>
          </p:nvGrpSpPr>
          <p:grpSpPr>
            <a:xfrm>
              <a:off x="1368170" y="1165302"/>
              <a:ext cx="550582" cy="439737"/>
              <a:chOff x="1368170" y="664579"/>
              <a:chExt cx="550582" cy="439737"/>
            </a:xfrm>
          </p:grpSpPr>
          <p:sp>
            <p:nvSpPr>
              <p:cNvPr id="24" name="Freeform 1">
                <a:extLst>
                  <a:ext uri="{FF2B5EF4-FFF2-40B4-BE49-F238E27FC236}">
                    <a16:creationId xmlns:a16="http://schemas.microsoft.com/office/drawing/2014/main" id="{A71C3E21-5577-FF43-AF55-EB68F1E9E333}"/>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2">
                <a:extLst>
                  <a:ext uri="{FF2B5EF4-FFF2-40B4-BE49-F238E27FC236}">
                    <a16:creationId xmlns:a16="http://schemas.microsoft.com/office/drawing/2014/main" id="{4E023B9C-C051-EC4D-B128-585E35516408}"/>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3">
                <a:extLst>
                  <a:ext uri="{FF2B5EF4-FFF2-40B4-BE49-F238E27FC236}">
                    <a16:creationId xmlns:a16="http://schemas.microsoft.com/office/drawing/2014/main" id="{A96BECFD-148E-114F-A81C-239DCDA21535}"/>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4">
                <a:extLst>
                  <a:ext uri="{FF2B5EF4-FFF2-40B4-BE49-F238E27FC236}">
                    <a16:creationId xmlns:a16="http://schemas.microsoft.com/office/drawing/2014/main" id="{BE08FD99-D6A9-1A48-B3C7-5DF30AE02C7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5">
                <a:extLst>
                  <a:ext uri="{FF2B5EF4-FFF2-40B4-BE49-F238E27FC236}">
                    <a16:creationId xmlns:a16="http://schemas.microsoft.com/office/drawing/2014/main" id="{102AE785-E76F-D64A-9D2A-F382B66C71AD}"/>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6">
                <a:extLst>
                  <a:ext uri="{FF2B5EF4-FFF2-40B4-BE49-F238E27FC236}">
                    <a16:creationId xmlns:a16="http://schemas.microsoft.com/office/drawing/2014/main" id="{84358720-89B3-A64A-9B8C-48D27F5F103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7">
                <a:extLst>
                  <a:ext uri="{FF2B5EF4-FFF2-40B4-BE49-F238E27FC236}">
                    <a16:creationId xmlns:a16="http://schemas.microsoft.com/office/drawing/2014/main" id="{B83B2B82-7F46-174A-BEE0-30C2FA53C79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8">
                <a:extLst>
                  <a:ext uri="{FF2B5EF4-FFF2-40B4-BE49-F238E27FC236}">
                    <a16:creationId xmlns:a16="http://schemas.microsoft.com/office/drawing/2014/main" id="{8C09104A-EBDA-D845-AA39-8757358A97BC}"/>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9">
                <a:extLst>
                  <a:ext uri="{FF2B5EF4-FFF2-40B4-BE49-F238E27FC236}">
                    <a16:creationId xmlns:a16="http://schemas.microsoft.com/office/drawing/2014/main" id="{081EDB8B-17F9-4B49-9ABB-7087B3625653}"/>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3" name="Freeform 10">
                <a:extLst>
                  <a:ext uri="{FF2B5EF4-FFF2-40B4-BE49-F238E27FC236}">
                    <a16:creationId xmlns:a16="http://schemas.microsoft.com/office/drawing/2014/main" id="{65C81ECF-1FAD-5D46-8BA6-B1184C567F64}"/>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4" name="Freeform 11">
                <a:extLst>
                  <a:ext uri="{FF2B5EF4-FFF2-40B4-BE49-F238E27FC236}">
                    <a16:creationId xmlns:a16="http://schemas.microsoft.com/office/drawing/2014/main" id="{F68D00D7-EBD9-574B-A827-73227AB29BB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4" name="组合 13">
              <a:extLst>
                <a:ext uri="{FF2B5EF4-FFF2-40B4-BE49-F238E27FC236}">
                  <a16:creationId xmlns:a16="http://schemas.microsoft.com/office/drawing/2014/main" id="{43698819-AB0C-9844-B519-966DF3F2F9CD}"/>
                </a:ext>
              </a:extLst>
            </p:cNvPr>
            <p:cNvGrpSpPr/>
            <p:nvPr/>
          </p:nvGrpSpPr>
          <p:grpSpPr>
            <a:xfrm>
              <a:off x="2028870" y="1197389"/>
              <a:ext cx="3479247" cy="365353"/>
              <a:chOff x="2028870" y="696666"/>
              <a:chExt cx="3479247" cy="365353"/>
            </a:xfrm>
            <a:solidFill>
              <a:schemeClr val="bg1">
                <a:lumMod val="50000"/>
              </a:schemeClr>
            </a:solidFill>
          </p:grpSpPr>
          <p:sp>
            <p:nvSpPr>
              <p:cNvPr id="15" name="Freeform 12">
                <a:extLst>
                  <a:ext uri="{FF2B5EF4-FFF2-40B4-BE49-F238E27FC236}">
                    <a16:creationId xmlns:a16="http://schemas.microsoft.com/office/drawing/2014/main" id="{A2ADFCE2-7117-4C4F-BB07-0CA44AB2F4C1}"/>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3">
                <a:extLst>
                  <a:ext uri="{FF2B5EF4-FFF2-40B4-BE49-F238E27FC236}">
                    <a16:creationId xmlns:a16="http://schemas.microsoft.com/office/drawing/2014/main" id="{27913D76-3F78-1640-8ABA-FD508552679A}"/>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4">
                <a:extLst>
                  <a:ext uri="{FF2B5EF4-FFF2-40B4-BE49-F238E27FC236}">
                    <a16:creationId xmlns:a16="http://schemas.microsoft.com/office/drawing/2014/main" id="{0251013D-C418-594D-8185-01EB2188AA1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5">
                <a:extLst>
                  <a:ext uri="{FF2B5EF4-FFF2-40B4-BE49-F238E27FC236}">
                    <a16:creationId xmlns:a16="http://schemas.microsoft.com/office/drawing/2014/main" id="{85DA3DCB-B0ED-4F4A-B3A2-B512686F3295}"/>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6">
                <a:extLst>
                  <a:ext uri="{FF2B5EF4-FFF2-40B4-BE49-F238E27FC236}">
                    <a16:creationId xmlns:a16="http://schemas.microsoft.com/office/drawing/2014/main" id="{DF7B682E-6BBC-E346-9744-0008EBF2BCAF}"/>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7">
                <a:extLst>
                  <a:ext uri="{FF2B5EF4-FFF2-40B4-BE49-F238E27FC236}">
                    <a16:creationId xmlns:a16="http://schemas.microsoft.com/office/drawing/2014/main" id="{89ADDB60-01BA-DC49-8DE8-7909E412BF28}"/>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8">
                <a:extLst>
                  <a:ext uri="{FF2B5EF4-FFF2-40B4-BE49-F238E27FC236}">
                    <a16:creationId xmlns:a16="http://schemas.microsoft.com/office/drawing/2014/main" id="{BADAC444-7B1E-8B4F-95E1-B15009384CAD}"/>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9">
                <a:extLst>
                  <a:ext uri="{FF2B5EF4-FFF2-40B4-BE49-F238E27FC236}">
                    <a16:creationId xmlns:a16="http://schemas.microsoft.com/office/drawing/2014/main" id="{DDEA1A75-7DDB-484D-B55F-83057427529B}"/>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0">
                <a:extLst>
                  <a:ext uri="{FF2B5EF4-FFF2-40B4-BE49-F238E27FC236}">
                    <a16:creationId xmlns:a16="http://schemas.microsoft.com/office/drawing/2014/main" id="{8BD7A1DA-D6BC-B540-8868-87444FFA8923}"/>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5" name="直线连接符 34">
            <a:extLst>
              <a:ext uri="{FF2B5EF4-FFF2-40B4-BE49-F238E27FC236}">
                <a16:creationId xmlns:a16="http://schemas.microsoft.com/office/drawing/2014/main" id="{E5DF8D13-70E0-AF46-8631-B0F3419D3CFD}"/>
              </a:ext>
            </a:extLst>
          </p:cNvPr>
          <p:cNvCxnSpPr>
            <a:cxnSpLocks/>
          </p:cNvCxnSpPr>
          <p:nvPr userDrawn="1"/>
        </p:nvCxnSpPr>
        <p:spPr>
          <a:xfrm>
            <a:off x="7279051" y="395128"/>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543783C6-3E2C-DC4A-A855-566FB9EEEA67}"/>
              </a:ext>
            </a:extLst>
          </p:cNvPr>
          <p:cNvGrpSpPr/>
          <p:nvPr userDrawn="1"/>
        </p:nvGrpSpPr>
        <p:grpSpPr>
          <a:xfrm>
            <a:off x="7749100" y="319984"/>
            <a:ext cx="695780" cy="276998"/>
            <a:chOff x="1113126" y="809213"/>
            <a:chExt cx="2133357" cy="523762"/>
          </a:xfrm>
          <a:solidFill>
            <a:schemeClr val="bg1">
              <a:lumMod val="75000"/>
            </a:schemeClr>
          </a:solidFill>
        </p:grpSpPr>
        <p:sp>
          <p:nvSpPr>
            <p:cNvPr id="37" name="椭圆 36">
              <a:extLst>
                <a:ext uri="{FF2B5EF4-FFF2-40B4-BE49-F238E27FC236}">
                  <a16:creationId xmlns:a16="http://schemas.microsoft.com/office/drawing/2014/main" id="{5C7ECC7A-FF16-554D-96D3-A65871AEE360}"/>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01"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45D09929-F40F-B44A-9D9E-3B1511170001}"/>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01" eaLnBrk="1" fontAlgn="auto" hangingPunct="1">
                <a:spcBef>
                  <a:spcPts val="0"/>
                </a:spcBef>
                <a:spcAft>
                  <a:spcPts val="0"/>
                </a:spcAft>
              </a:pPr>
              <a:endParaRPr kumimoji="1" lang="zh-CN" altLang="en-US" sz="1400">
                <a:solidFill>
                  <a:prstClr val="white"/>
                </a:solidFill>
              </a:endParaRPr>
            </a:p>
          </p:txBody>
        </p:sp>
        <p:sp>
          <p:nvSpPr>
            <p:cNvPr id="39" name="椭圆 38">
              <a:extLst>
                <a:ext uri="{FF2B5EF4-FFF2-40B4-BE49-F238E27FC236}">
                  <a16:creationId xmlns:a16="http://schemas.microsoft.com/office/drawing/2014/main" id="{2E8AAC8D-B4A7-744A-8BCA-D6B2EC213283}"/>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01" eaLnBrk="1" fontAlgn="auto" hangingPunct="1">
                <a:spcBef>
                  <a:spcPts val="0"/>
                </a:spcBef>
                <a:spcAft>
                  <a:spcPts val="0"/>
                </a:spcAft>
              </a:pPr>
              <a:endParaRPr kumimoji="1" lang="zh-CN" altLang="en-US" sz="1400">
                <a:solidFill>
                  <a:prstClr val="white"/>
                </a:solidFill>
              </a:endParaRPr>
            </a:p>
          </p:txBody>
        </p:sp>
        <p:sp>
          <p:nvSpPr>
            <p:cNvPr id="40" name="椭圆 39">
              <a:extLst>
                <a:ext uri="{FF2B5EF4-FFF2-40B4-BE49-F238E27FC236}">
                  <a16:creationId xmlns:a16="http://schemas.microsoft.com/office/drawing/2014/main" id="{E6F36119-3651-4744-9931-F2472FF33170}"/>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01" eaLnBrk="1" fontAlgn="auto" hangingPunct="1">
                <a:spcBef>
                  <a:spcPts val="0"/>
                </a:spcBef>
                <a:spcAft>
                  <a:spcPts val="0"/>
                </a:spcAft>
              </a:pPr>
              <a:endParaRPr kumimoji="1" lang="zh-CN" altLang="en-US" sz="1400">
                <a:solidFill>
                  <a:prstClr val="white"/>
                </a:solidFill>
              </a:endParaRPr>
            </a:p>
          </p:txBody>
        </p:sp>
      </p:grpSp>
      <p:sp>
        <p:nvSpPr>
          <p:cNvPr id="41" name="矩形 40">
            <a:extLst>
              <a:ext uri="{FF2B5EF4-FFF2-40B4-BE49-F238E27FC236}">
                <a16:creationId xmlns:a16="http://schemas.microsoft.com/office/drawing/2014/main" id="{429E973E-9734-4844-B936-C1D7BEBEA261}"/>
              </a:ext>
            </a:extLst>
          </p:cNvPr>
          <p:cNvSpPr/>
          <p:nvPr userDrawn="1"/>
        </p:nvSpPr>
        <p:spPr>
          <a:xfrm>
            <a:off x="7665119" y="309897"/>
            <a:ext cx="869466" cy="288539"/>
          </a:xfrm>
          <a:prstGeom prst="rect">
            <a:avLst/>
          </a:prstGeom>
          <a:noFill/>
        </p:spPr>
        <p:txBody>
          <a:bodyPr wrap="none" lIns="68510" tIns="34289" rIns="68510" bIns="34289">
            <a:spAutoFit/>
          </a:bodyPr>
          <a:lstStyle/>
          <a:p>
            <a:pPr algn="ctr" defTabSz="685001"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2" name="组合 41">
            <a:extLst>
              <a:ext uri="{FF2B5EF4-FFF2-40B4-BE49-F238E27FC236}">
                <a16:creationId xmlns:a16="http://schemas.microsoft.com/office/drawing/2014/main" id="{CDBA8066-7719-6E44-BBFA-1BD16F8D020F}"/>
              </a:ext>
            </a:extLst>
          </p:cNvPr>
          <p:cNvGrpSpPr/>
          <p:nvPr userDrawn="1"/>
        </p:nvGrpSpPr>
        <p:grpSpPr>
          <a:xfrm>
            <a:off x="536589" y="547143"/>
            <a:ext cx="302279" cy="241424"/>
            <a:chOff x="1368170" y="664579"/>
            <a:chExt cx="550582" cy="439737"/>
          </a:xfrm>
          <a:solidFill>
            <a:schemeClr val="bg1"/>
          </a:solidFill>
        </p:grpSpPr>
        <p:sp>
          <p:nvSpPr>
            <p:cNvPr id="43" name="Freeform 1">
              <a:extLst>
                <a:ext uri="{FF2B5EF4-FFF2-40B4-BE49-F238E27FC236}">
                  <a16:creationId xmlns:a16="http://schemas.microsoft.com/office/drawing/2014/main" id="{212F6771-1D3A-7341-902D-DA18419FA11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2">
              <a:extLst>
                <a:ext uri="{FF2B5EF4-FFF2-40B4-BE49-F238E27FC236}">
                  <a16:creationId xmlns:a16="http://schemas.microsoft.com/office/drawing/2014/main" id="{34F083C1-A1BA-0E4E-8E89-BB4E5F340664}"/>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3">
              <a:extLst>
                <a:ext uri="{FF2B5EF4-FFF2-40B4-BE49-F238E27FC236}">
                  <a16:creationId xmlns:a16="http://schemas.microsoft.com/office/drawing/2014/main" id="{809B51FD-2ED5-BC4E-B2F3-2008069DDE46}"/>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4">
              <a:extLst>
                <a:ext uri="{FF2B5EF4-FFF2-40B4-BE49-F238E27FC236}">
                  <a16:creationId xmlns:a16="http://schemas.microsoft.com/office/drawing/2014/main" id="{6A84B375-DC03-B642-9B1F-09A720046E5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5">
              <a:extLst>
                <a:ext uri="{FF2B5EF4-FFF2-40B4-BE49-F238E27FC236}">
                  <a16:creationId xmlns:a16="http://schemas.microsoft.com/office/drawing/2014/main" id="{7D23448C-7F6F-DE48-AC3F-39BBE47F8B20}"/>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6">
              <a:extLst>
                <a:ext uri="{FF2B5EF4-FFF2-40B4-BE49-F238E27FC236}">
                  <a16:creationId xmlns:a16="http://schemas.microsoft.com/office/drawing/2014/main" id="{10E8DE67-4EF3-CC43-BF30-665F02B2710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7">
              <a:extLst>
                <a:ext uri="{FF2B5EF4-FFF2-40B4-BE49-F238E27FC236}">
                  <a16:creationId xmlns:a16="http://schemas.microsoft.com/office/drawing/2014/main" id="{0E842195-989D-0F4A-AEAD-8665C2E713F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8">
              <a:extLst>
                <a:ext uri="{FF2B5EF4-FFF2-40B4-BE49-F238E27FC236}">
                  <a16:creationId xmlns:a16="http://schemas.microsoft.com/office/drawing/2014/main" id="{2CCE1E61-E678-A04A-9F48-AD28EE1592DD}"/>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9">
              <a:extLst>
                <a:ext uri="{FF2B5EF4-FFF2-40B4-BE49-F238E27FC236}">
                  <a16:creationId xmlns:a16="http://schemas.microsoft.com/office/drawing/2014/main" id="{5A553C8E-044C-554F-8CA4-756B8A1F3521}"/>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10">
              <a:extLst>
                <a:ext uri="{FF2B5EF4-FFF2-40B4-BE49-F238E27FC236}">
                  <a16:creationId xmlns:a16="http://schemas.microsoft.com/office/drawing/2014/main" id="{B864F7F5-8239-2843-8E2F-F5D0C9E76A02}"/>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3" name="Freeform 11">
              <a:extLst>
                <a:ext uri="{FF2B5EF4-FFF2-40B4-BE49-F238E27FC236}">
                  <a16:creationId xmlns:a16="http://schemas.microsoft.com/office/drawing/2014/main" id="{2B6C79DB-0F26-A549-AD80-3197BB3F2B4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0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404941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6602" indent="0">
              <a:buNone/>
              <a:defRPr sz="2000" b="1"/>
            </a:lvl2pPr>
            <a:lvl3pPr marL="913275" indent="0">
              <a:buNone/>
              <a:defRPr sz="1800" b="1"/>
            </a:lvl3pPr>
            <a:lvl4pPr marL="1369900" indent="0">
              <a:buNone/>
              <a:defRPr sz="1600" b="1"/>
            </a:lvl4pPr>
            <a:lvl5pPr marL="1826549" indent="0">
              <a:buNone/>
              <a:defRPr sz="1600" b="1"/>
            </a:lvl5pPr>
            <a:lvl6pPr marL="2283150" indent="0">
              <a:buNone/>
              <a:defRPr sz="1600" b="1"/>
            </a:lvl6pPr>
            <a:lvl7pPr marL="2739752" indent="0">
              <a:buNone/>
              <a:defRPr sz="1600" b="1"/>
            </a:lvl7pPr>
            <a:lvl8pPr marL="3196400" indent="0">
              <a:buNone/>
              <a:defRPr sz="1600" b="1"/>
            </a:lvl8pPr>
            <a:lvl9pPr marL="3653036"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6602" indent="0">
              <a:buNone/>
              <a:defRPr sz="2000" b="1"/>
            </a:lvl2pPr>
            <a:lvl3pPr marL="913275" indent="0">
              <a:buNone/>
              <a:defRPr sz="1800" b="1"/>
            </a:lvl3pPr>
            <a:lvl4pPr marL="1369900" indent="0">
              <a:buNone/>
              <a:defRPr sz="1600" b="1"/>
            </a:lvl4pPr>
            <a:lvl5pPr marL="1826549" indent="0">
              <a:buNone/>
              <a:defRPr sz="1600" b="1"/>
            </a:lvl5pPr>
            <a:lvl6pPr marL="2283150" indent="0">
              <a:buNone/>
              <a:defRPr sz="1600" b="1"/>
            </a:lvl6pPr>
            <a:lvl7pPr marL="2739752" indent="0">
              <a:buNone/>
              <a:defRPr sz="1600" b="1"/>
            </a:lvl7pPr>
            <a:lvl8pPr marL="3196400" indent="0">
              <a:buNone/>
              <a:defRPr sz="1600" b="1"/>
            </a:lvl8pPr>
            <a:lvl9pPr marL="365303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fld id="{A98A193F-B4BB-4078-9769-25AE1DAE5909}" type="datetime1">
              <a:rPr lang="zh-CN" altLang="en-US"/>
              <a:pPr>
                <a:defRPr/>
              </a:pPr>
              <a:t>2023/9/25</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fld id="{9E79C561-7FF9-406C-86F0-C436DB769EC6}" type="slidenum">
              <a:rPr lang="en-US" altLang="zh-CN"/>
              <a:pPr/>
              <a:t>‹#›</a:t>
            </a:fld>
            <a:endParaRPr lang="en-US" altLang="zh-CN"/>
          </a:p>
        </p:txBody>
      </p:sp>
    </p:spTree>
    <p:extLst>
      <p:ext uri="{BB962C8B-B14F-4D97-AF65-F5344CB8AC3E}">
        <p14:creationId xmlns:p14="http://schemas.microsoft.com/office/powerpoint/2010/main" val="22576903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9EEFE-9034-4167-B789-35176624F7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9AD48E-B466-459D-AD50-CA9D3502129E}"/>
              </a:ext>
            </a:extLst>
          </p:cNvPr>
          <p:cNvSpPr>
            <a:spLocks noGrp="1"/>
          </p:cNvSpPr>
          <p:nvPr>
            <p:ph type="dt" sz="half" idx="10"/>
          </p:nvPr>
        </p:nvSpPr>
        <p:spPr/>
        <p:txBody>
          <a:bodyPr/>
          <a:lstStyle/>
          <a:p>
            <a:fld id="{7021A7F0-2857-4BB0-ABE7-FD9D4410572D}" type="datetimeFigureOut">
              <a:rPr lang="zh-CN" altLang="en-US" smtClean="0">
                <a:solidFill>
                  <a:prstClr val="black">
                    <a:tint val="75000"/>
                  </a:prstClr>
                </a:solidFill>
              </a:rPr>
              <a:pPr/>
              <a:t>2023/9/25</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id="{F43F4001-94F9-4CC7-B8B8-931FC160C10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id="{D28E8CE3-181A-4320-8BC2-69DAD7DE5F5A}"/>
              </a:ext>
            </a:extLst>
          </p:cNvPr>
          <p:cNvSpPr>
            <a:spLocks noGrp="1"/>
          </p:cNvSpPr>
          <p:nvPr>
            <p:ph type="sldNum" sz="quarter" idx="12"/>
          </p:nvPr>
        </p:nvSpPr>
        <p:spPr/>
        <p:txBody>
          <a:bodyPr/>
          <a:lstStyle/>
          <a:p>
            <a:fld id="{FC560244-FBFA-42FA-A5DC-C392AF1883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07301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506" indent="0" algn="ctr">
              <a:buNone/>
              <a:defRPr sz="1500"/>
            </a:lvl2pPr>
            <a:lvl3pPr marL="685052" indent="0" algn="ctr">
              <a:buNone/>
              <a:defRPr sz="1400"/>
            </a:lvl3pPr>
            <a:lvl4pPr marL="1027578" indent="0" algn="ctr">
              <a:buNone/>
              <a:defRPr sz="1200"/>
            </a:lvl4pPr>
            <a:lvl5pPr marL="1370104" indent="0" algn="ctr">
              <a:buNone/>
              <a:defRPr sz="1200"/>
            </a:lvl5pPr>
            <a:lvl6pPr marL="1712651" indent="0" algn="ctr">
              <a:buNone/>
              <a:defRPr sz="1200"/>
            </a:lvl6pPr>
            <a:lvl7pPr marL="2055155" indent="0" algn="ctr">
              <a:buNone/>
              <a:defRPr sz="1200"/>
            </a:lvl7pPr>
            <a:lvl8pPr marL="2397660" indent="0" algn="ctr">
              <a:buNone/>
              <a:defRPr sz="1200"/>
            </a:lvl8pPr>
            <a:lvl9pPr marL="2740166" indent="0" algn="ctr">
              <a:buNone/>
              <a:defRPr sz="12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9C07FD42-40C8-0740-93F0-4905CF427A8F}"/>
              </a:ext>
            </a:extLst>
          </p:cNvPr>
          <p:cNvSpPr>
            <a:spLocks noGrp="1"/>
          </p:cNvSpPr>
          <p:nvPr>
            <p:ph type="dt" sz="half" idx="10"/>
          </p:nvPr>
        </p:nvSpPr>
        <p:spPr/>
        <p:txBody>
          <a:bodyPr/>
          <a:lstStyle/>
          <a:p>
            <a:fld id="{0E59C439-FD35-4547-BEF5-304266CA27A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B598E813-0309-7546-9A4F-6893C100586A}"/>
              </a:ext>
            </a:extLst>
          </p:cNvPr>
          <p:cNvSpPr>
            <a:spLocks noGrp="1"/>
          </p:cNvSpPr>
          <p:nvPr>
            <p:ph type="ftr" sz="quarter" idx="11"/>
          </p:nvPr>
        </p:nvSpPr>
        <p:spPr/>
        <p:txBody>
          <a:bodyPr/>
          <a:lstStyle/>
          <a:p>
            <a:endParaRPr kumimoji="1" lang="zh-CN" altLang="en-US" dirty="0">
              <a:solidFill>
                <a:prstClr val="black">
                  <a:tint val="75000"/>
                </a:prstClr>
              </a:solidFill>
            </a:endParaRPr>
          </a:p>
        </p:txBody>
      </p:sp>
      <p:sp>
        <p:nvSpPr>
          <p:cNvPr id="7" name="矩形 6">
            <a:extLst>
              <a:ext uri="{FF2B5EF4-FFF2-40B4-BE49-F238E27FC236}">
                <a16:creationId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14" tIns="34289" rIns="68514" bIns="34289" rtlCol="0" anchor="ctr"/>
          <a:lstStyle/>
          <a:p>
            <a:pPr algn="ctr" defTabSz="685052"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7114846" y="68003"/>
            <a:ext cx="1785582" cy="288539"/>
          </a:xfrm>
          <a:prstGeom prst="rect">
            <a:avLst/>
          </a:prstGeom>
          <a:noFill/>
        </p:spPr>
        <p:txBody>
          <a:bodyPr wrap="none" lIns="68514" tIns="34289" rIns="68514" bIns="34289" rtlCol="0">
            <a:spAutoFit/>
          </a:bodyPr>
          <a:lstStyle/>
          <a:p>
            <a:pPr algn="r" defTabSz="685052"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3578858" y="4484565"/>
            <a:ext cx="2025457" cy="587340"/>
            <a:chOff x="4858653" y="5979422"/>
            <a:chExt cx="2700610" cy="783120"/>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52"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052"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052"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8143431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500903"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14" tIns="34289" rIns="68514" bIns="34289" rtlCol="0" anchor="ctr"/>
          <a:lstStyle/>
          <a:p>
            <a:pPr algn="ctr" defTabSz="685052"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628650" y="1133103"/>
            <a:ext cx="7886700" cy="3440021"/>
          </a:xfrm>
        </p:spPr>
        <p:txBody>
          <a:bodyPr/>
          <a:lstStyle>
            <a:lvl1pPr marL="270008" indent="-270008">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p:txBody>
          <a:bodyPr/>
          <a:lstStyle/>
          <a:p>
            <a:fld id="{742A9FFD-B852-1440-BFA7-3771E624B655}"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dirty="0">
              <a:solidFill>
                <a:prstClr val="black">
                  <a:tint val="75000"/>
                </a:prstClr>
              </a:solidFill>
            </a:endParaRPr>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AB0058AB-B1F1-354B-AC17-D97CF5C61CCA}"/>
              </a:ext>
            </a:extLst>
          </p:cNvPr>
          <p:cNvGrpSpPr/>
          <p:nvPr userDrawn="1"/>
        </p:nvGrpSpPr>
        <p:grpSpPr>
          <a:xfrm>
            <a:off x="7387089" y="633210"/>
            <a:ext cx="1471114" cy="156259"/>
            <a:chOff x="1368170" y="1165302"/>
            <a:chExt cx="4139947" cy="439737"/>
          </a:xfrm>
        </p:grpSpPr>
        <p:grpSp>
          <p:nvGrpSpPr>
            <p:cNvPr id="42" name="组合 41">
              <a:extLst>
                <a:ext uri="{FF2B5EF4-FFF2-40B4-BE49-F238E27FC236}">
                  <a16:creationId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7279051" y="395125"/>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52"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52"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52"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52"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a16="http://schemas.microsoft.com/office/drawing/2014/main" id="{2BB61636-6036-1C48-82CA-04EB1597C9CC}"/>
              </a:ext>
            </a:extLst>
          </p:cNvPr>
          <p:cNvSpPr/>
          <p:nvPr userDrawn="1"/>
        </p:nvSpPr>
        <p:spPr>
          <a:xfrm>
            <a:off x="7665119" y="309894"/>
            <a:ext cx="869466" cy="288539"/>
          </a:xfrm>
          <a:prstGeom prst="rect">
            <a:avLst/>
          </a:prstGeom>
          <a:noFill/>
        </p:spPr>
        <p:txBody>
          <a:bodyPr wrap="none" lIns="68514" tIns="34289" rIns="68514" bIns="34289">
            <a:spAutoFit/>
          </a:bodyPr>
          <a:lstStyle/>
          <a:p>
            <a:pPr algn="ctr" defTabSz="685052"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71" name="组合 70">
            <a:extLst>
              <a:ext uri="{FF2B5EF4-FFF2-40B4-BE49-F238E27FC236}">
                <a16:creationId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33777048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882D0-572E-624F-BEDB-F00CBE6A2180}"/>
              </a:ext>
            </a:extLst>
          </p:cNvPr>
          <p:cNvSpPr>
            <a:spLocks noGrp="1"/>
          </p:cNvSpPr>
          <p:nvPr>
            <p:ph type="title"/>
          </p:nvPr>
        </p:nvSpPr>
        <p:spPr>
          <a:xfrm>
            <a:off x="623888" y="1282348"/>
            <a:ext cx="7886700" cy="2139553"/>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1A87903-353F-4B4A-B3FB-4066EDD98E71}"/>
              </a:ext>
            </a:extLst>
          </p:cNvPr>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506" indent="0">
              <a:buNone/>
              <a:defRPr sz="1500">
                <a:solidFill>
                  <a:schemeClr val="tx1">
                    <a:tint val="75000"/>
                  </a:schemeClr>
                </a:solidFill>
              </a:defRPr>
            </a:lvl2pPr>
            <a:lvl3pPr marL="685052" indent="0">
              <a:buNone/>
              <a:defRPr sz="1400">
                <a:solidFill>
                  <a:schemeClr val="tx1">
                    <a:tint val="75000"/>
                  </a:schemeClr>
                </a:solidFill>
              </a:defRPr>
            </a:lvl3pPr>
            <a:lvl4pPr marL="1027578" indent="0">
              <a:buNone/>
              <a:defRPr sz="1200">
                <a:solidFill>
                  <a:schemeClr val="tx1">
                    <a:tint val="75000"/>
                  </a:schemeClr>
                </a:solidFill>
              </a:defRPr>
            </a:lvl4pPr>
            <a:lvl5pPr marL="1370104" indent="0">
              <a:buNone/>
              <a:defRPr sz="1200">
                <a:solidFill>
                  <a:schemeClr val="tx1">
                    <a:tint val="75000"/>
                  </a:schemeClr>
                </a:solidFill>
              </a:defRPr>
            </a:lvl5pPr>
            <a:lvl6pPr marL="1712651" indent="0">
              <a:buNone/>
              <a:defRPr sz="1200">
                <a:solidFill>
                  <a:schemeClr val="tx1">
                    <a:tint val="75000"/>
                  </a:schemeClr>
                </a:solidFill>
              </a:defRPr>
            </a:lvl6pPr>
            <a:lvl7pPr marL="2055155" indent="0">
              <a:buNone/>
              <a:defRPr sz="1200">
                <a:solidFill>
                  <a:schemeClr val="tx1">
                    <a:tint val="75000"/>
                  </a:schemeClr>
                </a:solidFill>
              </a:defRPr>
            </a:lvl7pPr>
            <a:lvl8pPr marL="2397660" indent="0">
              <a:buNone/>
              <a:defRPr sz="1200">
                <a:solidFill>
                  <a:schemeClr val="tx1">
                    <a:tint val="75000"/>
                  </a:schemeClr>
                </a:solidFill>
              </a:defRPr>
            </a:lvl8pPr>
            <a:lvl9pPr marL="2740166"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D04B3FA-B4F5-5C42-B890-F4076B7A4FD0}"/>
              </a:ext>
            </a:extLst>
          </p:cNvPr>
          <p:cNvSpPr>
            <a:spLocks noGrp="1"/>
          </p:cNvSpPr>
          <p:nvPr>
            <p:ph type="dt" sz="half" idx="10"/>
          </p:nvPr>
        </p:nvSpPr>
        <p:spPr/>
        <p:txBody>
          <a:bodyPr/>
          <a:lstStyle/>
          <a:p>
            <a:fld id="{8FB9FD2C-6821-D14F-9B68-59272353C12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0C101AF8-66A2-9540-852A-299D3631665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31EE700E-C900-6342-B705-37A4EAE2A741}"/>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5978418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p:txBody>
          <a:bodyPr/>
          <a:lstStyle/>
          <a:p>
            <a:fld id="{3B2C8BEE-C117-B242-AE80-6684D8ECFAC3}"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8" name="矩形 7">
            <a:extLst>
              <a:ext uri="{FF2B5EF4-FFF2-40B4-BE49-F238E27FC236}">
                <a16:creationId xmlns:a16="http://schemas.microsoft.com/office/drawing/2014/main" id="{6EA401A9-3F89-014C-9A94-02FD1A5217FC}"/>
              </a:ext>
            </a:extLst>
          </p:cNvPr>
          <p:cNvSpPr/>
          <p:nvPr userDrawn="1"/>
        </p:nvSpPr>
        <p:spPr>
          <a:xfrm>
            <a:off x="500903"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14" tIns="34289" rIns="68514" bIns="34289" rtlCol="0" anchor="ctr"/>
          <a:lstStyle/>
          <a:p>
            <a:pPr algn="ctr" defTabSz="685052"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F75304E3-D2BA-6B43-A9CA-868095E37E2C}"/>
              </a:ext>
            </a:extLst>
          </p:cNvPr>
          <p:cNvGrpSpPr/>
          <p:nvPr userDrawn="1"/>
        </p:nvGrpSpPr>
        <p:grpSpPr>
          <a:xfrm>
            <a:off x="7387089" y="633210"/>
            <a:ext cx="1471114" cy="156259"/>
            <a:chOff x="1368170" y="1165302"/>
            <a:chExt cx="4139947" cy="439737"/>
          </a:xfrm>
        </p:grpSpPr>
        <p:grpSp>
          <p:nvGrpSpPr>
            <p:cNvPr id="11" name="组合 10">
              <a:extLst>
                <a:ext uri="{FF2B5EF4-FFF2-40B4-BE49-F238E27FC236}">
                  <a16:creationId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7279051" y="395125"/>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52"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52"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52"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52"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a16="http://schemas.microsoft.com/office/drawing/2014/main" id="{8CFB3674-431C-F94A-8727-C9C98640DFEB}"/>
              </a:ext>
            </a:extLst>
          </p:cNvPr>
          <p:cNvSpPr/>
          <p:nvPr userDrawn="1"/>
        </p:nvSpPr>
        <p:spPr>
          <a:xfrm>
            <a:off x="7665119" y="309894"/>
            <a:ext cx="869466" cy="288539"/>
          </a:xfrm>
          <a:prstGeom prst="rect">
            <a:avLst/>
          </a:prstGeom>
          <a:noFill/>
        </p:spPr>
        <p:txBody>
          <a:bodyPr wrap="none" lIns="68514" tIns="34289" rIns="68514" bIns="34289">
            <a:spAutoFit/>
          </a:bodyPr>
          <a:lstStyle/>
          <a:p>
            <a:pPr algn="ctr" defTabSz="685052"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0" name="组合 39">
            <a:extLst>
              <a:ext uri="{FF2B5EF4-FFF2-40B4-BE49-F238E27FC236}">
                <a16:creationId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21130145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13DFC-2B9E-1046-8B5B-5FDA89B52346}"/>
              </a:ext>
            </a:extLst>
          </p:cNvPr>
          <p:cNvSpPr>
            <a:spLocks noGrp="1"/>
          </p:cNvSpPr>
          <p:nvPr>
            <p:ph type="title"/>
          </p:nvPr>
        </p:nvSpPr>
        <p:spPr>
          <a:xfrm>
            <a:off x="993140" y="273888"/>
            <a:ext cx="7523403" cy="659315"/>
          </a:xfrm>
        </p:spPr>
        <p:txBody>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664D48E2-7007-2C43-9E31-DD29856768DC}"/>
              </a:ext>
            </a:extLst>
          </p:cNvPr>
          <p:cNvSpPr>
            <a:spLocks noGrp="1"/>
          </p:cNvSpPr>
          <p:nvPr>
            <p:ph type="body" idx="1"/>
          </p:nvPr>
        </p:nvSpPr>
        <p:spPr>
          <a:xfrm>
            <a:off x="629842" y="1260872"/>
            <a:ext cx="3868340" cy="617934"/>
          </a:xfrm>
        </p:spPr>
        <p:txBody>
          <a:bodyPr anchor="b"/>
          <a:lstStyle>
            <a:lvl1pPr marL="0" indent="0">
              <a:buNone/>
              <a:defRPr sz="1800" b="1"/>
            </a:lvl1pPr>
            <a:lvl2pPr marL="342506" indent="0">
              <a:buNone/>
              <a:defRPr sz="1500" b="1"/>
            </a:lvl2pPr>
            <a:lvl3pPr marL="685052" indent="0">
              <a:buNone/>
              <a:defRPr sz="1400" b="1"/>
            </a:lvl3pPr>
            <a:lvl4pPr marL="1027578" indent="0">
              <a:buNone/>
              <a:defRPr sz="1200" b="1"/>
            </a:lvl4pPr>
            <a:lvl5pPr marL="1370104" indent="0">
              <a:buNone/>
              <a:defRPr sz="1200" b="1"/>
            </a:lvl5pPr>
            <a:lvl6pPr marL="1712651" indent="0">
              <a:buNone/>
              <a:defRPr sz="1200" b="1"/>
            </a:lvl6pPr>
            <a:lvl7pPr marL="2055155" indent="0">
              <a:buNone/>
              <a:defRPr sz="1200" b="1"/>
            </a:lvl7pPr>
            <a:lvl8pPr marL="2397660" indent="0">
              <a:buNone/>
              <a:defRPr sz="1200" b="1"/>
            </a:lvl8pPr>
            <a:lvl9pPr marL="2740166" indent="0">
              <a:buNone/>
              <a:defRPr sz="1200" b="1"/>
            </a:lvl9pPr>
          </a:lstStyle>
          <a:p>
            <a:pPr lvl="0"/>
            <a:r>
              <a:rPr kumimoji="1" lang="zh-CN" altLang="en-US" dirty="0"/>
              <a:t>单击此处编辑母版文本样式</a:t>
            </a:r>
          </a:p>
        </p:txBody>
      </p:sp>
      <p:sp>
        <p:nvSpPr>
          <p:cNvPr id="4" name="内容占位符 3">
            <a:extLst>
              <a:ext uri="{FF2B5EF4-FFF2-40B4-BE49-F238E27FC236}">
                <a16:creationId xmlns:a16="http://schemas.microsoft.com/office/drawing/2014/main" id="{A1ED6729-C3F3-7049-A57C-58FE3C205582}"/>
              </a:ext>
            </a:extLst>
          </p:cNvPr>
          <p:cNvSpPr>
            <a:spLocks noGrp="1"/>
          </p:cNvSpPr>
          <p:nvPr>
            <p:ph sz="half" idx="2"/>
          </p:nvPr>
        </p:nvSpPr>
        <p:spPr>
          <a:xfrm>
            <a:off x="629842" y="1878806"/>
            <a:ext cx="3868340" cy="2763441"/>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a:extLst>
              <a:ext uri="{FF2B5EF4-FFF2-40B4-BE49-F238E27FC236}">
                <a16:creationId xmlns:a16="http://schemas.microsoft.com/office/drawing/2014/main" id="{762B1297-DB16-374F-BBBD-21C64C2926E8}"/>
              </a:ext>
            </a:extLst>
          </p:cNvPr>
          <p:cNvSpPr>
            <a:spLocks noGrp="1"/>
          </p:cNvSpPr>
          <p:nvPr>
            <p:ph type="body" sz="quarter" idx="3"/>
          </p:nvPr>
        </p:nvSpPr>
        <p:spPr>
          <a:xfrm>
            <a:off x="4629152" y="1260872"/>
            <a:ext cx="3887391" cy="617934"/>
          </a:xfrm>
        </p:spPr>
        <p:txBody>
          <a:bodyPr anchor="b"/>
          <a:lstStyle>
            <a:lvl1pPr marL="0" indent="0">
              <a:buNone/>
              <a:defRPr sz="1800" b="1"/>
            </a:lvl1pPr>
            <a:lvl2pPr marL="342506" indent="0">
              <a:buNone/>
              <a:defRPr sz="1500" b="1"/>
            </a:lvl2pPr>
            <a:lvl3pPr marL="685052" indent="0">
              <a:buNone/>
              <a:defRPr sz="1400" b="1"/>
            </a:lvl3pPr>
            <a:lvl4pPr marL="1027578" indent="0">
              <a:buNone/>
              <a:defRPr sz="1200" b="1"/>
            </a:lvl4pPr>
            <a:lvl5pPr marL="1370104" indent="0">
              <a:buNone/>
              <a:defRPr sz="1200" b="1"/>
            </a:lvl5pPr>
            <a:lvl6pPr marL="1712651" indent="0">
              <a:buNone/>
              <a:defRPr sz="1200" b="1"/>
            </a:lvl6pPr>
            <a:lvl7pPr marL="2055155" indent="0">
              <a:buNone/>
              <a:defRPr sz="1200" b="1"/>
            </a:lvl7pPr>
            <a:lvl8pPr marL="2397660" indent="0">
              <a:buNone/>
              <a:defRPr sz="1200" b="1"/>
            </a:lvl8pPr>
            <a:lvl9pPr marL="2740166"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E6E70B-400A-F546-AF7B-C36FDD085856}"/>
              </a:ext>
            </a:extLst>
          </p:cNvPr>
          <p:cNvSpPr>
            <a:spLocks noGrp="1"/>
          </p:cNvSpPr>
          <p:nvPr>
            <p:ph sz="quarter" idx="4"/>
          </p:nvPr>
        </p:nvSpPr>
        <p:spPr>
          <a:xfrm>
            <a:off x="4629152" y="1878806"/>
            <a:ext cx="3887391"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BADACC0-37EC-9149-9D6D-CB966DF55A46}"/>
              </a:ext>
            </a:extLst>
          </p:cNvPr>
          <p:cNvSpPr>
            <a:spLocks noGrp="1"/>
          </p:cNvSpPr>
          <p:nvPr>
            <p:ph type="dt" sz="half" idx="10"/>
          </p:nvPr>
        </p:nvSpPr>
        <p:spPr/>
        <p:txBody>
          <a:bodyPr/>
          <a:lstStyle/>
          <a:p>
            <a:fld id="{242C34E1-A7B1-194A-A03F-68AF0754181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8" name="页脚占位符 7">
            <a:extLst>
              <a:ext uri="{FF2B5EF4-FFF2-40B4-BE49-F238E27FC236}">
                <a16:creationId xmlns:a16="http://schemas.microsoft.com/office/drawing/2014/main" id="{C1F2C5F8-DD20-7E4C-9FB0-CD51C54A1C6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id="{B8D7EE40-2B94-6D4D-928E-DECF5D80840F}"/>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10" name="矩形 9">
            <a:extLst>
              <a:ext uri="{FF2B5EF4-FFF2-40B4-BE49-F238E27FC236}">
                <a16:creationId xmlns:a16="http://schemas.microsoft.com/office/drawing/2014/main" id="{ABC5A3E3-16BE-4348-82D2-7C344E6E1F54}"/>
              </a:ext>
            </a:extLst>
          </p:cNvPr>
          <p:cNvSpPr/>
          <p:nvPr userDrawn="1"/>
        </p:nvSpPr>
        <p:spPr>
          <a:xfrm>
            <a:off x="500903" y="47741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14" tIns="34289" rIns="68514" bIns="34289" rtlCol="0" anchor="ctr"/>
          <a:lstStyle/>
          <a:p>
            <a:pPr algn="ctr" defTabSz="685052" eaLnBrk="1" fontAlgn="auto" hangingPunct="1">
              <a:spcBef>
                <a:spcPts val="0"/>
              </a:spcBef>
              <a:spcAft>
                <a:spcPts val="0"/>
              </a:spcAft>
            </a:pPr>
            <a:endParaRPr kumimoji="1" lang="zh-CN" altLang="en-US" sz="1400" dirty="0">
              <a:solidFill>
                <a:srgbClr val="5C307E"/>
              </a:solidFill>
            </a:endParaRPr>
          </a:p>
        </p:txBody>
      </p:sp>
      <p:cxnSp>
        <p:nvCxnSpPr>
          <p:cNvPr id="11" name="直线连接符 10">
            <a:extLst>
              <a:ext uri="{FF2B5EF4-FFF2-40B4-BE49-F238E27FC236}">
                <a16:creationId xmlns:a16="http://schemas.microsoft.com/office/drawing/2014/main" id="{EE152040-1510-FD47-8927-D0B20C5D7C27}"/>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4F0ACF62-A174-B042-8DB8-C53C3544E64E}"/>
              </a:ext>
            </a:extLst>
          </p:cNvPr>
          <p:cNvGrpSpPr/>
          <p:nvPr userDrawn="1"/>
        </p:nvGrpSpPr>
        <p:grpSpPr>
          <a:xfrm>
            <a:off x="7387089" y="633210"/>
            <a:ext cx="1471114" cy="156259"/>
            <a:chOff x="1368170" y="1165302"/>
            <a:chExt cx="4139947" cy="439737"/>
          </a:xfrm>
        </p:grpSpPr>
        <p:grpSp>
          <p:nvGrpSpPr>
            <p:cNvPr id="13" name="组合 12">
              <a:extLst>
                <a:ext uri="{FF2B5EF4-FFF2-40B4-BE49-F238E27FC236}">
                  <a16:creationId xmlns:a16="http://schemas.microsoft.com/office/drawing/2014/main" id="{55F43CD0-928E-8C48-BA84-2461A00B51BF}"/>
                </a:ext>
              </a:extLst>
            </p:cNvPr>
            <p:cNvGrpSpPr/>
            <p:nvPr/>
          </p:nvGrpSpPr>
          <p:grpSpPr>
            <a:xfrm>
              <a:off x="1368170" y="1165302"/>
              <a:ext cx="550582" cy="439737"/>
              <a:chOff x="1368170" y="664579"/>
              <a:chExt cx="550582" cy="439737"/>
            </a:xfrm>
          </p:grpSpPr>
          <p:sp>
            <p:nvSpPr>
              <p:cNvPr id="24" name="Freeform 1">
                <a:extLst>
                  <a:ext uri="{FF2B5EF4-FFF2-40B4-BE49-F238E27FC236}">
                    <a16:creationId xmlns:a16="http://schemas.microsoft.com/office/drawing/2014/main" id="{A71C3E21-5577-FF43-AF55-EB68F1E9E333}"/>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2">
                <a:extLst>
                  <a:ext uri="{FF2B5EF4-FFF2-40B4-BE49-F238E27FC236}">
                    <a16:creationId xmlns:a16="http://schemas.microsoft.com/office/drawing/2014/main" id="{4E023B9C-C051-EC4D-B128-585E35516408}"/>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3">
                <a:extLst>
                  <a:ext uri="{FF2B5EF4-FFF2-40B4-BE49-F238E27FC236}">
                    <a16:creationId xmlns:a16="http://schemas.microsoft.com/office/drawing/2014/main" id="{A96BECFD-148E-114F-A81C-239DCDA21535}"/>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4">
                <a:extLst>
                  <a:ext uri="{FF2B5EF4-FFF2-40B4-BE49-F238E27FC236}">
                    <a16:creationId xmlns:a16="http://schemas.microsoft.com/office/drawing/2014/main" id="{BE08FD99-D6A9-1A48-B3C7-5DF30AE02C7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5">
                <a:extLst>
                  <a:ext uri="{FF2B5EF4-FFF2-40B4-BE49-F238E27FC236}">
                    <a16:creationId xmlns:a16="http://schemas.microsoft.com/office/drawing/2014/main" id="{102AE785-E76F-D64A-9D2A-F382B66C71AD}"/>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6">
                <a:extLst>
                  <a:ext uri="{FF2B5EF4-FFF2-40B4-BE49-F238E27FC236}">
                    <a16:creationId xmlns:a16="http://schemas.microsoft.com/office/drawing/2014/main" id="{84358720-89B3-A64A-9B8C-48D27F5F103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7">
                <a:extLst>
                  <a:ext uri="{FF2B5EF4-FFF2-40B4-BE49-F238E27FC236}">
                    <a16:creationId xmlns:a16="http://schemas.microsoft.com/office/drawing/2014/main" id="{B83B2B82-7F46-174A-BEE0-30C2FA53C79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8">
                <a:extLst>
                  <a:ext uri="{FF2B5EF4-FFF2-40B4-BE49-F238E27FC236}">
                    <a16:creationId xmlns:a16="http://schemas.microsoft.com/office/drawing/2014/main" id="{8C09104A-EBDA-D845-AA39-8757358A97BC}"/>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9">
                <a:extLst>
                  <a:ext uri="{FF2B5EF4-FFF2-40B4-BE49-F238E27FC236}">
                    <a16:creationId xmlns:a16="http://schemas.microsoft.com/office/drawing/2014/main" id="{081EDB8B-17F9-4B49-9ABB-7087B3625653}"/>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3" name="Freeform 10">
                <a:extLst>
                  <a:ext uri="{FF2B5EF4-FFF2-40B4-BE49-F238E27FC236}">
                    <a16:creationId xmlns:a16="http://schemas.microsoft.com/office/drawing/2014/main" id="{65C81ECF-1FAD-5D46-8BA6-B1184C567F64}"/>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4" name="Freeform 11">
                <a:extLst>
                  <a:ext uri="{FF2B5EF4-FFF2-40B4-BE49-F238E27FC236}">
                    <a16:creationId xmlns:a16="http://schemas.microsoft.com/office/drawing/2014/main" id="{F68D00D7-EBD9-574B-A827-73227AB29BB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4" name="组合 13">
              <a:extLst>
                <a:ext uri="{FF2B5EF4-FFF2-40B4-BE49-F238E27FC236}">
                  <a16:creationId xmlns:a16="http://schemas.microsoft.com/office/drawing/2014/main" id="{43698819-AB0C-9844-B519-966DF3F2F9CD}"/>
                </a:ext>
              </a:extLst>
            </p:cNvPr>
            <p:cNvGrpSpPr/>
            <p:nvPr/>
          </p:nvGrpSpPr>
          <p:grpSpPr>
            <a:xfrm>
              <a:off x="2028870" y="1197389"/>
              <a:ext cx="3479247" cy="365353"/>
              <a:chOff x="2028870" y="696666"/>
              <a:chExt cx="3479247" cy="365353"/>
            </a:xfrm>
            <a:solidFill>
              <a:schemeClr val="bg1">
                <a:lumMod val="50000"/>
              </a:schemeClr>
            </a:solidFill>
          </p:grpSpPr>
          <p:sp>
            <p:nvSpPr>
              <p:cNvPr id="15" name="Freeform 12">
                <a:extLst>
                  <a:ext uri="{FF2B5EF4-FFF2-40B4-BE49-F238E27FC236}">
                    <a16:creationId xmlns:a16="http://schemas.microsoft.com/office/drawing/2014/main" id="{A2ADFCE2-7117-4C4F-BB07-0CA44AB2F4C1}"/>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3">
                <a:extLst>
                  <a:ext uri="{FF2B5EF4-FFF2-40B4-BE49-F238E27FC236}">
                    <a16:creationId xmlns:a16="http://schemas.microsoft.com/office/drawing/2014/main" id="{27913D76-3F78-1640-8ABA-FD508552679A}"/>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4">
                <a:extLst>
                  <a:ext uri="{FF2B5EF4-FFF2-40B4-BE49-F238E27FC236}">
                    <a16:creationId xmlns:a16="http://schemas.microsoft.com/office/drawing/2014/main" id="{0251013D-C418-594D-8185-01EB2188AA1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5">
                <a:extLst>
                  <a:ext uri="{FF2B5EF4-FFF2-40B4-BE49-F238E27FC236}">
                    <a16:creationId xmlns:a16="http://schemas.microsoft.com/office/drawing/2014/main" id="{85DA3DCB-B0ED-4F4A-B3A2-B512686F3295}"/>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6">
                <a:extLst>
                  <a:ext uri="{FF2B5EF4-FFF2-40B4-BE49-F238E27FC236}">
                    <a16:creationId xmlns:a16="http://schemas.microsoft.com/office/drawing/2014/main" id="{DF7B682E-6BBC-E346-9744-0008EBF2BCAF}"/>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7">
                <a:extLst>
                  <a:ext uri="{FF2B5EF4-FFF2-40B4-BE49-F238E27FC236}">
                    <a16:creationId xmlns:a16="http://schemas.microsoft.com/office/drawing/2014/main" id="{89ADDB60-01BA-DC49-8DE8-7909E412BF28}"/>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8">
                <a:extLst>
                  <a:ext uri="{FF2B5EF4-FFF2-40B4-BE49-F238E27FC236}">
                    <a16:creationId xmlns:a16="http://schemas.microsoft.com/office/drawing/2014/main" id="{BADAC444-7B1E-8B4F-95E1-B15009384CAD}"/>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9">
                <a:extLst>
                  <a:ext uri="{FF2B5EF4-FFF2-40B4-BE49-F238E27FC236}">
                    <a16:creationId xmlns:a16="http://schemas.microsoft.com/office/drawing/2014/main" id="{DDEA1A75-7DDB-484D-B55F-83057427529B}"/>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0">
                <a:extLst>
                  <a:ext uri="{FF2B5EF4-FFF2-40B4-BE49-F238E27FC236}">
                    <a16:creationId xmlns:a16="http://schemas.microsoft.com/office/drawing/2014/main" id="{8BD7A1DA-D6BC-B540-8868-87444FFA8923}"/>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5" name="直线连接符 34">
            <a:extLst>
              <a:ext uri="{FF2B5EF4-FFF2-40B4-BE49-F238E27FC236}">
                <a16:creationId xmlns:a16="http://schemas.microsoft.com/office/drawing/2014/main" id="{E5DF8D13-70E0-AF46-8631-B0F3419D3CFD}"/>
              </a:ext>
            </a:extLst>
          </p:cNvPr>
          <p:cNvCxnSpPr>
            <a:cxnSpLocks/>
          </p:cNvCxnSpPr>
          <p:nvPr userDrawn="1"/>
        </p:nvCxnSpPr>
        <p:spPr>
          <a:xfrm>
            <a:off x="7279051" y="395125"/>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543783C6-3E2C-DC4A-A855-566FB9EEEA67}"/>
              </a:ext>
            </a:extLst>
          </p:cNvPr>
          <p:cNvGrpSpPr/>
          <p:nvPr userDrawn="1"/>
        </p:nvGrpSpPr>
        <p:grpSpPr>
          <a:xfrm>
            <a:off x="7749100" y="319984"/>
            <a:ext cx="695780" cy="276998"/>
            <a:chOff x="1113126" y="809213"/>
            <a:chExt cx="2133357" cy="523762"/>
          </a:xfrm>
          <a:solidFill>
            <a:schemeClr val="bg1">
              <a:lumMod val="75000"/>
            </a:schemeClr>
          </a:solidFill>
        </p:grpSpPr>
        <p:sp>
          <p:nvSpPr>
            <p:cNvPr id="37" name="椭圆 36">
              <a:extLst>
                <a:ext uri="{FF2B5EF4-FFF2-40B4-BE49-F238E27FC236}">
                  <a16:creationId xmlns:a16="http://schemas.microsoft.com/office/drawing/2014/main" id="{5C7ECC7A-FF16-554D-96D3-A65871AEE360}"/>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52"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45D09929-F40F-B44A-9D9E-3B1511170001}"/>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52" eaLnBrk="1" fontAlgn="auto" hangingPunct="1">
                <a:spcBef>
                  <a:spcPts val="0"/>
                </a:spcBef>
                <a:spcAft>
                  <a:spcPts val="0"/>
                </a:spcAft>
              </a:pPr>
              <a:endParaRPr kumimoji="1" lang="zh-CN" altLang="en-US" sz="1400">
                <a:solidFill>
                  <a:prstClr val="white"/>
                </a:solidFill>
              </a:endParaRPr>
            </a:p>
          </p:txBody>
        </p:sp>
        <p:sp>
          <p:nvSpPr>
            <p:cNvPr id="39" name="椭圆 38">
              <a:extLst>
                <a:ext uri="{FF2B5EF4-FFF2-40B4-BE49-F238E27FC236}">
                  <a16:creationId xmlns:a16="http://schemas.microsoft.com/office/drawing/2014/main" id="{2E8AAC8D-B4A7-744A-8BCA-D6B2EC213283}"/>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52" eaLnBrk="1" fontAlgn="auto" hangingPunct="1">
                <a:spcBef>
                  <a:spcPts val="0"/>
                </a:spcBef>
                <a:spcAft>
                  <a:spcPts val="0"/>
                </a:spcAft>
              </a:pPr>
              <a:endParaRPr kumimoji="1" lang="zh-CN" altLang="en-US" sz="1400">
                <a:solidFill>
                  <a:prstClr val="white"/>
                </a:solidFill>
              </a:endParaRPr>
            </a:p>
          </p:txBody>
        </p:sp>
        <p:sp>
          <p:nvSpPr>
            <p:cNvPr id="40" name="椭圆 39">
              <a:extLst>
                <a:ext uri="{FF2B5EF4-FFF2-40B4-BE49-F238E27FC236}">
                  <a16:creationId xmlns:a16="http://schemas.microsoft.com/office/drawing/2014/main" id="{E6F36119-3651-4744-9931-F2472FF33170}"/>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052" eaLnBrk="1" fontAlgn="auto" hangingPunct="1">
                <a:spcBef>
                  <a:spcPts val="0"/>
                </a:spcBef>
                <a:spcAft>
                  <a:spcPts val="0"/>
                </a:spcAft>
              </a:pPr>
              <a:endParaRPr kumimoji="1" lang="zh-CN" altLang="en-US" sz="1400">
                <a:solidFill>
                  <a:prstClr val="white"/>
                </a:solidFill>
              </a:endParaRPr>
            </a:p>
          </p:txBody>
        </p:sp>
      </p:grpSp>
      <p:sp>
        <p:nvSpPr>
          <p:cNvPr id="41" name="矩形 40">
            <a:extLst>
              <a:ext uri="{FF2B5EF4-FFF2-40B4-BE49-F238E27FC236}">
                <a16:creationId xmlns:a16="http://schemas.microsoft.com/office/drawing/2014/main" id="{429E973E-9734-4844-B936-C1D7BEBEA261}"/>
              </a:ext>
            </a:extLst>
          </p:cNvPr>
          <p:cNvSpPr/>
          <p:nvPr userDrawn="1"/>
        </p:nvSpPr>
        <p:spPr>
          <a:xfrm>
            <a:off x="7665119" y="309894"/>
            <a:ext cx="869466" cy="288539"/>
          </a:xfrm>
          <a:prstGeom prst="rect">
            <a:avLst/>
          </a:prstGeom>
          <a:noFill/>
        </p:spPr>
        <p:txBody>
          <a:bodyPr wrap="none" lIns="68514" tIns="34289" rIns="68514" bIns="34289">
            <a:spAutoFit/>
          </a:bodyPr>
          <a:lstStyle/>
          <a:p>
            <a:pPr algn="ctr" defTabSz="685052"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2" name="组合 41">
            <a:extLst>
              <a:ext uri="{FF2B5EF4-FFF2-40B4-BE49-F238E27FC236}">
                <a16:creationId xmlns:a16="http://schemas.microsoft.com/office/drawing/2014/main" id="{CDBA8066-7719-6E44-BBFA-1BD16F8D020F}"/>
              </a:ext>
            </a:extLst>
          </p:cNvPr>
          <p:cNvGrpSpPr/>
          <p:nvPr userDrawn="1"/>
        </p:nvGrpSpPr>
        <p:grpSpPr>
          <a:xfrm>
            <a:off x="536589" y="547143"/>
            <a:ext cx="302279" cy="241424"/>
            <a:chOff x="1368170" y="664579"/>
            <a:chExt cx="550582" cy="439737"/>
          </a:xfrm>
          <a:solidFill>
            <a:schemeClr val="bg1"/>
          </a:solidFill>
        </p:grpSpPr>
        <p:sp>
          <p:nvSpPr>
            <p:cNvPr id="43" name="Freeform 1">
              <a:extLst>
                <a:ext uri="{FF2B5EF4-FFF2-40B4-BE49-F238E27FC236}">
                  <a16:creationId xmlns:a16="http://schemas.microsoft.com/office/drawing/2014/main" id="{212F6771-1D3A-7341-902D-DA18419FA11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2">
              <a:extLst>
                <a:ext uri="{FF2B5EF4-FFF2-40B4-BE49-F238E27FC236}">
                  <a16:creationId xmlns:a16="http://schemas.microsoft.com/office/drawing/2014/main" id="{34F083C1-A1BA-0E4E-8E89-BB4E5F340664}"/>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3">
              <a:extLst>
                <a:ext uri="{FF2B5EF4-FFF2-40B4-BE49-F238E27FC236}">
                  <a16:creationId xmlns:a16="http://schemas.microsoft.com/office/drawing/2014/main" id="{809B51FD-2ED5-BC4E-B2F3-2008069DDE46}"/>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4">
              <a:extLst>
                <a:ext uri="{FF2B5EF4-FFF2-40B4-BE49-F238E27FC236}">
                  <a16:creationId xmlns:a16="http://schemas.microsoft.com/office/drawing/2014/main" id="{6A84B375-DC03-B642-9B1F-09A720046E5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5">
              <a:extLst>
                <a:ext uri="{FF2B5EF4-FFF2-40B4-BE49-F238E27FC236}">
                  <a16:creationId xmlns:a16="http://schemas.microsoft.com/office/drawing/2014/main" id="{7D23448C-7F6F-DE48-AC3F-39BBE47F8B20}"/>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6">
              <a:extLst>
                <a:ext uri="{FF2B5EF4-FFF2-40B4-BE49-F238E27FC236}">
                  <a16:creationId xmlns:a16="http://schemas.microsoft.com/office/drawing/2014/main" id="{10E8DE67-4EF3-CC43-BF30-665F02B2710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7">
              <a:extLst>
                <a:ext uri="{FF2B5EF4-FFF2-40B4-BE49-F238E27FC236}">
                  <a16:creationId xmlns:a16="http://schemas.microsoft.com/office/drawing/2014/main" id="{0E842195-989D-0F4A-AEAD-8665C2E713F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8">
              <a:extLst>
                <a:ext uri="{FF2B5EF4-FFF2-40B4-BE49-F238E27FC236}">
                  <a16:creationId xmlns:a16="http://schemas.microsoft.com/office/drawing/2014/main" id="{2CCE1E61-E678-A04A-9F48-AD28EE1592DD}"/>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9">
              <a:extLst>
                <a:ext uri="{FF2B5EF4-FFF2-40B4-BE49-F238E27FC236}">
                  <a16:creationId xmlns:a16="http://schemas.microsoft.com/office/drawing/2014/main" id="{5A553C8E-044C-554F-8CA4-756B8A1F3521}"/>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10">
              <a:extLst>
                <a:ext uri="{FF2B5EF4-FFF2-40B4-BE49-F238E27FC236}">
                  <a16:creationId xmlns:a16="http://schemas.microsoft.com/office/drawing/2014/main" id="{B864F7F5-8239-2843-8E2F-F5D0C9E76A02}"/>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3" name="Freeform 11">
              <a:extLst>
                <a:ext uri="{FF2B5EF4-FFF2-40B4-BE49-F238E27FC236}">
                  <a16:creationId xmlns:a16="http://schemas.microsoft.com/office/drawing/2014/main" id="{2B6C79DB-0F26-A549-AD80-3197BB3F2B4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052"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24640414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9EEFE-9034-4167-B789-35176624F7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9AD48E-B466-459D-AD50-CA9D3502129E}"/>
              </a:ext>
            </a:extLst>
          </p:cNvPr>
          <p:cNvSpPr>
            <a:spLocks noGrp="1"/>
          </p:cNvSpPr>
          <p:nvPr>
            <p:ph type="dt" sz="half" idx="10"/>
          </p:nvPr>
        </p:nvSpPr>
        <p:spPr/>
        <p:txBody>
          <a:bodyPr/>
          <a:lstStyle/>
          <a:p>
            <a:fld id="{7021A7F0-2857-4BB0-ABE7-FD9D4410572D}" type="datetimeFigureOut">
              <a:rPr lang="zh-CN" altLang="en-US" smtClean="0">
                <a:solidFill>
                  <a:prstClr val="black">
                    <a:tint val="75000"/>
                  </a:prstClr>
                </a:solidFill>
              </a:rPr>
              <a:pPr/>
              <a:t>2023/9/25</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id="{F43F4001-94F9-4CC7-B8B8-931FC160C10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id="{D28E8CE3-181A-4320-8BC2-69DAD7DE5F5A}"/>
              </a:ext>
            </a:extLst>
          </p:cNvPr>
          <p:cNvSpPr>
            <a:spLocks noGrp="1"/>
          </p:cNvSpPr>
          <p:nvPr>
            <p:ph type="sldNum" sz="quarter" idx="12"/>
          </p:nvPr>
        </p:nvSpPr>
        <p:spPr/>
        <p:txBody>
          <a:bodyPr/>
          <a:lstStyle/>
          <a:p>
            <a:fld id="{FC560244-FBFA-42FA-A5DC-C392AF1883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45711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542" indent="0" algn="ctr">
              <a:buNone/>
              <a:defRPr sz="1500"/>
            </a:lvl2pPr>
            <a:lvl3pPr marL="685120" indent="0" algn="ctr">
              <a:buNone/>
              <a:defRPr sz="1400"/>
            </a:lvl3pPr>
            <a:lvl4pPr marL="1027680" indent="0" algn="ctr">
              <a:buNone/>
              <a:defRPr sz="1200"/>
            </a:lvl4pPr>
            <a:lvl5pPr marL="1370240" indent="0" algn="ctr">
              <a:buNone/>
              <a:defRPr sz="1200"/>
            </a:lvl5pPr>
            <a:lvl6pPr marL="1712819" indent="0" algn="ctr">
              <a:buNone/>
              <a:defRPr sz="1200"/>
            </a:lvl6pPr>
            <a:lvl7pPr marL="2055359" indent="0" algn="ctr">
              <a:buNone/>
              <a:defRPr sz="1200"/>
            </a:lvl7pPr>
            <a:lvl8pPr marL="2397900" indent="0" algn="ctr">
              <a:buNone/>
              <a:defRPr sz="1200"/>
            </a:lvl8pPr>
            <a:lvl9pPr marL="2740442" indent="0" algn="ctr">
              <a:buNone/>
              <a:defRPr sz="12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9C07FD42-40C8-0740-93F0-4905CF427A8F}"/>
              </a:ext>
            </a:extLst>
          </p:cNvPr>
          <p:cNvSpPr>
            <a:spLocks noGrp="1"/>
          </p:cNvSpPr>
          <p:nvPr>
            <p:ph type="dt" sz="half" idx="10"/>
          </p:nvPr>
        </p:nvSpPr>
        <p:spPr/>
        <p:txBody>
          <a:bodyPr/>
          <a:lstStyle/>
          <a:p>
            <a:fld id="{0E59C439-FD35-4547-BEF5-304266CA27A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B598E813-0309-7546-9A4F-6893C100586A}"/>
              </a:ext>
            </a:extLst>
          </p:cNvPr>
          <p:cNvSpPr>
            <a:spLocks noGrp="1"/>
          </p:cNvSpPr>
          <p:nvPr>
            <p:ph type="ftr" sz="quarter" idx="11"/>
          </p:nvPr>
        </p:nvSpPr>
        <p:spPr/>
        <p:txBody>
          <a:bodyPr/>
          <a:lstStyle/>
          <a:p>
            <a:endParaRPr kumimoji="1" lang="zh-CN" altLang="en-US" dirty="0">
              <a:solidFill>
                <a:prstClr val="black">
                  <a:tint val="75000"/>
                </a:prstClr>
              </a:solidFill>
            </a:endParaRPr>
          </a:p>
        </p:txBody>
      </p:sp>
      <p:sp>
        <p:nvSpPr>
          <p:cNvPr id="7" name="矩形 6">
            <a:extLst>
              <a:ext uri="{FF2B5EF4-FFF2-40B4-BE49-F238E27FC236}">
                <a16:creationId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20" tIns="34289" rIns="68520" bIns="34289" rtlCol="0" anchor="ctr"/>
          <a:lstStyle/>
          <a:p>
            <a:pPr algn="ctr" defTabSz="685120"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7114846" y="67999"/>
            <a:ext cx="1785582" cy="288539"/>
          </a:xfrm>
          <a:prstGeom prst="rect">
            <a:avLst/>
          </a:prstGeom>
          <a:noFill/>
        </p:spPr>
        <p:txBody>
          <a:bodyPr wrap="none" lIns="68520" tIns="34289" rIns="68520" bIns="34289" rtlCol="0">
            <a:spAutoFit/>
          </a:bodyPr>
          <a:lstStyle/>
          <a:p>
            <a:pPr algn="r" defTabSz="685120"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3578858" y="4484565"/>
            <a:ext cx="2025457" cy="587340"/>
            <a:chOff x="4858653" y="5979422"/>
            <a:chExt cx="2700610" cy="783120"/>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20"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120"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120"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22724561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500903"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20" tIns="34289" rIns="68520" bIns="34289" rtlCol="0" anchor="ctr"/>
          <a:lstStyle/>
          <a:p>
            <a:pPr algn="ctr" defTabSz="685120"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628650" y="1133103"/>
            <a:ext cx="7886700" cy="3440021"/>
          </a:xfrm>
        </p:spPr>
        <p:txBody>
          <a:bodyPr/>
          <a:lstStyle>
            <a:lvl1pPr marL="270032" indent="-270032">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p:txBody>
          <a:bodyPr/>
          <a:lstStyle/>
          <a:p>
            <a:fld id="{742A9FFD-B852-1440-BFA7-3771E624B655}"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dirty="0">
              <a:solidFill>
                <a:prstClr val="black">
                  <a:tint val="75000"/>
                </a:prstClr>
              </a:solidFill>
            </a:endParaRPr>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AB0058AB-B1F1-354B-AC17-D97CF5C61CCA}"/>
              </a:ext>
            </a:extLst>
          </p:cNvPr>
          <p:cNvGrpSpPr/>
          <p:nvPr userDrawn="1"/>
        </p:nvGrpSpPr>
        <p:grpSpPr>
          <a:xfrm>
            <a:off x="7387089" y="633206"/>
            <a:ext cx="1471114" cy="156259"/>
            <a:chOff x="1368170" y="1165302"/>
            <a:chExt cx="4139947" cy="439737"/>
          </a:xfrm>
        </p:grpSpPr>
        <p:grpSp>
          <p:nvGrpSpPr>
            <p:cNvPr id="42" name="组合 41">
              <a:extLst>
                <a:ext uri="{FF2B5EF4-FFF2-40B4-BE49-F238E27FC236}">
                  <a16:creationId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7279051" y="395121"/>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20"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20"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20"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20"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a16="http://schemas.microsoft.com/office/drawing/2014/main" id="{2BB61636-6036-1C48-82CA-04EB1597C9CC}"/>
              </a:ext>
            </a:extLst>
          </p:cNvPr>
          <p:cNvSpPr/>
          <p:nvPr userDrawn="1"/>
        </p:nvSpPr>
        <p:spPr>
          <a:xfrm>
            <a:off x="7665119" y="309890"/>
            <a:ext cx="869466" cy="288539"/>
          </a:xfrm>
          <a:prstGeom prst="rect">
            <a:avLst/>
          </a:prstGeom>
          <a:noFill/>
        </p:spPr>
        <p:txBody>
          <a:bodyPr wrap="none" lIns="68520" tIns="34289" rIns="68520" bIns="34289">
            <a:spAutoFit/>
          </a:bodyPr>
          <a:lstStyle/>
          <a:p>
            <a:pPr algn="ctr" defTabSz="685120"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71" name="组合 70">
            <a:extLst>
              <a:ext uri="{FF2B5EF4-FFF2-40B4-BE49-F238E27FC236}">
                <a16:creationId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4050112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882D0-572E-624F-BEDB-F00CBE6A2180}"/>
              </a:ext>
            </a:extLst>
          </p:cNvPr>
          <p:cNvSpPr>
            <a:spLocks noGrp="1"/>
          </p:cNvSpPr>
          <p:nvPr>
            <p:ph type="title"/>
          </p:nvPr>
        </p:nvSpPr>
        <p:spPr>
          <a:xfrm>
            <a:off x="623888" y="1282344"/>
            <a:ext cx="7886700" cy="2139553"/>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1A87903-353F-4B4A-B3FB-4066EDD98E71}"/>
              </a:ext>
            </a:extLst>
          </p:cNvPr>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542" indent="0">
              <a:buNone/>
              <a:defRPr sz="1500">
                <a:solidFill>
                  <a:schemeClr val="tx1">
                    <a:tint val="75000"/>
                  </a:schemeClr>
                </a:solidFill>
              </a:defRPr>
            </a:lvl2pPr>
            <a:lvl3pPr marL="685120" indent="0">
              <a:buNone/>
              <a:defRPr sz="1400">
                <a:solidFill>
                  <a:schemeClr val="tx1">
                    <a:tint val="75000"/>
                  </a:schemeClr>
                </a:solidFill>
              </a:defRPr>
            </a:lvl3pPr>
            <a:lvl4pPr marL="1027680" indent="0">
              <a:buNone/>
              <a:defRPr sz="1200">
                <a:solidFill>
                  <a:schemeClr val="tx1">
                    <a:tint val="75000"/>
                  </a:schemeClr>
                </a:solidFill>
              </a:defRPr>
            </a:lvl4pPr>
            <a:lvl5pPr marL="1370240" indent="0">
              <a:buNone/>
              <a:defRPr sz="1200">
                <a:solidFill>
                  <a:schemeClr val="tx1">
                    <a:tint val="75000"/>
                  </a:schemeClr>
                </a:solidFill>
              </a:defRPr>
            </a:lvl5pPr>
            <a:lvl6pPr marL="1712819" indent="0">
              <a:buNone/>
              <a:defRPr sz="1200">
                <a:solidFill>
                  <a:schemeClr val="tx1">
                    <a:tint val="75000"/>
                  </a:schemeClr>
                </a:solidFill>
              </a:defRPr>
            </a:lvl6pPr>
            <a:lvl7pPr marL="2055359" indent="0">
              <a:buNone/>
              <a:defRPr sz="1200">
                <a:solidFill>
                  <a:schemeClr val="tx1">
                    <a:tint val="75000"/>
                  </a:schemeClr>
                </a:solidFill>
              </a:defRPr>
            </a:lvl7pPr>
            <a:lvl8pPr marL="2397900" indent="0">
              <a:buNone/>
              <a:defRPr sz="1200">
                <a:solidFill>
                  <a:schemeClr val="tx1">
                    <a:tint val="75000"/>
                  </a:schemeClr>
                </a:solidFill>
              </a:defRPr>
            </a:lvl8pPr>
            <a:lvl9pPr marL="2740442"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D04B3FA-B4F5-5C42-B890-F4076B7A4FD0}"/>
              </a:ext>
            </a:extLst>
          </p:cNvPr>
          <p:cNvSpPr>
            <a:spLocks noGrp="1"/>
          </p:cNvSpPr>
          <p:nvPr>
            <p:ph type="dt" sz="half" idx="10"/>
          </p:nvPr>
        </p:nvSpPr>
        <p:spPr/>
        <p:txBody>
          <a:bodyPr/>
          <a:lstStyle/>
          <a:p>
            <a:fld id="{8FB9FD2C-6821-D14F-9B68-59272353C12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0C101AF8-66A2-9540-852A-299D3631665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31EE700E-C900-6342-B705-37A4EAE2A741}"/>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29055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80449AB6-83CC-4E3F-A188-8E5BD811E33E}" type="datetime1">
              <a:rPr lang="zh-CN" altLang="en-US"/>
              <a:pPr>
                <a:defRPr/>
              </a:pPr>
              <a:t>2023/9/25</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fld id="{44185012-302F-45DD-8D60-1594AA006F28}" type="slidenum">
              <a:rPr lang="en-US" altLang="zh-CN"/>
              <a:pPr/>
              <a:t>‹#›</a:t>
            </a:fld>
            <a:endParaRPr lang="en-US" altLang="zh-CN"/>
          </a:p>
        </p:txBody>
      </p:sp>
    </p:spTree>
    <p:extLst>
      <p:ext uri="{BB962C8B-B14F-4D97-AF65-F5344CB8AC3E}">
        <p14:creationId xmlns:p14="http://schemas.microsoft.com/office/powerpoint/2010/main" val="29151178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p:txBody>
          <a:bodyPr/>
          <a:lstStyle/>
          <a:p>
            <a:fld id="{3B2C8BEE-C117-B242-AE80-6684D8ECFAC3}"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8" name="矩形 7">
            <a:extLst>
              <a:ext uri="{FF2B5EF4-FFF2-40B4-BE49-F238E27FC236}">
                <a16:creationId xmlns:a16="http://schemas.microsoft.com/office/drawing/2014/main" id="{6EA401A9-3F89-014C-9A94-02FD1A5217FC}"/>
              </a:ext>
            </a:extLst>
          </p:cNvPr>
          <p:cNvSpPr/>
          <p:nvPr userDrawn="1"/>
        </p:nvSpPr>
        <p:spPr>
          <a:xfrm>
            <a:off x="500903"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20" tIns="34289" rIns="68520" bIns="34289" rtlCol="0" anchor="ctr"/>
          <a:lstStyle/>
          <a:p>
            <a:pPr algn="ctr" defTabSz="685120"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F75304E3-D2BA-6B43-A9CA-868095E37E2C}"/>
              </a:ext>
            </a:extLst>
          </p:cNvPr>
          <p:cNvGrpSpPr/>
          <p:nvPr userDrawn="1"/>
        </p:nvGrpSpPr>
        <p:grpSpPr>
          <a:xfrm>
            <a:off x="7387089" y="633206"/>
            <a:ext cx="1471114" cy="156259"/>
            <a:chOff x="1368170" y="1165302"/>
            <a:chExt cx="4139947" cy="439737"/>
          </a:xfrm>
        </p:grpSpPr>
        <p:grpSp>
          <p:nvGrpSpPr>
            <p:cNvPr id="11" name="组合 10">
              <a:extLst>
                <a:ext uri="{FF2B5EF4-FFF2-40B4-BE49-F238E27FC236}">
                  <a16:creationId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7279051" y="395121"/>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20"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20"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20"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20"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a16="http://schemas.microsoft.com/office/drawing/2014/main" id="{8CFB3674-431C-F94A-8727-C9C98640DFEB}"/>
              </a:ext>
            </a:extLst>
          </p:cNvPr>
          <p:cNvSpPr/>
          <p:nvPr userDrawn="1"/>
        </p:nvSpPr>
        <p:spPr>
          <a:xfrm>
            <a:off x="7665119" y="309890"/>
            <a:ext cx="869466" cy="288539"/>
          </a:xfrm>
          <a:prstGeom prst="rect">
            <a:avLst/>
          </a:prstGeom>
          <a:noFill/>
        </p:spPr>
        <p:txBody>
          <a:bodyPr wrap="none" lIns="68520" tIns="34289" rIns="68520" bIns="34289">
            <a:spAutoFit/>
          </a:bodyPr>
          <a:lstStyle/>
          <a:p>
            <a:pPr algn="ctr" defTabSz="685120"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0" name="组合 39">
            <a:extLst>
              <a:ext uri="{FF2B5EF4-FFF2-40B4-BE49-F238E27FC236}">
                <a16:creationId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26971413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13DFC-2B9E-1046-8B5B-5FDA89B52346}"/>
              </a:ext>
            </a:extLst>
          </p:cNvPr>
          <p:cNvSpPr>
            <a:spLocks noGrp="1"/>
          </p:cNvSpPr>
          <p:nvPr>
            <p:ph type="title"/>
          </p:nvPr>
        </p:nvSpPr>
        <p:spPr>
          <a:xfrm>
            <a:off x="993140" y="273884"/>
            <a:ext cx="7523403" cy="659315"/>
          </a:xfrm>
        </p:spPr>
        <p:txBody>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664D48E2-7007-2C43-9E31-DD29856768DC}"/>
              </a:ext>
            </a:extLst>
          </p:cNvPr>
          <p:cNvSpPr>
            <a:spLocks noGrp="1"/>
          </p:cNvSpPr>
          <p:nvPr>
            <p:ph type="body" idx="1"/>
          </p:nvPr>
        </p:nvSpPr>
        <p:spPr>
          <a:xfrm>
            <a:off x="629842" y="1260872"/>
            <a:ext cx="3868340" cy="617934"/>
          </a:xfrm>
        </p:spPr>
        <p:txBody>
          <a:bodyPr anchor="b"/>
          <a:lstStyle>
            <a:lvl1pPr marL="0" indent="0">
              <a:buNone/>
              <a:defRPr sz="1800" b="1"/>
            </a:lvl1pPr>
            <a:lvl2pPr marL="342542" indent="0">
              <a:buNone/>
              <a:defRPr sz="1500" b="1"/>
            </a:lvl2pPr>
            <a:lvl3pPr marL="685120" indent="0">
              <a:buNone/>
              <a:defRPr sz="1400" b="1"/>
            </a:lvl3pPr>
            <a:lvl4pPr marL="1027680" indent="0">
              <a:buNone/>
              <a:defRPr sz="1200" b="1"/>
            </a:lvl4pPr>
            <a:lvl5pPr marL="1370240" indent="0">
              <a:buNone/>
              <a:defRPr sz="1200" b="1"/>
            </a:lvl5pPr>
            <a:lvl6pPr marL="1712819" indent="0">
              <a:buNone/>
              <a:defRPr sz="1200" b="1"/>
            </a:lvl6pPr>
            <a:lvl7pPr marL="2055359" indent="0">
              <a:buNone/>
              <a:defRPr sz="1200" b="1"/>
            </a:lvl7pPr>
            <a:lvl8pPr marL="2397900" indent="0">
              <a:buNone/>
              <a:defRPr sz="1200" b="1"/>
            </a:lvl8pPr>
            <a:lvl9pPr marL="2740442" indent="0">
              <a:buNone/>
              <a:defRPr sz="1200" b="1"/>
            </a:lvl9pPr>
          </a:lstStyle>
          <a:p>
            <a:pPr lvl="0"/>
            <a:r>
              <a:rPr kumimoji="1" lang="zh-CN" altLang="en-US" dirty="0"/>
              <a:t>单击此处编辑母版文本样式</a:t>
            </a:r>
          </a:p>
        </p:txBody>
      </p:sp>
      <p:sp>
        <p:nvSpPr>
          <p:cNvPr id="4" name="内容占位符 3">
            <a:extLst>
              <a:ext uri="{FF2B5EF4-FFF2-40B4-BE49-F238E27FC236}">
                <a16:creationId xmlns:a16="http://schemas.microsoft.com/office/drawing/2014/main" id="{A1ED6729-C3F3-7049-A57C-58FE3C205582}"/>
              </a:ext>
            </a:extLst>
          </p:cNvPr>
          <p:cNvSpPr>
            <a:spLocks noGrp="1"/>
          </p:cNvSpPr>
          <p:nvPr>
            <p:ph sz="half" idx="2"/>
          </p:nvPr>
        </p:nvSpPr>
        <p:spPr>
          <a:xfrm>
            <a:off x="629842" y="1878806"/>
            <a:ext cx="3868340" cy="2763441"/>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a:extLst>
              <a:ext uri="{FF2B5EF4-FFF2-40B4-BE49-F238E27FC236}">
                <a16:creationId xmlns:a16="http://schemas.microsoft.com/office/drawing/2014/main" id="{762B1297-DB16-374F-BBBD-21C64C2926E8}"/>
              </a:ext>
            </a:extLst>
          </p:cNvPr>
          <p:cNvSpPr>
            <a:spLocks noGrp="1"/>
          </p:cNvSpPr>
          <p:nvPr>
            <p:ph type="body" sz="quarter" idx="3"/>
          </p:nvPr>
        </p:nvSpPr>
        <p:spPr>
          <a:xfrm>
            <a:off x="4629152" y="1260872"/>
            <a:ext cx="3887391" cy="617934"/>
          </a:xfrm>
        </p:spPr>
        <p:txBody>
          <a:bodyPr anchor="b"/>
          <a:lstStyle>
            <a:lvl1pPr marL="0" indent="0">
              <a:buNone/>
              <a:defRPr sz="1800" b="1"/>
            </a:lvl1pPr>
            <a:lvl2pPr marL="342542" indent="0">
              <a:buNone/>
              <a:defRPr sz="1500" b="1"/>
            </a:lvl2pPr>
            <a:lvl3pPr marL="685120" indent="0">
              <a:buNone/>
              <a:defRPr sz="1400" b="1"/>
            </a:lvl3pPr>
            <a:lvl4pPr marL="1027680" indent="0">
              <a:buNone/>
              <a:defRPr sz="1200" b="1"/>
            </a:lvl4pPr>
            <a:lvl5pPr marL="1370240" indent="0">
              <a:buNone/>
              <a:defRPr sz="1200" b="1"/>
            </a:lvl5pPr>
            <a:lvl6pPr marL="1712819" indent="0">
              <a:buNone/>
              <a:defRPr sz="1200" b="1"/>
            </a:lvl6pPr>
            <a:lvl7pPr marL="2055359" indent="0">
              <a:buNone/>
              <a:defRPr sz="1200" b="1"/>
            </a:lvl7pPr>
            <a:lvl8pPr marL="2397900" indent="0">
              <a:buNone/>
              <a:defRPr sz="1200" b="1"/>
            </a:lvl8pPr>
            <a:lvl9pPr marL="2740442"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E6E70B-400A-F546-AF7B-C36FDD085856}"/>
              </a:ext>
            </a:extLst>
          </p:cNvPr>
          <p:cNvSpPr>
            <a:spLocks noGrp="1"/>
          </p:cNvSpPr>
          <p:nvPr>
            <p:ph sz="quarter" idx="4"/>
          </p:nvPr>
        </p:nvSpPr>
        <p:spPr>
          <a:xfrm>
            <a:off x="4629152" y="1878806"/>
            <a:ext cx="3887391"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BADACC0-37EC-9149-9D6D-CB966DF55A46}"/>
              </a:ext>
            </a:extLst>
          </p:cNvPr>
          <p:cNvSpPr>
            <a:spLocks noGrp="1"/>
          </p:cNvSpPr>
          <p:nvPr>
            <p:ph type="dt" sz="half" idx="10"/>
          </p:nvPr>
        </p:nvSpPr>
        <p:spPr/>
        <p:txBody>
          <a:bodyPr/>
          <a:lstStyle/>
          <a:p>
            <a:fld id="{242C34E1-A7B1-194A-A03F-68AF0754181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8" name="页脚占位符 7">
            <a:extLst>
              <a:ext uri="{FF2B5EF4-FFF2-40B4-BE49-F238E27FC236}">
                <a16:creationId xmlns:a16="http://schemas.microsoft.com/office/drawing/2014/main" id="{C1F2C5F8-DD20-7E4C-9FB0-CD51C54A1C6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id="{B8D7EE40-2B94-6D4D-928E-DECF5D80840F}"/>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10" name="矩形 9">
            <a:extLst>
              <a:ext uri="{FF2B5EF4-FFF2-40B4-BE49-F238E27FC236}">
                <a16:creationId xmlns:a16="http://schemas.microsoft.com/office/drawing/2014/main" id="{ABC5A3E3-16BE-4348-82D2-7C344E6E1F54}"/>
              </a:ext>
            </a:extLst>
          </p:cNvPr>
          <p:cNvSpPr/>
          <p:nvPr userDrawn="1"/>
        </p:nvSpPr>
        <p:spPr>
          <a:xfrm>
            <a:off x="500903" y="47741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20" tIns="34289" rIns="68520" bIns="34289" rtlCol="0" anchor="ctr"/>
          <a:lstStyle/>
          <a:p>
            <a:pPr algn="ctr" defTabSz="685120" eaLnBrk="1" fontAlgn="auto" hangingPunct="1">
              <a:spcBef>
                <a:spcPts val="0"/>
              </a:spcBef>
              <a:spcAft>
                <a:spcPts val="0"/>
              </a:spcAft>
            </a:pPr>
            <a:endParaRPr kumimoji="1" lang="zh-CN" altLang="en-US" sz="1400" dirty="0">
              <a:solidFill>
                <a:srgbClr val="5C307E"/>
              </a:solidFill>
            </a:endParaRPr>
          </a:p>
        </p:txBody>
      </p:sp>
      <p:cxnSp>
        <p:nvCxnSpPr>
          <p:cNvPr id="11" name="直线连接符 10">
            <a:extLst>
              <a:ext uri="{FF2B5EF4-FFF2-40B4-BE49-F238E27FC236}">
                <a16:creationId xmlns:a16="http://schemas.microsoft.com/office/drawing/2014/main" id="{EE152040-1510-FD47-8927-D0B20C5D7C27}"/>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4F0ACF62-A174-B042-8DB8-C53C3544E64E}"/>
              </a:ext>
            </a:extLst>
          </p:cNvPr>
          <p:cNvGrpSpPr/>
          <p:nvPr userDrawn="1"/>
        </p:nvGrpSpPr>
        <p:grpSpPr>
          <a:xfrm>
            <a:off x="7387089" y="633206"/>
            <a:ext cx="1471114" cy="156259"/>
            <a:chOff x="1368170" y="1165302"/>
            <a:chExt cx="4139947" cy="439737"/>
          </a:xfrm>
        </p:grpSpPr>
        <p:grpSp>
          <p:nvGrpSpPr>
            <p:cNvPr id="13" name="组合 12">
              <a:extLst>
                <a:ext uri="{FF2B5EF4-FFF2-40B4-BE49-F238E27FC236}">
                  <a16:creationId xmlns:a16="http://schemas.microsoft.com/office/drawing/2014/main" id="{55F43CD0-928E-8C48-BA84-2461A00B51BF}"/>
                </a:ext>
              </a:extLst>
            </p:cNvPr>
            <p:cNvGrpSpPr/>
            <p:nvPr/>
          </p:nvGrpSpPr>
          <p:grpSpPr>
            <a:xfrm>
              <a:off x="1368170" y="1165302"/>
              <a:ext cx="550582" cy="439737"/>
              <a:chOff x="1368170" y="664579"/>
              <a:chExt cx="550582" cy="439737"/>
            </a:xfrm>
          </p:grpSpPr>
          <p:sp>
            <p:nvSpPr>
              <p:cNvPr id="24" name="Freeform 1">
                <a:extLst>
                  <a:ext uri="{FF2B5EF4-FFF2-40B4-BE49-F238E27FC236}">
                    <a16:creationId xmlns:a16="http://schemas.microsoft.com/office/drawing/2014/main" id="{A71C3E21-5577-FF43-AF55-EB68F1E9E333}"/>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2">
                <a:extLst>
                  <a:ext uri="{FF2B5EF4-FFF2-40B4-BE49-F238E27FC236}">
                    <a16:creationId xmlns:a16="http://schemas.microsoft.com/office/drawing/2014/main" id="{4E023B9C-C051-EC4D-B128-585E35516408}"/>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3">
                <a:extLst>
                  <a:ext uri="{FF2B5EF4-FFF2-40B4-BE49-F238E27FC236}">
                    <a16:creationId xmlns:a16="http://schemas.microsoft.com/office/drawing/2014/main" id="{A96BECFD-148E-114F-A81C-239DCDA21535}"/>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4">
                <a:extLst>
                  <a:ext uri="{FF2B5EF4-FFF2-40B4-BE49-F238E27FC236}">
                    <a16:creationId xmlns:a16="http://schemas.microsoft.com/office/drawing/2014/main" id="{BE08FD99-D6A9-1A48-B3C7-5DF30AE02C7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5">
                <a:extLst>
                  <a:ext uri="{FF2B5EF4-FFF2-40B4-BE49-F238E27FC236}">
                    <a16:creationId xmlns:a16="http://schemas.microsoft.com/office/drawing/2014/main" id="{102AE785-E76F-D64A-9D2A-F382B66C71AD}"/>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6">
                <a:extLst>
                  <a:ext uri="{FF2B5EF4-FFF2-40B4-BE49-F238E27FC236}">
                    <a16:creationId xmlns:a16="http://schemas.microsoft.com/office/drawing/2014/main" id="{84358720-89B3-A64A-9B8C-48D27F5F103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7">
                <a:extLst>
                  <a:ext uri="{FF2B5EF4-FFF2-40B4-BE49-F238E27FC236}">
                    <a16:creationId xmlns:a16="http://schemas.microsoft.com/office/drawing/2014/main" id="{B83B2B82-7F46-174A-BEE0-30C2FA53C79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8">
                <a:extLst>
                  <a:ext uri="{FF2B5EF4-FFF2-40B4-BE49-F238E27FC236}">
                    <a16:creationId xmlns:a16="http://schemas.microsoft.com/office/drawing/2014/main" id="{8C09104A-EBDA-D845-AA39-8757358A97BC}"/>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9">
                <a:extLst>
                  <a:ext uri="{FF2B5EF4-FFF2-40B4-BE49-F238E27FC236}">
                    <a16:creationId xmlns:a16="http://schemas.microsoft.com/office/drawing/2014/main" id="{081EDB8B-17F9-4B49-9ABB-7087B3625653}"/>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3" name="Freeform 10">
                <a:extLst>
                  <a:ext uri="{FF2B5EF4-FFF2-40B4-BE49-F238E27FC236}">
                    <a16:creationId xmlns:a16="http://schemas.microsoft.com/office/drawing/2014/main" id="{65C81ECF-1FAD-5D46-8BA6-B1184C567F64}"/>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4" name="Freeform 11">
                <a:extLst>
                  <a:ext uri="{FF2B5EF4-FFF2-40B4-BE49-F238E27FC236}">
                    <a16:creationId xmlns:a16="http://schemas.microsoft.com/office/drawing/2014/main" id="{F68D00D7-EBD9-574B-A827-73227AB29BB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4" name="组合 13">
              <a:extLst>
                <a:ext uri="{FF2B5EF4-FFF2-40B4-BE49-F238E27FC236}">
                  <a16:creationId xmlns:a16="http://schemas.microsoft.com/office/drawing/2014/main" id="{43698819-AB0C-9844-B519-966DF3F2F9CD}"/>
                </a:ext>
              </a:extLst>
            </p:cNvPr>
            <p:cNvGrpSpPr/>
            <p:nvPr/>
          </p:nvGrpSpPr>
          <p:grpSpPr>
            <a:xfrm>
              <a:off x="2028870" y="1197389"/>
              <a:ext cx="3479247" cy="365353"/>
              <a:chOff x="2028870" y="696666"/>
              <a:chExt cx="3479247" cy="365353"/>
            </a:xfrm>
            <a:solidFill>
              <a:schemeClr val="bg1">
                <a:lumMod val="50000"/>
              </a:schemeClr>
            </a:solidFill>
          </p:grpSpPr>
          <p:sp>
            <p:nvSpPr>
              <p:cNvPr id="15" name="Freeform 12">
                <a:extLst>
                  <a:ext uri="{FF2B5EF4-FFF2-40B4-BE49-F238E27FC236}">
                    <a16:creationId xmlns:a16="http://schemas.microsoft.com/office/drawing/2014/main" id="{A2ADFCE2-7117-4C4F-BB07-0CA44AB2F4C1}"/>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3">
                <a:extLst>
                  <a:ext uri="{FF2B5EF4-FFF2-40B4-BE49-F238E27FC236}">
                    <a16:creationId xmlns:a16="http://schemas.microsoft.com/office/drawing/2014/main" id="{27913D76-3F78-1640-8ABA-FD508552679A}"/>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4">
                <a:extLst>
                  <a:ext uri="{FF2B5EF4-FFF2-40B4-BE49-F238E27FC236}">
                    <a16:creationId xmlns:a16="http://schemas.microsoft.com/office/drawing/2014/main" id="{0251013D-C418-594D-8185-01EB2188AA1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5">
                <a:extLst>
                  <a:ext uri="{FF2B5EF4-FFF2-40B4-BE49-F238E27FC236}">
                    <a16:creationId xmlns:a16="http://schemas.microsoft.com/office/drawing/2014/main" id="{85DA3DCB-B0ED-4F4A-B3A2-B512686F3295}"/>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6">
                <a:extLst>
                  <a:ext uri="{FF2B5EF4-FFF2-40B4-BE49-F238E27FC236}">
                    <a16:creationId xmlns:a16="http://schemas.microsoft.com/office/drawing/2014/main" id="{DF7B682E-6BBC-E346-9744-0008EBF2BCAF}"/>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7">
                <a:extLst>
                  <a:ext uri="{FF2B5EF4-FFF2-40B4-BE49-F238E27FC236}">
                    <a16:creationId xmlns:a16="http://schemas.microsoft.com/office/drawing/2014/main" id="{89ADDB60-01BA-DC49-8DE8-7909E412BF28}"/>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8">
                <a:extLst>
                  <a:ext uri="{FF2B5EF4-FFF2-40B4-BE49-F238E27FC236}">
                    <a16:creationId xmlns:a16="http://schemas.microsoft.com/office/drawing/2014/main" id="{BADAC444-7B1E-8B4F-95E1-B15009384CAD}"/>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9">
                <a:extLst>
                  <a:ext uri="{FF2B5EF4-FFF2-40B4-BE49-F238E27FC236}">
                    <a16:creationId xmlns:a16="http://schemas.microsoft.com/office/drawing/2014/main" id="{DDEA1A75-7DDB-484D-B55F-83057427529B}"/>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0">
                <a:extLst>
                  <a:ext uri="{FF2B5EF4-FFF2-40B4-BE49-F238E27FC236}">
                    <a16:creationId xmlns:a16="http://schemas.microsoft.com/office/drawing/2014/main" id="{8BD7A1DA-D6BC-B540-8868-87444FFA8923}"/>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5" name="直线连接符 34">
            <a:extLst>
              <a:ext uri="{FF2B5EF4-FFF2-40B4-BE49-F238E27FC236}">
                <a16:creationId xmlns:a16="http://schemas.microsoft.com/office/drawing/2014/main" id="{E5DF8D13-70E0-AF46-8631-B0F3419D3CFD}"/>
              </a:ext>
            </a:extLst>
          </p:cNvPr>
          <p:cNvCxnSpPr>
            <a:cxnSpLocks/>
          </p:cNvCxnSpPr>
          <p:nvPr userDrawn="1"/>
        </p:nvCxnSpPr>
        <p:spPr>
          <a:xfrm>
            <a:off x="7279051" y="395121"/>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543783C6-3E2C-DC4A-A855-566FB9EEEA67}"/>
              </a:ext>
            </a:extLst>
          </p:cNvPr>
          <p:cNvGrpSpPr/>
          <p:nvPr userDrawn="1"/>
        </p:nvGrpSpPr>
        <p:grpSpPr>
          <a:xfrm>
            <a:off x="7749100" y="319984"/>
            <a:ext cx="695780" cy="276998"/>
            <a:chOff x="1113126" y="809213"/>
            <a:chExt cx="2133357" cy="523762"/>
          </a:xfrm>
          <a:solidFill>
            <a:schemeClr val="bg1">
              <a:lumMod val="75000"/>
            </a:schemeClr>
          </a:solidFill>
        </p:grpSpPr>
        <p:sp>
          <p:nvSpPr>
            <p:cNvPr id="37" name="椭圆 36">
              <a:extLst>
                <a:ext uri="{FF2B5EF4-FFF2-40B4-BE49-F238E27FC236}">
                  <a16:creationId xmlns:a16="http://schemas.microsoft.com/office/drawing/2014/main" id="{5C7ECC7A-FF16-554D-96D3-A65871AEE360}"/>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20"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45D09929-F40F-B44A-9D9E-3B1511170001}"/>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20" eaLnBrk="1" fontAlgn="auto" hangingPunct="1">
                <a:spcBef>
                  <a:spcPts val="0"/>
                </a:spcBef>
                <a:spcAft>
                  <a:spcPts val="0"/>
                </a:spcAft>
              </a:pPr>
              <a:endParaRPr kumimoji="1" lang="zh-CN" altLang="en-US" sz="1400">
                <a:solidFill>
                  <a:prstClr val="white"/>
                </a:solidFill>
              </a:endParaRPr>
            </a:p>
          </p:txBody>
        </p:sp>
        <p:sp>
          <p:nvSpPr>
            <p:cNvPr id="39" name="椭圆 38">
              <a:extLst>
                <a:ext uri="{FF2B5EF4-FFF2-40B4-BE49-F238E27FC236}">
                  <a16:creationId xmlns:a16="http://schemas.microsoft.com/office/drawing/2014/main" id="{2E8AAC8D-B4A7-744A-8BCA-D6B2EC213283}"/>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20" eaLnBrk="1" fontAlgn="auto" hangingPunct="1">
                <a:spcBef>
                  <a:spcPts val="0"/>
                </a:spcBef>
                <a:spcAft>
                  <a:spcPts val="0"/>
                </a:spcAft>
              </a:pPr>
              <a:endParaRPr kumimoji="1" lang="zh-CN" altLang="en-US" sz="1400">
                <a:solidFill>
                  <a:prstClr val="white"/>
                </a:solidFill>
              </a:endParaRPr>
            </a:p>
          </p:txBody>
        </p:sp>
        <p:sp>
          <p:nvSpPr>
            <p:cNvPr id="40" name="椭圆 39">
              <a:extLst>
                <a:ext uri="{FF2B5EF4-FFF2-40B4-BE49-F238E27FC236}">
                  <a16:creationId xmlns:a16="http://schemas.microsoft.com/office/drawing/2014/main" id="{E6F36119-3651-4744-9931-F2472FF33170}"/>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120" eaLnBrk="1" fontAlgn="auto" hangingPunct="1">
                <a:spcBef>
                  <a:spcPts val="0"/>
                </a:spcBef>
                <a:spcAft>
                  <a:spcPts val="0"/>
                </a:spcAft>
              </a:pPr>
              <a:endParaRPr kumimoji="1" lang="zh-CN" altLang="en-US" sz="1400">
                <a:solidFill>
                  <a:prstClr val="white"/>
                </a:solidFill>
              </a:endParaRPr>
            </a:p>
          </p:txBody>
        </p:sp>
      </p:grpSp>
      <p:sp>
        <p:nvSpPr>
          <p:cNvPr id="41" name="矩形 40">
            <a:extLst>
              <a:ext uri="{FF2B5EF4-FFF2-40B4-BE49-F238E27FC236}">
                <a16:creationId xmlns:a16="http://schemas.microsoft.com/office/drawing/2014/main" id="{429E973E-9734-4844-B936-C1D7BEBEA261}"/>
              </a:ext>
            </a:extLst>
          </p:cNvPr>
          <p:cNvSpPr/>
          <p:nvPr userDrawn="1"/>
        </p:nvSpPr>
        <p:spPr>
          <a:xfrm>
            <a:off x="7665119" y="309890"/>
            <a:ext cx="869466" cy="288539"/>
          </a:xfrm>
          <a:prstGeom prst="rect">
            <a:avLst/>
          </a:prstGeom>
          <a:noFill/>
        </p:spPr>
        <p:txBody>
          <a:bodyPr wrap="none" lIns="68520" tIns="34289" rIns="68520" bIns="34289">
            <a:spAutoFit/>
          </a:bodyPr>
          <a:lstStyle/>
          <a:p>
            <a:pPr algn="ctr" defTabSz="685120"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2" name="组合 41">
            <a:extLst>
              <a:ext uri="{FF2B5EF4-FFF2-40B4-BE49-F238E27FC236}">
                <a16:creationId xmlns:a16="http://schemas.microsoft.com/office/drawing/2014/main" id="{CDBA8066-7719-6E44-BBFA-1BD16F8D020F}"/>
              </a:ext>
            </a:extLst>
          </p:cNvPr>
          <p:cNvGrpSpPr/>
          <p:nvPr userDrawn="1"/>
        </p:nvGrpSpPr>
        <p:grpSpPr>
          <a:xfrm>
            <a:off x="536589" y="547143"/>
            <a:ext cx="302279" cy="241424"/>
            <a:chOff x="1368170" y="664579"/>
            <a:chExt cx="550582" cy="439737"/>
          </a:xfrm>
          <a:solidFill>
            <a:schemeClr val="bg1"/>
          </a:solidFill>
        </p:grpSpPr>
        <p:sp>
          <p:nvSpPr>
            <p:cNvPr id="43" name="Freeform 1">
              <a:extLst>
                <a:ext uri="{FF2B5EF4-FFF2-40B4-BE49-F238E27FC236}">
                  <a16:creationId xmlns:a16="http://schemas.microsoft.com/office/drawing/2014/main" id="{212F6771-1D3A-7341-902D-DA18419FA11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2">
              <a:extLst>
                <a:ext uri="{FF2B5EF4-FFF2-40B4-BE49-F238E27FC236}">
                  <a16:creationId xmlns:a16="http://schemas.microsoft.com/office/drawing/2014/main" id="{34F083C1-A1BA-0E4E-8E89-BB4E5F340664}"/>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3">
              <a:extLst>
                <a:ext uri="{FF2B5EF4-FFF2-40B4-BE49-F238E27FC236}">
                  <a16:creationId xmlns:a16="http://schemas.microsoft.com/office/drawing/2014/main" id="{809B51FD-2ED5-BC4E-B2F3-2008069DDE46}"/>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4">
              <a:extLst>
                <a:ext uri="{FF2B5EF4-FFF2-40B4-BE49-F238E27FC236}">
                  <a16:creationId xmlns:a16="http://schemas.microsoft.com/office/drawing/2014/main" id="{6A84B375-DC03-B642-9B1F-09A720046E5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5">
              <a:extLst>
                <a:ext uri="{FF2B5EF4-FFF2-40B4-BE49-F238E27FC236}">
                  <a16:creationId xmlns:a16="http://schemas.microsoft.com/office/drawing/2014/main" id="{7D23448C-7F6F-DE48-AC3F-39BBE47F8B20}"/>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6">
              <a:extLst>
                <a:ext uri="{FF2B5EF4-FFF2-40B4-BE49-F238E27FC236}">
                  <a16:creationId xmlns:a16="http://schemas.microsoft.com/office/drawing/2014/main" id="{10E8DE67-4EF3-CC43-BF30-665F02B2710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7">
              <a:extLst>
                <a:ext uri="{FF2B5EF4-FFF2-40B4-BE49-F238E27FC236}">
                  <a16:creationId xmlns:a16="http://schemas.microsoft.com/office/drawing/2014/main" id="{0E842195-989D-0F4A-AEAD-8665C2E713F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8">
              <a:extLst>
                <a:ext uri="{FF2B5EF4-FFF2-40B4-BE49-F238E27FC236}">
                  <a16:creationId xmlns:a16="http://schemas.microsoft.com/office/drawing/2014/main" id="{2CCE1E61-E678-A04A-9F48-AD28EE1592DD}"/>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9">
              <a:extLst>
                <a:ext uri="{FF2B5EF4-FFF2-40B4-BE49-F238E27FC236}">
                  <a16:creationId xmlns:a16="http://schemas.microsoft.com/office/drawing/2014/main" id="{5A553C8E-044C-554F-8CA4-756B8A1F3521}"/>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10">
              <a:extLst>
                <a:ext uri="{FF2B5EF4-FFF2-40B4-BE49-F238E27FC236}">
                  <a16:creationId xmlns:a16="http://schemas.microsoft.com/office/drawing/2014/main" id="{B864F7F5-8239-2843-8E2F-F5D0C9E76A02}"/>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3" name="Freeform 11">
              <a:extLst>
                <a:ext uri="{FF2B5EF4-FFF2-40B4-BE49-F238E27FC236}">
                  <a16:creationId xmlns:a16="http://schemas.microsoft.com/office/drawing/2014/main" id="{2B6C79DB-0F26-A549-AD80-3197BB3F2B4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12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30517950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9EEFE-9034-4167-B789-35176624F7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9AD48E-B466-459D-AD50-CA9D3502129E}"/>
              </a:ext>
            </a:extLst>
          </p:cNvPr>
          <p:cNvSpPr>
            <a:spLocks noGrp="1"/>
          </p:cNvSpPr>
          <p:nvPr>
            <p:ph type="dt" sz="half" idx="10"/>
          </p:nvPr>
        </p:nvSpPr>
        <p:spPr/>
        <p:txBody>
          <a:bodyPr/>
          <a:lstStyle/>
          <a:p>
            <a:fld id="{7021A7F0-2857-4BB0-ABE7-FD9D4410572D}" type="datetimeFigureOut">
              <a:rPr lang="zh-CN" altLang="en-US" smtClean="0">
                <a:solidFill>
                  <a:prstClr val="black">
                    <a:tint val="75000"/>
                  </a:prstClr>
                </a:solidFill>
              </a:rPr>
              <a:pPr/>
              <a:t>2023/9/25</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id="{F43F4001-94F9-4CC7-B8B8-931FC160C10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id="{D28E8CE3-181A-4320-8BC2-69DAD7DE5F5A}"/>
              </a:ext>
            </a:extLst>
          </p:cNvPr>
          <p:cNvSpPr>
            <a:spLocks noGrp="1"/>
          </p:cNvSpPr>
          <p:nvPr>
            <p:ph type="sldNum" sz="quarter" idx="12"/>
          </p:nvPr>
        </p:nvSpPr>
        <p:spPr/>
        <p:txBody>
          <a:bodyPr/>
          <a:lstStyle/>
          <a:p>
            <a:fld id="{FC560244-FBFA-42FA-A5DC-C392AF1883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68516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587" indent="0" algn="ctr">
              <a:buNone/>
              <a:defRPr sz="1500"/>
            </a:lvl2pPr>
            <a:lvl3pPr marL="685205" indent="0" algn="ctr">
              <a:buNone/>
              <a:defRPr sz="1400"/>
            </a:lvl3pPr>
            <a:lvl4pPr marL="1027808" indent="0" algn="ctr">
              <a:buNone/>
              <a:defRPr sz="1200"/>
            </a:lvl4pPr>
            <a:lvl5pPr marL="1370410" indent="0" algn="ctr">
              <a:buNone/>
              <a:defRPr sz="1200"/>
            </a:lvl5pPr>
            <a:lvl6pPr marL="1713029" indent="0" algn="ctr">
              <a:buNone/>
              <a:defRPr sz="1200"/>
            </a:lvl6pPr>
            <a:lvl7pPr marL="2055614" indent="0" algn="ctr">
              <a:buNone/>
              <a:defRPr sz="1200"/>
            </a:lvl7pPr>
            <a:lvl8pPr marL="2398200" indent="0" algn="ctr">
              <a:buNone/>
              <a:defRPr sz="1200"/>
            </a:lvl8pPr>
            <a:lvl9pPr marL="2740787" indent="0" algn="ctr">
              <a:buNone/>
              <a:defRPr sz="12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9C07FD42-40C8-0740-93F0-4905CF427A8F}"/>
              </a:ext>
            </a:extLst>
          </p:cNvPr>
          <p:cNvSpPr>
            <a:spLocks noGrp="1"/>
          </p:cNvSpPr>
          <p:nvPr>
            <p:ph type="dt" sz="half" idx="10"/>
          </p:nvPr>
        </p:nvSpPr>
        <p:spPr/>
        <p:txBody>
          <a:bodyPr/>
          <a:lstStyle/>
          <a:p>
            <a:fld id="{0E59C439-FD35-4547-BEF5-304266CA27A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B598E813-0309-7546-9A4F-6893C100586A}"/>
              </a:ext>
            </a:extLst>
          </p:cNvPr>
          <p:cNvSpPr>
            <a:spLocks noGrp="1"/>
          </p:cNvSpPr>
          <p:nvPr>
            <p:ph type="ftr" sz="quarter" idx="11"/>
          </p:nvPr>
        </p:nvSpPr>
        <p:spPr/>
        <p:txBody>
          <a:bodyPr/>
          <a:lstStyle/>
          <a:p>
            <a:endParaRPr kumimoji="1" lang="zh-CN" altLang="en-US" dirty="0">
              <a:solidFill>
                <a:prstClr val="black">
                  <a:tint val="75000"/>
                </a:prstClr>
              </a:solidFill>
            </a:endParaRPr>
          </a:p>
        </p:txBody>
      </p:sp>
      <p:sp>
        <p:nvSpPr>
          <p:cNvPr id="7" name="矩形 6">
            <a:extLst>
              <a:ext uri="{FF2B5EF4-FFF2-40B4-BE49-F238E27FC236}">
                <a16:creationId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28" tIns="34289" rIns="68528" bIns="34289" rtlCol="0" anchor="ctr"/>
          <a:lstStyle/>
          <a:p>
            <a:pPr algn="ctr" defTabSz="685205"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7114846" y="67994"/>
            <a:ext cx="1785582" cy="288539"/>
          </a:xfrm>
          <a:prstGeom prst="rect">
            <a:avLst/>
          </a:prstGeom>
          <a:noFill/>
        </p:spPr>
        <p:txBody>
          <a:bodyPr wrap="none" lIns="68528" tIns="34289" rIns="68528" bIns="34289" rtlCol="0">
            <a:spAutoFit/>
          </a:bodyPr>
          <a:lstStyle/>
          <a:p>
            <a:pPr algn="r" defTabSz="685205"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3578858" y="4484565"/>
            <a:ext cx="2025457" cy="587340"/>
            <a:chOff x="4858653" y="5979422"/>
            <a:chExt cx="2700610" cy="783120"/>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05"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205"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205"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2821730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500903"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28" tIns="34289" rIns="68528" bIns="34289" rtlCol="0" anchor="ctr"/>
          <a:lstStyle/>
          <a:p>
            <a:pPr algn="ctr" defTabSz="685205"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628650" y="1133103"/>
            <a:ext cx="7886700" cy="3440021"/>
          </a:xfrm>
        </p:spPr>
        <p:txBody>
          <a:bodyPr/>
          <a:lstStyle>
            <a:lvl1pPr marL="270062" indent="-270062">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p:txBody>
          <a:bodyPr/>
          <a:lstStyle/>
          <a:p>
            <a:fld id="{742A9FFD-B852-1440-BFA7-3771E624B655}"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dirty="0">
              <a:solidFill>
                <a:prstClr val="black">
                  <a:tint val="75000"/>
                </a:prstClr>
              </a:solidFill>
            </a:endParaRPr>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AB0058AB-B1F1-354B-AC17-D97CF5C61CCA}"/>
              </a:ext>
            </a:extLst>
          </p:cNvPr>
          <p:cNvGrpSpPr/>
          <p:nvPr userDrawn="1"/>
        </p:nvGrpSpPr>
        <p:grpSpPr>
          <a:xfrm>
            <a:off x="7387089" y="633201"/>
            <a:ext cx="1471114" cy="156259"/>
            <a:chOff x="1368170" y="1165302"/>
            <a:chExt cx="4139947" cy="439737"/>
          </a:xfrm>
        </p:grpSpPr>
        <p:grpSp>
          <p:nvGrpSpPr>
            <p:cNvPr id="42" name="组合 41">
              <a:extLst>
                <a:ext uri="{FF2B5EF4-FFF2-40B4-BE49-F238E27FC236}">
                  <a16:creationId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7279051" y="395116"/>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05"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05"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05"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05"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a16="http://schemas.microsoft.com/office/drawing/2014/main" id="{2BB61636-6036-1C48-82CA-04EB1597C9CC}"/>
              </a:ext>
            </a:extLst>
          </p:cNvPr>
          <p:cNvSpPr/>
          <p:nvPr userDrawn="1"/>
        </p:nvSpPr>
        <p:spPr>
          <a:xfrm>
            <a:off x="7665119" y="309885"/>
            <a:ext cx="869466" cy="288539"/>
          </a:xfrm>
          <a:prstGeom prst="rect">
            <a:avLst/>
          </a:prstGeom>
          <a:noFill/>
        </p:spPr>
        <p:txBody>
          <a:bodyPr wrap="none" lIns="68528" tIns="34289" rIns="68528" bIns="34289">
            <a:spAutoFit/>
          </a:bodyPr>
          <a:lstStyle/>
          <a:p>
            <a:pPr algn="ctr" defTabSz="685205"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71" name="组合 70">
            <a:extLst>
              <a:ext uri="{FF2B5EF4-FFF2-40B4-BE49-F238E27FC236}">
                <a16:creationId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80463779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882D0-572E-624F-BEDB-F00CBE6A2180}"/>
              </a:ext>
            </a:extLst>
          </p:cNvPr>
          <p:cNvSpPr>
            <a:spLocks noGrp="1"/>
          </p:cNvSpPr>
          <p:nvPr>
            <p:ph type="title"/>
          </p:nvPr>
        </p:nvSpPr>
        <p:spPr>
          <a:xfrm>
            <a:off x="623888" y="1282339"/>
            <a:ext cx="7886700" cy="2139553"/>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1A87903-353F-4B4A-B3FB-4066EDD98E71}"/>
              </a:ext>
            </a:extLst>
          </p:cNvPr>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587" indent="0">
              <a:buNone/>
              <a:defRPr sz="1500">
                <a:solidFill>
                  <a:schemeClr val="tx1">
                    <a:tint val="75000"/>
                  </a:schemeClr>
                </a:solidFill>
              </a:defRPr>
            </a:lvl2pPr>
            <a:lvl3pPr marL="685205" indent="0">
              <a:buNone/>
              <a:defRPr sz="1400">
                <a:solidFill>
                  <a:schemeClr val="tx1">
                    <a:tint val="75000"/>
                  </a:schemeClr>
                </a:solidFill>
              </a:defRPr>
            </a:lvl3pPr>
            <a:lvl4pPr marL="1027808" indent="0">
              <a:buNone/>
              <a:defRPr sz="1200">
                <a:solidFill>
                  <a:schemeClr val="tx1">
                    <a:tint val="75000"/>
                  </a:schemeClr>
                </a:solidFill>
              </a:defRPr>
            </a:lvl4pPr>
            <a:lvl5pPr marL="1370410" indent="0">
              <a:buNone/>
              <a:defRPr sz="1200">
                <a:solidFill>
                  <a:schemeClr val="tx1">
                    <a:tint val="75000"/>
                  </a:schemeClr>
                </a:solidFill>
              </a:defRPr>
            </a:lvl5pPr>
            <a:lvl6pPr marL="1713029" indent="0">
              <a:buNone/>
              <a:defRPr sz="1200">
                <a:solidFill>
                  <a:schemeClr val="tx1">
                    <a:tint val="75000"/>
                  </a:schemeClr>
                </a:solidFill>
              </a:defRPr>
            </a:lvl6pPr>
            <a:lvl7pPr marL="2055614" indent="0">
              <a:buNone/>
              <a:defRPr sz="1200">
                <a:solidFill>
                  <a:schemeClr val="tx1">
                    <a:tint val="75000"/>
                  </a:schemeClr>
                </a:solidFill>
              </a:defRPr>
            </a:lvl7pPr>
            <a:lvl8pPr marL="2398200" indent="0">
              <a:buNone/>
              <a:defRPr sz="1200">
                <a:solidFill>
                  <a:schemeClr val="tx1">
                    <a:tint val="75000"/>
                  </a:schemeClr>
                </a:solidFill>
              </a:defRPr>
            </a:lvl8pPr>
            <a:lvl9pPr marL="2740787"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D04B3FA-B4F5-5C42-B890-F4076B7A4FD0}"/>
              </a:ext>
            </a:extLst>
          </p:cNvPr>
          <p:cNvSpPr>
            <a:spLocks noGrp="1"/>
          </p:cNvSpPr>
          <p:nvPr>
            <p:ph type="dt" sz="half" idx="10"/>
          </p:nvPr>
        </p:nvSpPr>
        <p:spPr/>
        <p:txBody>
          <a:bodyPr/>
          <a:lstStyle/>
          <a:p>
            <a:fld id="{8FB9FD2C-6821-D14F-9B68-59272353C12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0C101AF8-66A2-9540-852A-299D3631665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31EE700E-C900-6342-B705-37A4EAE2A741}"/>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3436302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p:txBody>
          <a:bodyPr/>
          <a:lstStyle/>
          <a:p>
            <a:fld id="{3B2C8BEE-C117-B242-AE80-6684D8ECFAC3}"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8" name="矩形 7">
            <a:extLst>
              <a:ext uri="{FF2B5EF4-FFF2-40B4-BE49-F238E27FC236}">
                <a16:creationId xmlns:a16="http://schemas.microsoft.com/office/drawing/2014/main" id="{6EA401A9-3F89-014C-9A94-02FD1A5217FC}"/>
              </a:ext>
            </a:extLst>
          </p:cNvPr>
          <p:cNvSpPr/>
          <p:nvPr userDrawn="1"/>
        </p:nvSpPr>
        <p:spPr>
          <a:xfrm>
            <a:off x="500903"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28" tIns="34289" rIns="68528" bIns="34289" rtlCol="0" anchor="ctr"/>
          <a:lstStyle/>
          <a:p>
            <a:pPr algn="ctr" defTabSz="685205"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F75304E3-D2BA-6B43-A9CA-868095E37E2C}"/>
              </a:ext>
            </a:extLst>
          </p:cNvPr>
          <p:cNvGrpSpPr/>
          <p:nvPr userDrawn="1"/>
        </p:nvGrpSpPr>
        <p:grpSpPr>
          <a:xfrm>
            <a:off x="7387089" y="633201"/>
            <a:ext cx="1471114" cy="156259"/>
            <a:chOff x="1368170" y="1165302"/>
            <a:chExt cx="4139947" cy="439737"/>
          </a:xfrm>
        </p:grpSpPr>
        <p:grpSp>
          <p:nvGrpSpPr>
            <p:cNvPr id="11" name="组合 10">
              <a:extLst>
                <a:ext uri="{FF2B5EF4-FFF2-40B4-BE49-F238E27FC236}">
                  <a16:creationId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7279051" y="395116"/>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05"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05"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05"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05"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a16="http://schemas.microsoft.com/office/drawing/2014/main" id="{8CFB3674-431C-F94A-8727-C9C98640DFEB}"/>
              </a:ext>
            </a:extLst>
          </p:cNvPr>
          <p:cNvSpPr/>
          <p:nvPr userDrawn="1"/>
        </p:nvSpPr>
        <p:spPr>
          <a:xfrm>
            <a:off x="7665119" y="309885"/>
            <a:ext cx="869466" cy="288539"/>
          </a:xfrm>
          <a:prstGeom prst="rect">
            <a:avLst/>
          </a:prstGeom>
          <a:noFill/>
        </p:spPr>
        <p:txBody>
          <a:bodyPr wrap="none" lIns="68528" tIns="34289" rIns="68528" bIns="34289">
            <a:spAutoFit/>
          </a:bodyPr>
          <a:lstStyle/>
          <a:p>
            <a:pPr algn="ctr" defTabSz="685205"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0" name="组合 39">
            <a:extLst>
              <a:ext uri="{FF2B5EF4-FFF2-40B4-BE49-F238E27FC236}">
                <a16:creationId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12914997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13DFC-2B9E-1046-8B5B-5FDA89B52346}"/>
              </a:ext>
            </a:extLst>
          </p:cNvPr>
          <p:cNvSpPr>
            <a:spLocks noGrp="1"/>
          </p:cNvSpPr>
          <p:nvPr>
            <p:ph type="title"/>
          </p:nvPr>
        </p:nvSpPr>
        <p:spPr>
          <a:xfrm>
            <a:off x="993140" y="273879"/>
            <a:ext cx="7523403" cy="659315"/>
          </a:xfrm>
        </p:spPr>
        <p:txBody>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664D48E2-7007-2C43-9E31-DD29856768DC}"/>
              </a:ext>
            </a:extLst>
          </p:cNvPr>
          <p:cNvSpPr>
            <a:spLocks noGrp="1"/>
          </p:cNvSpPr>
          <p:nvPr>
            <p:ph type="body" idx="1"/>
          </p:nvPr>
        </p:nvSpPr>
        <p:spPr>
          <a:xfrm>
            <a:off x="629842" y="1260872"/>
            <a:ext cx="3868340" cy="617934"/>
          </a:xfrm>
        </p:spPr>
        <p:txBody>
          <a:bodyPr anchor="b"/>
          <a:lstStyle>
            <a:lvl1pPr marL="0" indent="0">
              <a:buNone/>
              <a:defRPr sz="1800" b="1"/>
            </a:lvl1pPr>
            <a:lvl2pPr marL="342587" indent="0">
              <a:buNone/>
              <a:defRPr sz="1500" b="1"/>
            </a:lvl2pPr>
            <a:lvl3pPr marL="685205" indent="0">
              <a:buNone/>
              <a:defRPr sz="1400" b="1"/>
            </a:lvl3pPr>
            <a:lvl4pPr marL="1027808" indent="0">
              <a:buNone/>
              <a:defRPr sz="1200" b="1"/>
            </a:lvl4pPr>
            <a:lvl5pPr marL="1370410" indent="0">
              <a:buNone/>
              <a:defRPr sz="1200" b="1"/>
            </a:lvl5pPr>
            <a:lvl6pPr marL="1713029" indent="0">
              <a:buNone/>
              <a:defRPr sz="1200" b="1"/>
            </a:lvl6pPr>
            <a:lvl7pPr marL="2055614" indent="0">
              <a:buNone/>
              <a:defRPr sz="1200" b="1"/>
            </a:lvl7pPr>
            <a:lvl8pPr marL="2398200" indent="0">
              <a:buNone/>
              <a:defRPr sz="1200" b="1"/>
            </a:lvl8pPr>
            <a:lvl9pPr marL="2740787" indent="0">
              <a:buNone/>
              <a:defRPr sz="1200" b="1"/>
            </a:lvl9pPr>
          </a:lstStyle>
          <a:p>
            <a:pPr lvl="0"/>
            <a:r>
              <a:rPr kumimoji="1" lang="zh-CN" altLang="en-US" dirty="0"/>
              <a:t>单击此处编辑母版文本样式</a:t>
            </a:r>
          </a:p>
        </p:txBody>
      </p:sp>
      <p:sp>
        <p:nvSpPr>
          <p:cNvPr id="4" name="内容占位符 3">
            <a:extLst>
              <a:ext uri="{FF2B5EF4-FFF2-40B4-BE49-F238E27FC236}">
                <a16:creationId xmlns:a16="http://schemas.microsoft.com/office/drawing/2014/main" id="{A1ED6729-C3F3-7049-A57C-58FE3C205582}"/>
              </a:ext>
            </a:extLst>
          </p:cNvPr>
          <p:cNvSpPr>
            <a:spLocks noGrp="1"/>
          </p:cNvSpPr>
          <p:nvPr>
            <p:ph sz="half" idx="2"/>
          </p:nvPr>
        </p:nvSpPr>
        <p:spPr>
          <a:xfrm>
            <a:off x="629842" y="1878806"/>
            <a:ext cx="3868340" cy="2763441"/>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a:extLst>
              <a:ext uri="{FF2B5EF4-FFF2-40B4-BE49-F238E27FC236}">
                <a16:creationId xmlns:a16="http://schemas.microsoft.com/office/drawing/2014/main" id="{762B1297-DB16-374F-BBBD-21C64C2926E8}"/>
              </a:ext>
            </a:extLst>
          </p:cNvPr>
          <p:cNvSpPr>
            <a:spLocks noGrp="1"/>
          </p:cNvSpPr>
          <p:nvPr>
            <p:ph type="body" sz="quarter" idx="3"/>
          </p:nvPr>
        </p:nvSpPr>
        <p:spPr>
          <a:xfrm>
            <a:off x="4629152" y="1260872"/>
            <a:ext cx="3887391" cy="617934"/>
          </a:xfrm>
        </p:spPr>
        <p:txBody>
          <a:bodyPr anchor="b"/>
          <a:lstStyle>
            <a:lvl1pPr marL="0" indent="0">
              <a:buNone/>
              <a:defRPr sz="1800" b="1"/>
            </a:lvl1pPr>
            <a:lvl2pPr marL="342587" indent="0">
              <a:buNone/>
              <a:defRPr sz="1500" b="1"/>
            </a:lvl2pPr>
            <a:lvl3pPr marL="685205" indent="0">
              <a:buNone/>
              <a:defRPr sz="1400" b="1"/>
            </a:lvl3pPr>
            <a:lvl4pPr marL="1027808" indent="0">
              <a:buNone/>
              <a:defRPr sz="1200" b="1"/>
            </a:lvl4pPr>
            <a:lvl5pPr marL="1370410" indent="0">
              <a:buNone/>
              <a:defRPr sz="1200" b="1"/>
            </a:lvl5pPr>
            <a:lvl6pPr marL="1713029" indent="0">
              <a:buNone/>
              <a:defRPr sz="1200" b="1"/>
            </a:lvl6pPr>
            <a:lvl7pPr marL="2055614" indent="0">
              <a:buNone/>
              <a:defRPr sz="1200" b="1"/>
            </a:lvl7pPr>
            <a:lvl8pPr marL="2398200" indent="0">
              <a:buNone/>
              <a:defRPr sz="1200" b="1"/>
            </a:lvl8pPr>
            <a:lvl9pPr marL="2740787"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E6E70B-400A-F546-AF7B-C36FDD085856}"/>
              </a:ext>
            </a:extLst>
          </p:cNvPr>
          <p:cNvSpPr>
            <a:spLocks noGrp="1"/>
          </p:cNvSpPr>
          <p:nvPr>
            <p:ph sz="quarter" idx="4"/>
          </p:nvPr>
        </p:nvSpPr>
        <p:spPr>
          <a:xfrm>
            <a:off x="4629152" y="1878806"/>
            <a:ext cx="3887391"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BADACC0-37EC-9149-9D6D-CB966DF55A46}"/>
              </a:ext>
            </a:extLst>
          </p:cNvPr>
          <p:cNvSpPr>
            <a:spLocks noGrp="1"/>
          </p:cNvSpPr>
          <p:nvPr>
            <p:ph type="dt" sz="half" idx="10"/>
          </p:nvPr>
        </p:nvSpPr>
        <p:spPr/>
        <p:txBody>
          <a:bodyPr/>
          <a:lstStyle/>
          <a:p>
            <a:fld id="{242C34E1-A7B1-194A-A03F-68AF0754181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8" name="页脚占位符 7">
            <a:extLst>
              <a:ext uri="{FF2B5EF4-FFF2-40B4-BE49-F238E27FC236}">
                <a16:creationId xmlns:a16="http://schemas.microsoft.com/office/drawing/2014/main" id="{C1F2C5F8-DD20-7E4C-9FB0-CD51C54A1C6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id="{B8D7EE40-2B94-6D4D-928E-DECF5D80840F}"/>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10" name="矩形 9">
            <a:extLst>
              <a:ext uri="{FF2B5EF4-FFF2-40B4-BE49-F238E27FC236}">
                <a16:creationId xmlns:a16="http://schemas.microsoft.com/office/drawing/2014/main" id="{ABC5A3E3-16BE-4348-82D2-7C344E6E1F54}"/>
              </a:ext>
            </a:extLst>
          </p:cNvPr>
          <p:cNvSpPr/>
          <p:nvPr userDrawn="1"/>
        </p:nvSpPr>
        <p:spPr>
          <a:xfrm>
            <a:off x="500903" y="47741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28" tIns="34289" rIns="68528" bIns="34289" rtlCol="0" anchor="ctr"/>
          <a:lstStyle/>
          <a:p>
            <a:pPr algn="ctr" defTabSz="685205" eaLnBrk="1" fontAlgn="auto" hangingPunct="1">
              <a:spcBef>
                <a:spcPts val="0"/>
              </a:spcBef>
              <a:spcAft>
                <a:spcPts val="0"/>
              </a:spcAft>
            </a:pPr>
            <a:endParaRPr kumimoji="1" lang="zh-CN" altLang="en-US" sz="1400" dirty="0">
              <a:solidFill>
                <a:srgbClr val="5C307E"/>
              </a:solidFill>
            </a:endParaRPr>
          </a:p>
        </p:txBody>
      </p:sp>
      <p:cxnSp>
        <p:nvCxnSpPr>
          <p:cNvPr id="11" name="直线连接符 10">
            <a:extLst>
              <a:ext uri="{FF2B5EF4-FFF2-40B4-BE49-F238E27FC236}">
                <a16:creationId xmlns:a16="http://schemas.microsoft.com/office/drawing/2014/main" id="{EE152040-1510-FD47-8927-D0B20C5D7C27}"/>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4F0ACF62-A174-B042-8DB8-C53C3544E64E}"/>
              </a:ext>
            </a:extLst>
          </p:cNvPr>
          <p:cNvGrpSpPr/>
          <p:nvPr userDrawn="1"/>
        </p:nvGrpSpPr>
        <p:grpSpPr>
          <a:xfrm>
            <a:off x="7387089" y="633201"/>
            <a:ext cx="1471114" cy="156259"/>
            <a:chOff x="1368170" y="1165302"/>
            <a:chExt cx="4139947" cy="439737"/>
          </a:xfrm>
        </p:grpSpPr>
        <p:grpSp>
          <p:nvGrpSpPr>
            <p:cNvPr id="13" name="组合 12">
              <a:extLst>
                <a:ext uri="{FF2B5EF4-FFF2-40B4-BE49-F238E27FC236}">
                  <a16:creationId xmlns:a16="http://schemas.microsoft.com/office/drawing/2014/main" id="{55F43CD0-928E-8C48-BA84-2461A00B51BF}"/>
                </a:ext>
              </a:extLst>
            </p:cNvPr>
            <p:cNvGrpSpPr/>
            <p:nvPr/>
          </p:nvGrpSpPr>
          <p:grpSpPr>
            <a:xfrm>
              <a:off x="1368170" y="1165302"/>
              <a:ext cx="550582" cy="439737"/>
              <a:chOff x="1368170" y="664579"/>
              <a:chExt cx="550582" cy="439737"/>
            </a:xfrm>
          </p:grpSpPr>
          <p:sp>
            <p:nvSpPr>
              <p:cNvPr id="24" name="Freeform 1">
                <a:extLst>
                  <a:ext uri="{FF2B5EF4-FFF2-40B4-BE49-F238E27FC236}">
                    <a16:creationId xmlns:a16="http://schemas.microsoft.com/office/drawing/2014/main" id="{A71C3E21-5577-FF43-AF55-EB68F1E9E333}"/>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2">
                <a:extLst>
                  <a:ext uri="{FF2B5EF4-FFF2-40B4-BE49-F238E27FC236}">
                    <a16:creationId xmlns:a16="http://schemas.microsoft.com/office/drawing/2014/main" id="{4E023B9C-C051-EC4D-B128-585E35516408}"/>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3">
                <a:extLst>
                  <a:ext uri="{FF2B5EF4-FFF2-40B4-BE49-F238E27FC236}">
                    <a16:creationId xmlns:a16="http://schemas.microsoft.com/office/drawing/2014/main" id="{A96BECFD-148E-114F-A81C-239DCDA21535}"/>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4">
                <a:extLst>
                  <a:ext uri="{FF2B5EF4-FFF2-40B4-BE49-F238E27FC236}">
                    <a16:creationId xmlns:a16="http://schemas.microsoft.com/office/drawing/2014/main" id="{BE08FD99-D6A9-1A48-B3C7-5DF30AE02C7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5">
                <a:extLst>
                  <a:ext uri="{FF2B5EF4-FFF2-40B4-BE49-F238E27FC236}">
                    <a16:creationId xmlns:a16="http://schemas.microsoft.com/office/drawing/2014/main" id="{102AE785-E76F-D64A-9D2A-F382B66C71AD}"/>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6">
                <a:extLst>
                  <a:ext uri="{FF2B5EF4-FFF2-40B4-BE49-F238E27FC236}">
                    <a16:creationId xmlns:a16="http://schemas.microsoft.com/office/drawing/2014/main" id="{84358720-89B3-A64A-9B8C-48D27F5F103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7">
                <a:extLst>
                  <a:ext uri="{FF2B5EF4-FFF2-40B4-BE49-F238E27FC236}">
                    <a16:creationId xmlns:a16="http://schemas.microsoft.com/office/drawing/2014/main" id="{B83B2B82-7F46-174A-BEE0-30C2FA53C79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8">
                <a:extLst>
                  <a:ext uri="{FF2B5EF4-FFF2-40B4-BE49-F238E27FC236}">
                    <a16:creationId xmlns:a16="http://schemas.microsoft.com/office/drawing/2014/main" id="{8C09104A-EBDA-D845-AA39-8757358A97BC}"/>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9">
                <a:extLst>
                  <a:ext uri="{FF2B5EF4-FFF2-40B4-BE49-F238E27FC236}">
                    <a16:creationId xmlns:a16="http://schemas.microsoft.com/office/drawing/2014/main" id="{081EDB8B-17F9-4B49-9ABB-7087B3625653}"/>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3" name="Freeform 10">
                <a:extLst>
                  <a:ext uri="{FF2B5EF4-FFF2-40B4-BE49-F238E27FC236}">
                    <a16:creationId xmlns:a16="http://schemas.microsoft.com/office/drawing/2014/main" id="{65C81ECF-1FAD-5D46-8BA6-B1184C567F64}"/>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4" name="Freeform 11">
                <a:extLst>
                  <a:ext uri="{FF2B5EF4-FFF2-40B4-BE49-F238E27FC236}">
                    <a16:creationId xmlns:a16="http://schemas.microsoft.com/office/drawing/2014/main" id="{F68D00D7-EBD9-574B-A827-73227AB29BB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4" name="组合 13">
              <a:extLst>
                <a:ext uri="{FF2B5EF4-FFF2-40B4-BE49-F238E27FC236}">
                  <a16:creationId xmlns:a16="http://schemas.microsoft.com/office/drawing/2014/main" id="{43698819-AB0C-9844-B519-966DF3F2F9CD}"/>
                </a:ext>
              </a:extLst>
            </p:cNvPr>
            <p:cNvGrpSpPr/>
            <p:nvPr/>
          </p:nvGrpSpPr>
          <p:grpSpPr>
            <a:xfrm>
              <a:off x="2028870" y="1197389"/>
              <a:ext cx="3479247" cy="365353"/>
              <a:chOff x="2028870" y="696666"/>
              <a:chExt cx="3479247" cy="365353"/>
            </a:xfrm>
            <a:solidFill>
              <a:schemeClr val="bg1">
                <a:lumMod val="50000"/>
              </a:schemeClr>
            </a:solidFill>
          </p:grpSpPr>
          <p:sp>
            <p:nvSpPr>
              <p:cNvPr id="15" name="Freeform 12">
                <a:extLst>
                  <a:ext uri="{FF2B5EF4-FFF2-40B4-BE49-F238E27FC236}">
                    <a16:creationId xmlns:a16="http://schemas.microsoft.com/office/drawing/2014/main" id="{A2ADFCE2-7117-4C4F-BB07-0CA44AB2F4C1}"/>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3">
                <a:extLst>
                  <a:ext uri="{FF2B5EF4-FFF2-40B4-BE49-F238E27FC236}">
                    <a16:creationId xmlns:a16="http://schemas.microsoft.com/office/drawing/2014/main" id="{27913D76-3F78-1640-8ABA-FD508552679A}"/>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4">
                <a:extLst>
                  <a:ext uri="{FF2B5EF4-FFF2-40B4-BE49-F238E27FC236}">
                    <a16:creationId xmlns:a16="http://schemas.microsoft.com/office/drawing/2014/main" id="{0251013D-C418-594D-8185-01EB2188AA1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5">
                <a:extLst>
                  <a:ext uri="{FF2B5EF4-FFF2-40B4-BE49-F238E27FC236}">
                    <a16:creationId xmlns:a16="http://schemas.microsoft.com/office/drawing/2014/main" id="{85DA3DCB-B0ED-4F4A-B3A2-B512686F3295}"/>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6">
                <a:extLst>
                  <a:ext uri="{FF2B5EF4-FFF2-40B4-BE49-F238E27FC236}">
                    <a16:creationId xmlns:a16="http://schemas.microsoft.com/office/drawing/2014/main" id="{DF7B682E-6BBC-E346-9744-0008EBF2BCAF}"/>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7">
                <a:extLst>
                  <a:ext uri="{FF2B5EF4-FFF2-40B4-BE49-F238E27FC236}">
                    <a16:creationId xmlns:a16="http://schemas.microsoft.com/office/drawing/2014/main" id="{89ADDB60-01BA-DC49-8DE8-7909E412BF28}"/>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8">
                <a:extLst>
                  <a:ext uri="{FF2B5EF4-FFF2-40B4-BE49-F238E27FC236}">
                    <a16:creationId xmlns:a16="http://schemas.microsoft.com/office/drawing/2014/main" id="{BADAC444-7B1E-8B4F-95E1-B15009384CAD}"/>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9">
                <a:extLst>
                  <a:ext uri="{FF2B5EF4-FFF2-40B4-BE49-F238E27FC236}">
                    <a16:creationId xmlns:a16="http://schemas.microsoft.com/office/drawing/2014/main" id="{DDEA1A75-7DDB-484D-B55F-83057427529B}"/>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0">
                <a:extLst>
                  <a:ext uri="{FF2B5EF4-FFF2-40B4-BE49-F238E27FC236}">
                    <a16:creationId xmlns:a16="http://schemas.microsoft.com/office/drawing/2014/main" id="{8BD7A1DA-D6BC-B540-8868-87444FFA8923}"/>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5" name="直线连接符 34">
            <a:extLst>
              <a:ext uri="{FF2B5EF4-FFF2-40B4-BE49-F238E27FC236}">
                <a16:creationId xmlns:a16="http://schemas.microsoft.com/office/drawing/2014/main" id="{E5DF8D13-70E0-AF46-8631-B0F3419D3CFD}"/>
              </a:ext>
            </a:extLst>
          </p:cNvPr>
          <p:cNvCxnSpPr>
            <a:cxnSpLocks/>
          </p:cNvCxnSpPr>
          <p:nvPr userDrawn="1"/>
        </p:nvCxnSpPr>
        <p:spPr>
          <a:xfrm>
            <a:off x="7279051" y="395116"/>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543783C6-3E2C-DC4A-A855-566FB9EEEA67}"/>
              </a:ext>
            </a:extLst>
          </p:cNvPr>
          <p:cNvGrpSpPr/>
          <p:nvPr userDrawn="1"/>
        </p:nvGrpSpPr>
        <p:grpSpPr>
          <a:xfrm>
            <a:off x="7749100" y="319984"/>
            <a:ext cx="695780" cy="276998"/>
            <a:chOff x="1113126" y="809213"/>
            <a:chExt cx="2133357" cy="523762"/>
          </a:xfrm>
          <a:solidFill>
            <a:schemeClr val="bg1">
              <a:lumMod val="75000"/>
            </a:schemeClr>
          </a:solidFill>
        </p:grpSpPr>
        <p:sp>
          <p:nvSpPr>
            <p:cNvPr id="37" name="椭圆 36">
              <a:extLst>
                <a:ext uri="{FF2B5EF4-FFF2-40B4-BE49-F238E27FC236}">
                  <a16:creationId xmlns:a16="http://schemas.microsoft.com/office/drawing/2014/main" id="{5C7ECC7A-FF16-554D-96D3-A65871AEE360}"/>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05"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45D09929-F40F-B44A-9D9E-3B1511170001}"/>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05" eaLnBrk="1" fontAlgn="auto" hangingPunct="1">
                <a:spcBef>
                  <a:spcPts val="0"/>
                </a:spcBef>
                <a:spcAft>
                  <a:spcPts val="0"/>
                </a:spcAft>
              </a:pPr>
              <a:endParaRPr kumimoji="1" lang="zh-CN" altLang="en-US" sz="1400">
                <a:solidFill>
                  <a:prstClr val="white"/>
                </a:solidFill>
              </a:endParaRPr>
            </a:p>
          </p:txBody>
        </p:sp>
        <p:sp>
          <p:nvSpPr>
            <p:cNvPr id="39" name="椭圆 38">
              <a:extLst>
                <a:ext uri="{FF2B5EF4-FFF2-40B4-BE49-F238E27FC236}">
                  <a16:creationId xmlns:a16="http://schemas.microsoft.com/office/drawing/2014/main" id="{2E8AAC8D-B4A7-744A-8BCA-D6B2EC213283}"/>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05" eaLnBrk="1" fontAlgn="auto" hangingPunct="1">
                <a:spcBef>
                  <a:spcPts val="0"/>
                </a:spcBef>
                <a:spcAft>
                  <a:spcPts val="0"/>
                </a:spcAft>
              </a:pPr>
              <a:endParaRPr kumimoji="1" lang="zh-CN" altLang="en-US" sz="1400">
                <a:solidFill>
                  <a:prstClr val="white"/>
                </a:solidFill>
              </a:endParaRPr>
            </a:p>
          </p:txBody>
        </p:sp>
        <p:sp>
          <p:nvSpPr>
            <p:cNvPr id="40" name="椭圆 39">
              <a:extLst>
                <a:ext uri="{FF2B5EF4-FFF2-40B4-BE49-F238E27FC236}">
                  <a16:creationId xmlns:a16="http://schemas.microsoft.com/office/drawing/2014/main" id="{E6F36119-3651-4744-9931-F2472FF33170}"/>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05" eaLnBrk="1" fontAlgn="auto" hangingPunct="1">
                <a:spcBef>
                  <a:spcPts val="0"/>
                </a:spcBef>
                <a:spcAft>
                  <a:spcPts val="0"/>
                </a:spcAft>
              </a:pPr>
              <a:endParaRPr kumimoji="1" lang="zh-CN" altLang="en-US" sz="1400">
                <a:solidFill>
                  <a:prstClr val="white"/>
                </a:solidFill>
              </a:endParaRPr>
            </a:p>
          </p:txBody>
        </p:sp>
      </p:grpSp>
      <p:sp>
        <p:nvSpPr>
          <p:cNvPr id="41" name="矩形 40">
            <a:extLst>
              <a:ext uri="{FF2B5EF4-FFF2-40B4-BE49-F238E27FC236}">
                <a16:creationId xmlns:a16="http://schemas.microsoft.com/office/drawing/2014/main" id="{429E973E-9734-4844-B936-C1D7BEBEA261}"/>
              </a:ext>
            </a:extLst>
          </p:cNvPr>
          <p:cNvSpPr/>
          <p:nvPr userDrawn="1"/>
        </p:nvSpPr>
        <p:spPr>
          <a:xfrm>
            <a:off x="7665119" y="309885"/>
            <a:ext cx="869466" cy="288539"/>
          </a:xfrm>
          <a:prstGeom prst="rect">
            <a:avLst/>
          </a:prstGeom>
          <a:noFill/>
        </p:spPr>
        <p:txBody>
          <a:bodyPr wrap="none" lIns="68528" tIns="34289" rIns="68528" bIns="34289">
            <a:spAutoFit/>
          </a:bodyPr>
          <a:lstStyle/>
          <a:p>
            <a:pPr algn="ctr" defTabSz="685205"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2" name="组合 41">
            <a:extLst>
              <a:ext uri="{FF2B5EF4-FFF2-40B4-BE49-F238E27FC236}">
                <a16:creationId xmlns:a16="http://schemas.microsoft.com/office/drawing/2014/main" id="{CDBA8066-7719-6E44-BBFA-1BD16F8D020F}"/>
              </a:ext>
            </a:extLst>
          </p:cNvPr>
          <p:cNvGrpSpPr/>
          <p:nvPr userDrawn="1"/>
        </p:nvGrpSpPr>
        <p:grpSpPr>
          <a:xfrm>
            <a:off x="536589" y="547143"/>
            <a:ext cx="302279" cy="241424"/>
            <a:chOff x="1368170" y="664579"/>
            <a:chExt cx="550582" cy="439737"/>
          </a:xfrm>
          <a:solidFill>
            <a:schemeClr val="bg1"/>
          </a:solidFill>
        </p:grpSpPr>
        <p:sp>
          <p:nvSpPr>
            <p:cNvPr id="43" name="Freeform 1">
              <a:extLst>
                <a:ext uri="{FF2B5EF4-FFF2-40B4-BE49-F238E27FC236}">
                  <a16:creationId xmlns:a16="http://schemas.microsoft.com/office/drawing/2014/main" id="{212F6771-1D3A-7341-902D-DA18419FA11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2">
              <a:extLst>
                <a:ext uri="{FF2B5EF4-FFF2-40B4-BE49-F238E27FC236}">
                  <a16:creationId xmlns:a16="http://schemas.microsoft.com/office/drawing/2014/main" id="{34F083C1-A1BA-0E4E-8E89-BB4E5F340664}"/>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3">
              <a:extLst>
                <a:ext uri="{FF2B5EF4-FFF2-40B4-BE49-F238E27FC236}">
                  <a16:creationId xmlns:a16="http://schemas.microsoft.com/office/drawing/2014/main" id="{809B51FD-2ED5-BC4E-B2F3-2008069DDE46}"/>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4">
              <a:extLst>
                <a:ext uri="{FF2B5EF4-FFF2-40B4-BE49-F238E27FC236}">
                  <a16:creationId xmlns:a16="http://schemas.microsoft.com/office/drawing/2014/main" id="{6A84B375-DC03-B642-9B1F-09A720046E5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5">
              <a:extLst>
                <a:ext uri="{FF2B5EF4-FFF2-40B4-BE49-F238E27FC236}">
                  <a16:creationId xmlns:a16="http://schemas.microsoft.com/office/drawing/2014/main" id="{7D23448C-7F6F-DE48-AC3F-39BBE47F8B20}"/>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6">
              <a:extLst>
                <a:ext uri="{FF2B5EF4-FFF2-40B4-BE49-F238E27FC236}">
                  <a16:creationId xmlns:a16="http://schemas.microsoft.com/office/drawing/2014/main" id="{10E8DE67-4EF3-CC43-BF30-665F02B2710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7">
              <a:extLst>
                <a:ext uri="{FF2B5EF4-FFF2-40B4-BE49-F238E27FC236}">
                  <a16:creationId xmlns:a16="http://schemas.microsoft.com/office/drawing/2014/main" id="{0E842195-989D-0F4A-AEAD-8665C2E713F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8">
              <a:extLst>
                <a:ext uri="{FF2B5EF4-FFF2-40B4-BE49-F238E27FC236}">
                  <a16:creationId xmlns:a16="http://schemas.microsoft.com/office/drawing/2014/main" id="{2CCE1E61-E678-A04A-9F48-AD28EE1592DD}"/>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9">
              <a:extLst>
                <a:ext uri="{FF2B5EF4-FFF2-40B4-BE49-F238E27FC236}">
                  <a16:creationId xmlns:a16="http://schemas.microsoft.com/office/drawing/2014/main" id="{5A553C8E-044C-554F-8CA4-756B8A1F3521}"/>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10">
              <a:extLst>
                <a:ext uri="{FF2B5EF4-FFF2-40B4-BE49-F238E27FC236}">
                  <a16:creationId xmlns:a16="http://schemas.microsoft.com/office/drawing/2014/main" id="{B864F7F5-8239-2843-8E2F-F5D0C9E76A02}"/>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3" name="Freeform 11">
              <a:extLst>
                <a:ext uri="{FF2B5EF4-FFF2-40B4-BE49-F238E27FC236}">
                  <a16:creationId xmlns:a16="http://schemas.microsoft.com/office/drawing/2014/main" id="{2B6C79DB-0F26-A549-AD80-3197BB3F2B4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05"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3902412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9EEFE-9034-4167-B789-35176624F7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9AD48E-B466-459D-AD50-CA9D3502129E}"/>
              </a:ext>
            </a:extLst>
          </p:cNvPr>
          <p:cNvSpPr>
            <a:spLocks noGrp="1"/>
          </p:cNvSpPr>
          <p:nvPr>
            <p:ph type="dt" sz="half" idx="10"/>
          </p:nvPr>
        </p:nvSpPr>
        <p:spPr/>
        <p:txBody>
          <a:bodyPr/>
          <a:lstStyle/>
          <a:p>
            <a:fld id="{7021A7F0-2857-4BB0-ABE7-FD9D4410572D}" type="datetimeFigureOut">
              <a:rPr lang="zh-CN" altLang="en-US" smtClean="0">
                <a:solidFill>
                  <a:prstClr val="black">
                    <a:tint val="75000"/>
                  </a:prstClr>
                </a:solidFill>
              </a:rPr>
              <a:pPr/>
              <a:t>2023/9/25</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id="{F43F4001-94F9-4CC7-B8B8-931FC160C10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id="{D28E8CE3-181A-4320-8BC2-69DAD7DE5F5A}"/>
              </a:ext>
            </a:extLst>
          </p:cNvPr>
          <p:cNvSpPr>
            <a:spLocks noGrp="1"/>
          </p:cNvSpPr>
          <p:nvPr>
            <p:ph type="sldNum" sz="quarter" idx="12"/>
          </p:nvPr>
        </p:nvSpPr>
        <p:spPr/>
        <p:txBody>
          <a:bodyPr/>
          <a:lstStyle/>
          <a:p>
            <a:fld id="{FC560244-FBFA-42FA-A5DC-C392AF1883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7043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632" indent="0" algn="ctr">
              <a:buNone/>
              <a:defRPr sz="1500"/>
            </a:lvl2pPr>
            <a:lvl3pPr marL="685290" indent="0" algn="ctr">
              <a:buNone/>
              <a:defRPr sz="1400"/>
            </a:lvl3pPr>
            <a:lvl4pPr marL="1027935" indent="0" algn="ctr">
              <a:buNone/>
              <a:defRPr sz="1200"/>
            </a:lvl4pPr>
            <a:lvl5pPr marL="1370580" indent="0" algn="ctr">
              <a:buNone/>
              <a:defRPr sz="1200"/>
            </a:lvl5pPr>
            <a:lvl6pPr marL="1713239" indent="0" algn="ctr">
              <a:buNone/>
              <a:defRPr sz="1200"/>
            </a:lvl6pPr>
            <a:lvl7pPr marL="2055869" indent="0" algn="ctr">
              <a:buNone/>
              <a:defRPr sz="1200"/>
            </a:lvl7pPr>
            <a:lvl8pPr marL="2398500" indent="0" algn="ctr">
              <a:buNone/>
              <a:defRPr sz="1200"/>
            </a:lvl8pPr>
            <a:lvl9pPr marL="2741132" indent="0" algn="ctr">
              <a:buNone/>
              <a:defRPr sz="12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9C07FD42-40C8-0740-93F0-4905CF427A8F}"/>
              </a:ext>
            </a:extLst>
          </p:cNvPr>
          <p:cNvSpPr>
            <a:spLocks noGrp="1"/>
          </p:cNvSpPr>
          <p:nvPr>
            <p:ph type="dt" sz="half" idx="10"/>
          </p:nvPr>
        </p:nvSpPr>
        <p:spPr/>
        <p:txBody>
          <a:bodyPr/>
          <a:lstStyle/>
          <a:p>
            <a:fld id="{0E59C439-FD35-4547-BEF5-304266CA27A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B598E813-0309-7546-9A4F-6893C100586A}"/>
              </a:ext>
            </a:extLst>
          </p:cNvPr>
          <p:cNvSpPr>
            <a:spLocks noGrp="1"/>
          </p:cNvSpPr>
          <p:nvPr>
            <p:ph type="ftr" sz="quarter" idx="11"/>
          </p:nvPr>
        </p:nvSpPr>
        <p:spPr/>
        <p:txBody>
          <a:bodyPr/>
          <a:lstStyle/>
          <a:p>
            <a:endParaRPr kumimoji="1" lang="zh-CN" altLang="en-US" dirty="0">
              <a:solidFill>
                <a:prstClr val="black">
                  <a:tint val="75000"/>
                </a:prstClr>
              </a:solidFill>
            </a:endParaRPr>
          </a:p>
        </p:txBody>
      </p:sp>
      <p:sp>
        <p:nvSpPr>
          <p:cNvPr id="7" name="矩形 6">
            <a:extLst>
              <a:ext uri="{FF2B5EF4-FFF2-40B4-BE49-F238E27FC236}">
                <a16:creationId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89" rIns="68535" bIns="34289" rtlCol="0" anchor="ctr"/>
          <a:lstStyle/>
          <a:p>
            <a:pPr algn="ctr" defTabSz="685290"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7114846" y="67989"/>
            <a:ext cx="1785582" cy="288539"/>
          </a:xfrm>
          <a:prstGeom prst="rect">
            <a:avLst/>
          </a:prstGeom>
          <a:noFill/>
        </p:spPr>
        <p:txBody>
          <a:bodyPr wrap="none" lIns="68535" tIns="34289" rIns="68535" bIns="34289" rtlCol="0">
            <a:spAutoFit/>
          </a:bodyPr>
          <a:lstStyle/>
          <a:p>
            <a:pPr algn="r" defTabSz="685290"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3578858" y="4484565"/>
            <a:ext cx="2025457" cy="587340"/>
            <a:chOff x="4858653" y="5979422"/>
            <a:chExt cx="2700610" cy="783120"/>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90"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290"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290"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290724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DC6B2163-DCFC-4EF6-9D7D-4A84F6A24E26}" type="datetime1">
              <a:rPr lang="zh-CN" altLang="en-US"/>
              <a:pPr>
                <a:defRPr/>
              </a:pPr>
              <a:t>2023/9/25</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fld id="{4749B3A0-0155-4426-A5E0-C43A0B0E73E2}" type="slidenum">
              <a:rPr lang="en-US" altLang="zh-CN"/>
              <a:pPr/>
              <a:t>‹#›</a:t>
            </a:fld>
            <a:endParaRPr lang="en-US" altLang="zh-CN"/>
          </a:p>
        </p:txBody>
      </p:sp>
    </p:spTree>
    <p:extLst>
      <p:ext uri="{BB962C8B-B14F-4D97-AF65-F5344CB8AC3E}">
        <p14:creationId xmlns:p14="http://schemas.microsoft.com/office/powerpoint/2010/main" val="36624661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500903"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89" rIns="68535" bIns="34289" rtlCol="0" anchor="ctr"/>
          <a:lstStyle/>
          <a:p>
            <a:pPr algn="ctr" defTabSz="685290"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628650" y="1133098"/>
            <a:ext cx="7886700" cy="3440021"/>
          </a:xfrm>
        </p:spPr>
        <p:txBody>
          <a:bodyPr/>
          <a:lstStyle>
            <a:lvl1pPr marL="270092" indent="-270092">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p:txBody>
          <a:bodyPr/>
          <a:lstStyle/>
          <a:p>
            <a:fld id="{742A9FFD-B852-1440-BFA7-3771E624B655}"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dirty="0">
              <a:solidFill>
                <a:prstClr val="black">
                  <a:tint val="75000"/>
                </a:prstClr>
              </a:solidFill>
            </a:endParaRPr>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AB0058AB-B1F1-354B-AC17-D97CF5C61CCA}"/>
              </a:ext>
            </a:extLst>
          </p:cNvPr>
          <p:cNvGrpSpPr/>
          <p:nvPr userDrawn="1"/>
        </p:nvGrpSpPr>
        <p:grpSpPr>
          <a:xfrm>
            <a:off x="7387089" y="633196"/>
            <a:ext cx="1471114" cy="156259"/>
            <a:chOff x="1368170" y="1165302"/>
            <a:chExt cx="4139947" cy="439737"/>
          </a:xfrm>
        </p:grpSpPr>
        <p:grpSp>
          <p:nvGrpSpPr>
            <p:cNvPr id="42" name="组合 41">
              <a:extLst>
                <a:ext uri="{FF2B5EF4-FFF2-40B4-BE49-F238E27FC236}">
                  <a16:creationId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7279051" y="395111"/>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90"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90"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90"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90"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a16="http://schemas.microsoft.com/office/drawing/2014/main" id="{2BB61636-6036-1C48-82CA-04EB1597C9CC}"/>
              </a:ext>
            </a:extLst>
          </p:cNvPr>
          <p:cNvSpPr/>
          <p:nvPr userDrawn="1"/>
        </p:nvSpPr>
        <p:spPr>
          <a:xfrm>
            <a:off x="7665119" y="309880"/>
            <a:ext cx="869466" cy="288539"/>
          </a:xfrm>
          <a:prstGeom prst="rect">
            <a:avLst/>
          </a:prstGeom>
          <a:noFill/>
        </p:spPr>
        <p:txBody>
          <a:bodyPr wrap="none" lIns="68535" tIns="34289" rIns="68535" bIns="34289">
            <a:spAutoFit/>
          </a:bodyPr>
          <a:lstStyle/>
          <a:p>
            <a:pPr algn="ctr" defTabSz="685290"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71" name="组合 70">
            <a:extLst>
              <a:ext uri="{FF2B5EF4-FFF2-40B4-BE49-F238E27FC236}">
                <a16:creationId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27375799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882D0-572E-624F-BEDB-F00CBE6A2180}"/>
              </a:ext>
            </a:extLst>
          </p:cNvPr>
          <p:cNvSpPr>
            <a:spLocks noGrp="1"/>
          </p:cNvSpPr>
          <p:nvPr>
            <p:ph type="title"/>
          </p:nvPr>
        </p:nvSpPr>
        <p:spPr>
          <a:xfrm>
            <a:off x="623888" y="1282334"/>
            <a:ext cx="7886700" cy="2139553"/>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1A87903-353F-4B4A-B3FB-4066EDD98E71}"/>
              </a:ext>
            </a:extLst>
          </p:cNvPr>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632" indent="0">
              <a:buNone/>
              <a:defRPr sz="1500">
                <a:solidFill>
                  <a:schemeClr val="tx1">
                    <a:tint val="75000"/>
                  </a:schemeClr>
                </a:solidFill>
              </a:defRPr>
            </a:lvl2pPr>
            <a:lvl3pPr marL="685290" indent="0">
              <a:buNone/>
              <a:defRPr sz="1400">
                <a:solidFill>
                  <a:schemeClr val="tx1">
                    <a:tint val="75000"/>
                  </a:schemeClr>
                </a:solidFill>
              </a:defRPr>
            </a:lvl3pPr>
            <a:lvl4pPr marL="1027935" indent="0">
              <a:buNone/>
              <a:defRPr sz="1200">
                <a:solidFill>
                  <a:schemeClr val="tx1">
                    <a:tint val="75000"/>
                  </a:schemeClr>
                </a:solidFill>
              </a:defRPr>
            </a:lvl4pPr>
            <a:lvl5pPr marL="1370580" indent="0">
              <a:buNone/>
              <a:defRPr sz="1200">
                <a:solidFill>
                  <a:schemeClr val="tx1">
                    <a:tint val="75000"/>
                  </a:schemeClr>
                </a:solidFill>
              </a:defRPr>
            </a:lvl5pPr>
            <a:lvl6pPr marL="1713239" indent="0">
              <a:buNone/>
              <a:defRPr sz="1200">
                <a:solidFill>
                  <a:schemeClr val="tx1">
                    <a:tint val="75000"/>
                  </a:schemeClr>
                </a:solidFill>
              </a:defRPr>
            </a:lvl6pPr>
            <a:lvl7pPr marL="2055869" indent="0">
              <a:buNone/>
              <a:defRPr sz="1200">
                <a:solidFill>
                  <a:schemeClr val="tx1">
                    <a:tint val="75000"/>
                  </a:schemeClr>
                </a:solidFill>
              </a:defRPr>
            </a:lvl7pPr>
            <a:lvl8pPr marL="2398500" indent="0">
              <a:buNone/>
              <a:defRPr sz="1200">
                <a:solidFill>
                  <a:schemeClr val="tx1">
                    <a:tint val="75000"/>
                  </a:schemeClr>
                </a:solidFill>
              </a:defRPr>
            </a:lvl8pPr>
            <a:lvl9pPr marL="2741132"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D04B3FA-B4F5-5C42-B890-F4076B7A4FD0}"/>
              </a:ext>
            </a:extLst>
          </p:cNvPr>
          <p:cNvSpPr>
            <a:spLocks noGrp="1"/>
          </p:cNvSpPr>
          <p:nvPr>
            <p:ph type="dt" sz="half" idx="10"/>
          </p:nvPr>
        </p:nvSpPr>
        <p:spPr/>
        <p:txBody>
          <a:bodyPr/>
          <a:lstStyle/>
          <a:p>
            <a:fld id="{8FB9FD2C-6821-D14F-9B68-59272353C12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0C101AF8-66A2-9540-852A-299D3631665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31EE700E-C900-6342-B705-37A4EAE2A741}"/>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7312374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p:txBody>
          <a:bodyPr/>
          <a:lstStyle/>
          <a:p>
            <a:fld id="{3B2C8BEE-C117-B242-AE80-6684D8ECFAC3}"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8" name="矩形 7">
            <a:extLst>
              <a:ext uri="{FF2B5EF4-FFF2-40B4-BE49-F238E27FC236}">
                <a16:creationId xmlns:a16="http://schemas.microsoft.com/office/drawing/2014/main" id="{6EA401A9-3F89-014C-9A94-02FD1A5217FC}"/>
              </a:ext>
            </a:extLst>
          </p:cNvPr>
          <p:cNvSpPr/>
          <p:nvPr userDrawn="1"/>
        </p:nvSpPr>
        <p:spPr>
          <a:xfrm>
            <a:off x="500903"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89" rIns="68535" bIns="34289" rtlCol="0" anchor="ctr"/>
          <a:lstStyle/>
          <a:p>
            <a:pPr algn="ctr" defTabSz="685290"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F75304E3-D2BA-6B43-A9CA-868095E37E2C}"/>
              </a:ext>
            </a:extLst>
          </p:cNvPr>
          <p:cNvGrpSpPr/>
          <p:nvPr userDrawn="1"/>
        </p:nvGrpSpPr>
        <p:grpSpPr>
          <a:xfrm>
            <a:off x="7387089" y="633196"/>
            <a:ext cx="1471114" cy="156259"/>
            <a:chOff x="1368170" y="1165302"/>
            <a:chExt cx="4139947" cy="439737"/>
          </a:xfrm>
        </p:grpSpPr>
        <p:grpSp>
          <p:nvGrpSpPr>
            <p:cNvPr id="11" name="组合 10">
              <a:extLst>
                <a:ext uri="{FF2B5EF4-FFF2-40B4-BE49-F238E27FC236}">
                  <a16:creationId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7279051" y="395111"/>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90"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90"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90"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90"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a16="http://schemas.microsoft.com/office/drawing/2014/main" id="{8CFB3674-431C-F94A-8727-C9C98640DFEB}"/>
              </a:ext>
            </a:extLst>
          </p:cNvPr>
          <p:cNvSpPr/>
          <p:nvPr userDrawn="1"/>
        </p:nvSpPr>
        <p:spPr>
          <a:xfrm>
            <a:off x="7665119" y="309880"/>
            <a:ext cx="869466" cy="288539"/>
          </a:xfrm>
          <a:prstGeom prst="rect">
            <a:avLst/>
          </a:prstGeom>
          <a:noFill/>
        </p:spPr>
        <p:txBody>
          <a:bodyPr wrap="none" lIns="68535" tIns="34289" rIns="68535" bIns="34289">
            <a:spAutoFit/>
          </a:bodyPr>
          <a:lstStyle/>
          <a:p>
            <a:pPr algn="ctr" defTabSz="685290"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0" name="组合 39">
            <a:extLst>
              <a:ext uri="{FF2B5EF4-FFF2-40B4-BE49-F238E27FC236}">
                <a16:creationId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243228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13DFC-2B9E-1046-8B5B-5FDA89B52346}"/>
              </a:ext>
            </a:extLst>
          </p:cNvPr>
          <p:cNvSpPr>
            <a:spLocks noGrp="1"/>
          </p:cNvSpPr>
          <p:nvPr>
            <p:ph type="title"/>
          </p:nvPr>
        </p:nvSpPr>
        <p:spPr>
          <a:xfrm>
            <a:off x="993140" y="273874"/>
            <a:ext cx="7523403" cy="659315"/>
          </a:xfrm>
        </p:spPr>
        <p:txBody>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664D48E2-7007-2C43-9E31-DD29856768DC}"/>
              </a:ext>
            </a:extLst>
          </p:cNvPr>
          <p:cNvSpPr>
            <a:spLocks noGrp="1"/>
          </p:cNvSpPr>
          <p:nvPr>
            <p:ph type="body" idx="1"/>
          </p:nvPr>
        </p:nvSpPr>
        <p:spPr>
          <a:xfrm>
            <a:off x="629842" y="1260872"/>
            <a:ext cx="3868340" cy="617934"/>
          </a:xfrm>
        </p:spPr>
        <p:txBody>
          <a:bodyPr anchor="b"/>
          <a:lstStyle>
            <a:lvl1pPr marL="0" indent="0">
              <a:buNone/>
              <a:defRPr sz="1800" b="1"/>
            </a:lvl1pPr>
            <a:lvl2pPr marL="342632" indent="0">
              <a:buNone/>
              <a:defRPr sz="1500" b="1"/>
            </a:lvl2pPr>
            <a:lvl3pPr marL="685290" indent="0">
              <a:buNone/>
              <a:defRPr sz="1400" b="1"/>
            </a:lvl3pPr>
            <a:lvl4pPr marL="1027935" indent="0">
              <a:buNone/>
              <a:defRPr sz="1200" b="1"/>
            </a:lvl4pPr>
            <a:lvl5pPr marL="1370580" indent="0">
              <a:buNone/>
              <a:defRPr sz="1200" b="1"/>
            </a:lvl5pPr>
            <a:lvl6pPr marL="1713239" indent="0">
              <a:buNone/>
              <a:defRPr sz="1200" b="1"/>
            </a:lvl6pPr>
            <a:lvl7pPr marL="2055869" indent="0">
              <a:buNone/>
              <a:defRPr sz="1200" b="1"/>
            </a:lvl7pPr>
            <a:lvl8pPr marL="2398500" indent="0">
              <a:buNone/>
              <a:defRPr sz="1200" b="1"/>
            </a:lvl8pPr>
            <a:lvl9pPr marL="2741132" indent="0">
              <a:buNone/>
              <a:defRPr sz="1200" b="1"/>
            </a:lvl9pPr>
          </a:lstStyle>
          <a:p>
            <a:pPr lvl="0"/>
            <a:r>
              <a:rPr kumimoji="1" lang="zh-CN" altLang="en-US" dirty="0"/>
              <a:t>单击此处编辑母版文本样式</a:t>
            </a:r>
          </a:p>
        </p:txBody>
      </p:sp>
      <p:sp>
        <p:nvSpPr>
          <p:cNvPr id="4" name="内容占位符 3">
            <a:extLst>
              <a:ext uri="{FF2B5EF4-FFF2-40B4-BE49-F238E27FC236}">
                <a16:creationId xmlns:a16="http://schemas.microsoft.com/office/drawing/2014/main" id="{A1ED6729-C3F3-7049-A57C-58FE3C205582}"/>
              </a:ext>
            </a:extLst>
          </p:cNvPr>
          <p:cNvSpPr>
            <a:spLocks noGrp="1"/>
          </p:cNvSpPr>
          <p:nvPr>
            <p:ph sz="half" idx="2"/>
          </p:nvPr>
        </p:nvSpPr>
        <p:spPr>
          <a:xfrm>
            <a:off x="629842" y="1878806"/>
            <a:ext cx="3868340" cy="2763441"/>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a:extLst>
              <a:ext uri="{FF2B5EF4-FFF2-40B4-BE49-F238E27FC236}">
                <a16:creationId xmlns:a16="http://schemas.microsoft.com/office/drawing/2014/main" id="{762B1297-DB16-374F-BBBD-21C64C2926E8}"/>
              </a:ext>
            </a:extLst>
          </p:cNvPr>
          <p:cNvSpPr>
            <a:spLocks noGrp="1"/>
          </p:cNvSpPr>
          <p:nvPr>
            <p:ph type="body" sz="quarter" idx="3"/>
          </p:nvPr>
        </p:nvSpPr>
        <p:spPr>
          <a:xfrm>
            <a:off x="4629152" y="1260872"/>
            <a:ext cx="3887391" cy="617934"/>
          </a:xfrm>
        </p:spPr>
        <p:txBody>
          <a:bodyPr anchor="b"/>
          <a:lstStyle>
            <a:lvl1pPr marL="0" indent="0">
              <a:buNone/>
              <a:defRPr sz="1800" b="1"/>
            </a:lvl1pPr>
            <a:lvl2pPr marL="342632" indent="0">
              <a:buNone/>
              <a:defRPr sz="1500" b="1"/>
            </a:lvl2pPr>
            <a:lvl3pPr marL="685290" indent="0">
              <a:buNone/>
              <a:defRPr sz="1400" b="1"/>
            </a:lvl3pPr>
            <a:lvl4pPr marL="1027935" indent="0">
              <a:buNone/>
              <a:defRPr sz="1200" b="1"/>
            </a:lvl4pPr>
            <a:lvl5pPr marL="1370580" indent="0">
              <a:buNone/>
              <a:defRPr sz="1200" b="1"/>
            </a:lvl5pPr>
            <a:lvl6pPr marL="1713239" indent="0">
              <a:buNone/>
              <a:defRPr sz="1200" b="1"/>
            </a:lvl6pPr>
            <a:lvl7pPr marL="2055869" indent="0">
              <a:buNone/>
              <a:defRPr sz="1200" b="1"/>
            </a:lvl7pPr>
            <a:lvl8pPr marL="2398500" indent="0">
              <a:buNone/>
              <a:defRPr sz="1200" b="1"/>
            </a:lvl8pPr>
            <a:lvl9pPr marL="2741132"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E6E70B-400A-F546-AF7B-C36FDD085856}"/>
              </a:ext>
            </a:extLst>
          </p:cNvPr>
          <p:cNvSpPr>
            <a:spLocks noGrp="1"/>
          </p:cNvSpPr>
          <p:nvPr>
            <p:ph sz="quarter" idx="4"/>
          </p:nvPr>
        </p:nvSpPr>
        <p:spPr>
          <a:xfrm>
            <a:off x="4629152" y="1878806"/>
            <a:ext cx="3887391"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BADACC0-37EC-9149-9D6D-CB966DF55A46}"/>
              </a:ext>
            </a:extLst>
          </p:cNvPr>
          <p:cNvSpPr>
            <a:spLocks noGrp="1"/>
          </p:cNvSpPr>
          <p:nvPr>
            <p:ph type="dt" sz="half" idx="10"/>
          </p:nvPr>
        </p:nvSpPr>
        <p:spPr/>
        <p:txBody>
          <a:bodyPr/>
          <a:lstStyle/>
          <a:p>
            <a:fld id="{242C34E1-A7B1-194A-A03F-68AF0754181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8" name="页脚占位符 7">
            <a:extLst>
              <a:ext uri="{FF2B5EF4-FFF2-40B4-BE49-F238E27FC236}">
                <a16:creationId xmlns:a16="http://schemas.microsoft.com/office/drawing/2014/main" id="{C1F2C5F8-DD20-7E4C-9FB0-CD51C54A1C6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id="{B8D7EE40-2B94-6D4D-928E-DECF5D80840F}"/>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10" name="矩形 9">
            <a:extLst>
              <a:ext uri="{FF2B5EF4-FFF2-40B4-BE49-F238E27FC236}">
                <a16:creationId xmlns:a16="http://schemas.microsoft.com/office/drawing/2014/main" id="{ABC5A3E3-16BE-4348-82D2-7C344E6E1F54}"/>
              </a:ext>
            </a:extLst>
          </p:cNvPr>
          <p:cNvSpPr/>
          <p:nvPr userDrawn="1"/>
        </p:nvSpPr>
        <p:spPr>
          <a:xfrm>
            <a:off x="500903" y="47741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89" rIns="68535" bIns="34289" rtlCol="0" anchor="ctr"/>
          <a:lstStyle/>
          <a:p>
            <a:pPr algn="ctr" defTabSz="685290" eaLnBrk="1" fontAlgn="auto" hangingPunct="1">
              <a:spcBef>
                <a:spcPts val="0"/>
              </a:spcBef>
              <a:spcAft>
                <a:spcPts val="0"/>
              </a:spcAft>
            </a:pPr>
            <a:endParaRPr kumimoji="1" lang="zh-CN" altLang="en-US" sz="1400" dirty="0">
              <a:solidFill>
                <a:srgbClr val="5C307E"/>
              </a:solidFill>
            </a:endParaRPr>
          </a:p>
        </p:txBody>
      </p:sp>
      <p:cxnSp>
        <p:nvCxnSpPr>
          <p:cNvPr id="11" name="直线连接符 10">
            <a:extLst>
              <a:ext uri="{FF2B5EF4-FFF2-40B4-BE49-F238E27FC236}">
                <a16:creationId xmlns:a16="http://schemas.microsoft.com/office/drawing/2014/main" id="{EE152040-1510-FD47-8927-D0B20C5D7C27}"/>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4F0ACF62-A174-B042-8DB8-C53C3544E64E}"/>
              </a:ext>
            </a:extLst>
          </p:cNvPr>
          <p:cNvGrpSpPr/>
          <p:nvPr userDrawn="1"/>
        </p:nvGrpSpPr>
        <p:grpSpPr>
          <a:xfrm>
            <a:off x="7387089" y="633196"/>
            <a:ext cx="1471114" cy="156259"/>
            <a:chOff x="1368170" y="1165302"/>
            <a:chExt cx="4139947" cy="439737"/>
          </a:xfrm>
        </p:grpSpPr>
        <p:grpSp>
          <p:nvGrpSpPr>
            <p:cNvPr id="13" name="组合 12">
              <a:extLst>
                <a:ext uri="{FF2B5EF4-FFF2-40B4-BE49-F238E27FC236}">
                  <a16:creationId xmlns:a16="http://schemas.microsoft.com/office/drawing/2014/main" id="{55F43CD0-928E-8C48-BA84-2461A00B51BF}"/>
                </a:ext>
              </a:extLst>
            </p:cNvPr>
            <p:cNvGrpSpPr/>
            <p:nvPr/>
          </p:nvGrpSpPr>
          <p:grpSpPr>
            <a:xfrm>
              <a:off x="1368170" y="1165302"/>
              <a:ext cx="550582" cy="439737"/>
              <a:chOff x="1368170" y="664579"/>
              <a:chExt cx="550582" cy="439737"/>
            </a:xfrm>
          </p:grpSpPr>
          <p:sp>
            <p:nvSpPr>
              <p:cNvPr id="24" name="Freeform 1">
                <a:extLst>
                  <a:ext uri="{FF2B5EF4-FFF2-40B4-BE49-F238E27FC236}">
                    <a16:creationId xmlns:a16="http://schemas.microsoft.com/office/drawing/2014/main" id="{A71C3E21-5577-FF43-AF55-EB68F1E9E333}"/>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2">
                <a:extLst>
                  <a:ext uri="{FF2B5EF4-FFF2-40B4-BE49-F238E27FC236}">
                    <a16:creationId xmlns:a16="http://schemas.microsoft.com/office/drawing/2014/main" id="{4E023B9C-C051-EC4D-B128-585E35516408}"/>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3">
                <a:extLst>
                  <a:ext uri="{FF2B5EF4-FFF2-40B4-BE49-F238E27FC236}">
                    <a16:creationId xmlns:a16="http://schemas.microsoft.com/office/drawing/2014/main" id="{A96BECFD-148E-114F-A81C-239DCDA21535}"/>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4">
                <a:extLst>
                  <a:ext uri="{FF2B5EF4-FFF2-40B4-BE49-F238E27FC236}">
                    <a16:creationId xmlns:a16="http://schemas.microsoft.com/office/drawing/2014/main" id="{BE08FD99-D6A9-1A48-B3C7-5DF30AE02C7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5">
                <a:extLst>
                  <a:ext uri="{FF2B5EF4-FFF2-40B4-BE49-F238E27FC236}">
                    <a16:creationId xmlns:a16="http://schemas.microsoft.com/office/drawing/2014/main" id="{102AE785-E76F-D64A-9D2A-F382B66C71AD}"/>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6">
                <a:extLst>
                  <a:ext uri="{FF2B5EF4-FFF2-40B4-BE49-F238E27FC236}">
                    <a16:creationId xmlns:a16="http://schemas.microsoft.com/office/drawing/2014/main" id="{84358720-89B3-A64A-9B8C-48D27F5F103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7">
                <a:extLst>
                  <a:ext uri="{FF2B5EF4-FFF2-40B4-BE49-F238E27FC236}">
                    <a16:creationId xmlns:a16="http://schemas.microsoft.com/office/drawing/2014/main" id="{B83B2B82-7F46-174A-BEE0-30C2FA53C79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8">
                <a:extLst>
                  <a:ext uri="{FF2B5EF4-FFF2-40B4-BE49-F238E27FC236}">
                    <a16:creationId xmlns:a16="http://schemas.microsoft.com/office/drawing/2014/main" id="{8C09104A-EBDA-D845-AA39-8757358A97BC}"/>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9">
                <a:extLst>
                  <a:ext uri="{FF2B5EF4-FFF2-40B4-BE49-F238E27FC236}">
                    <a16:creationId xmlns:a16="http://schemas.microsoft.com/office/drawing/2014/main" id="{081EDB8B-17F9-4B49-9ABB-7087B3625653}"/>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3" name="Freeform 10">
                <a:extLst>
                  <a:ext uri="{FF2B5EF4-FFF2-40B4-BE49-F238E27FC236}">
                    <a16:creationId xmlns:a16="http://schemas.microsoft.com/office/drawing/2014/main" id="{65C81ECF-1FAD-5D46-8BA6-B1184C567F64}"/>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4" name="Freeform 11">
                <a:extLst>
                  <a:ext uri="{FF2B5EF4-FFF2-40B4-BE49-F238E27FC236}">
                    <a16:creationId xmlns:a16="http://schemas.microsoft.com/office/drawing/2014/main" id="{F68D00D7-EBD9-574B-A827-73227AB29BB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4" name="组合 13">
              <a:extLst>
                <a:ext uri="{FF2B5EF4-FFF2-40B4-BE49-F238E27FC236}">
                  <a16:creationId xmlns:a16="http://schemas.microsoft.com/office/drawing/2014/main" id="{43698819-AB0C-9844-B519-966DF3F2F9CD}"/>
                </a:ext>
              </a:extLst>
            </p:cNvPr>
            <p:cNvGrpSpPr/>
            <p:nvPr/>
          </p:nvGrpSpPr>
          <p:grpSpPr>
            <a:xfrm>
              <a:off x="2028870" y="1197389"/>
              <a:ext cx="3479247" cy="365353"/>
              <a:chOff x="2028870" y="696666"/>
              <a:chExt cx="3479247" cy="365353"/>
            </a:xfrm>
            <a:solidFill>
              <a:schemeClr val="bg1">
                <a:lumMod val="50000"/>
              </a:schemeClr>
            </a:solidFill>
          </p:grpSpPr>
          <p:sp>
            <p:nvSpPr>
              <p:cNvPr id="15" name="Freeform 12">
                <a:extLst>
                  <a:ext uri="{FF2B5EF4-FFF2-40B4-BE49-F238E27FC236}">
                    <a16:creationId xmlns:a16="http://schemas.microsoft.com/office/drawing/2014/main" id="{A2ADFCE2-7117-4C4F-BB07-0CA44AB2F4C1}"/>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3">
                <a:extLst>
                  <a:ext uri="{FF2B5EF4-FFF2-40B4-BE49-F238E27FC236}">
                    <a16:creationId xmlns:a16="http://schemas.microsoft.com/office/drawing/2014/main" id="{27913D76-3F78-1640-8ABA-FD508552679A}"/>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4">
                <a:extLst>
                  <a:ext uri="{FF2B5EF4-FFF2-40B4-BE49-F238E27FC236}">
                    <a16:creationId xmlns:a16="http://schemas.microsoft.com/office/drawing/2014/main" id="{0251013D-C418-594D-8185-01EB2188AA1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5">
                <a:extLst>
                  <a:ext uri="{FF2B5EF4-FFF2-40B4-BE49-F238E27FC236}">
                    <a16:creationId xmlns:a16="http://schemas.microsoft.com/office/drawing/2014/main" id="{85DA3DCB-B0ED-4F4A-B3A2-B512686F3295}"/>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6">
                <a:extLst>
                  <a:ext uri="{FF2B5EF4-FFF2-40B4-BE49-F238E27FC236}">
                    <a16:creationId xmlns:a16="http://schemas.microsoft.com/office/drawing/2014/main" id="{DF7B682E-6BBC-E346-9744-0008EBF2BCAF}"/>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7">
                <a:extLst>
                  <a:ext uri="{FF2B5EF4-FFF2-40B4-BE49-F238E27FC236}">
                    <a16:creationId xmlns:a16="http://schemas.microsoft.com/office/drawing/2014/main" id="{89ADDB60-01BA-DC49-8DE8-7909E412BF28}"/>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8">
                <a:extLst>
                  <a:ext uri="{FF2B5EF4-FFF2-40B4-BE49-F238E27FC236}">
                    <a16:creationId xmlns:a16="http://schemas.microsoft.com/office/drawing/2014/main" id="{BADAC444-7B1E-8B4F-95E1-B15009384CAD}"/>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9">
                <a:extLst>
                  <a:ext uri="{FF2B5EF4-FFF2-40B4-BE49-F238E27FC236}">
                    <a16:creationId xmlns:a16="http://schemas.microsoft.com/office/drawing/2014/main" id="{DDEA1A75-7DDB-484D-B55F-83057427529B}"/>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0">
                <a:extLst>
                  <a:ext uri="{FF2B5EF4-FFF2-40B4-BE49-F238E27FC236}">
                    <a16:creationId xmlns:a16="http://schemas.microsoft.com/office/drawing/2014/main" id="{8BD7A1DA-D6BC-B540-8868-87444FFA8923}"/>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5" name="直线连接符 34">
            <a:extLst>
              <a:ext uri="{FF2B5EF4-FFF2-40B4-BE49-F238E27FC236}">
                <a16:creationId xmlns:a16="http://schemas.microsoft.com/office/drawing/2014/main" id="{E5DF8D13-70E0-AF46-8631-B0F3419D3CFD}"/>
              </a:ext>
            </a:extLst>
          </p:cNvPr>
          <p:cNvCxnSpPr>
            <a:cxnSpLocks/>
          </p:cNvCxnSpPr>
          <p:nvPr userDrawn="1"/>
        </p:nvCxnSpPr>
        <p:spPr>
          <a:xfrm>
            <a:off x="7279051" y="395111"/>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543783C6-3E2C-DC4A-A855-566FB9EEEA67}"/>
              </a:ext>
            </a:extLst>
          </p:cNvPr>
          <p:cNvGrpSpPr/>
          <p:nvPr userDrawn="1"/>
        </p:nvGrpSpPr>
        <p:grpSpPr>
          <a:xfrm>
            <a:off x="7749100" y="319984"/>
            <a:ext cx="695780" cy="276998"/>
            <a:chOff x="1113126" y="809213"/>
            <a:chExt cx="2133357" cy="523762"/>
          </a:xfrm>
          <a:solidFill>
            <a:schemeClr val="bg1">
              <a:lumMod val="75000"/>
            </a:schemeClr>
          </a:solidFill>
        </p:grpSpPr>
        <p:sp>
          <p:nvSpPr>
            <p:cNvPr id="37" name="椭圆 36">
              <a:extLst>
                <a:ext uri="{FF2B5EF4-FFF2-40B4-BE49-F238E27FC236}">
                  <a16:creationId xmlns:a16="http://schemas.microsoft.com/office/drawing/2014/main" id="{5C7ECC7A-FF16-554D-96D3-A65871AEE360}"/>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90"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45D09929-F40F-B44A-9D9E-3B1511170001}"/>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90" eaLnBrk="1" fontAlgn="auto" hangingPunct="1">
                <a:spcBef>
                  <a:spcPts val="0"/>
                </a:spcBef>
                <a:spcAft>
                  <a:spcPts val="0"/>
                </a:spcAft>
              </a:pPr>
              <a:endParaRPr kumimoji="1" lang="zh-CN" altLang="en-US" sz="1400">
                <a:solidFill>
                  <a:prstClr val="white"/>
                </a:solidFill>
              </a:endParaRPr>
            </a:p>
          </p:txBody>
        </p:sp>
        <p:sp>
          <p:nvSpPr>
            <p:cNvPr id="39" name="椭圆 38">
              <a:extLst>
                <a:ext uri="{FF2B5EF4-FFF2-40B4-BE49-F238E27FC236}">
                  <a16:creationId xmlns:a16="http://schemas.microsoft.com/office/drawing/2014/main" id="{2E8AAC8D-B4A7-744A-8BCA-D6B2EC213283}"/>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90" eaLnBrk="1" fontAlgn="auto" hangingPunct="1">
                <a:spcBef>
                  <a:spcPts val="0"/>
                </a:spcBef>
                <a:spcAft>
                  <a:spcPts val="0"/>
                </a:spcAft>
              </a:pPr>
              <a:endParaRPr kumimoji="1" lang="zh-CN" altLang="en-US" sz="1400">
                <a:solidFill>
                  <a:prstClr val="white"/>
                </a:solidFill>
              </a:endParaRPr>
            </a:p>
          </p:txBody>
        </p:sp>
        <p:sp>
          <p:nvSpPr>
            <p:cNvPr id="40" name="椭圆 39">
              <a:extLst>
                <a:ext uri="{FF2B5EF4-FFF2-40B4-BE49-F238E27FC236}">
                  <a16:creationId xmlns:a16="http://schemas.microsoft.com/office/drawing/2014/main" id="{E6F36119-3651-4744-9931-F2472FF33170}"/>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290" eaLnBrk="1" fontAlgn="auto" hangingPunct="1">
                <a:spcBef>
                  <a:spcPts val="0"/>
                </a:spcBef>
                <a:spcAft>
                  <a:spcPts val="0"/>
                </a:spcAft>
              </a:pPr>
              <a:endParaRPr kumimoji="1" lang="zh-CN" altLang="en-US" sz="1400">
                <a:solidFill>
                  <a:prstClr val="white"/>
                </a:solidFill>
              </a:endParaRPr>
            </a:p>
          </p:txBody>
        </p:sp>
      </p:grpSp>
      <p:sp>
        <p:nvSpPr>
          <p:cNvPr id="41" name="矩形 40">
            <a:extLst>
              <a:ext uri="{FF2B5EF4-FFF2-40B4-BE49-F238E27FC236}">
                <a16:creationId xmlns:a16="http://schemas.microsoft.com/office/drawing/2014/main" id="{429E973E-9734-4844-B936-C1D7BEBEA261}"/>
              </a:ext>
            </a:extLst>
          </p:cNvPr>
          <p:cNvSpPr/>
          <p:nvPr userDrawn="1"/>
        </p:nvSpPr>
        <p:spPr>
          <a:xfrm>
            <a:off x="7665119" y="309880"/>
            <a:ext cx="869466" cy="288539"/>
          </a:xfrm>
          <a:prstGeom prst="rect">
            <a:avLst/>
          </a:prstGeom>
          <a:noFill/>
        </p:spPr>
        <p:txBody>
          <a:bodyPr wrap="none" lIns="68535" tIns="34289" rIns="68535" bIns="34289">
            <a:spAutoFit/>
          </a:bodyPr>
          <a:lstStyle/>
          <a:p>
            <a:pPr algn="ctr" defTabSz="685290"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2" name="组合 41">
            <a:extLst>
              <a:ext uri="{FF2B5EF4-FFF2-40B4-BE49-F238E27FC236}">
                <a16:creationId xmlns:a16="http://schemas.microsoft.com/office/drawing/2014/main" id="{CDBA8066-7719-6E44-BBFA-1BD16F8D020F}"/>
              </a:ext>
            </a:extLst>
          </p:cNvPr>
          <p:cNvGrpSpPr/>
          <p:nvPr userDrawn="1"/>
        </p:nvGrpSpPr>
        <p:grpSpPr>
          <a:xfrm>
            <a:off x="536589" y="547143"/>
            <a:ext cx="302279" cy="241424"/>
            <a:chOff x="1368170" y="664579"/>
            <a:chExt cx="550582" cy="439737"/>
          </a:xfrm>
          <a:solidFill>
            <a:schemeClr val="bg1"/>
          </a:solidFill>
        </p:grpSpPr>
        <p:sp>
          <p:nvSpPr>
            <p:cNvPr id="43" name="Freeform 1">
              <a:extLst>
                <a:ext uri="{FF2B5EF4-FFF2-40B4-BE49-F238E27FC236}">
                  <a16:creationId xmlns:a16="http://schemas.microsoft.com/office/drawing/2014/main" id="{212F6771-1D3A-7341-902D-DA18419FA11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2">
              <a:extLst>
                <a:ext uri="{FF2B5EF4-FFF2-40B4-BE49-F238E27FC236}">
                  <a16:creationId xmlns:a16="http://schemas.microsoft.com/office/drawing/2014/main" id="{34F083C1-A1BA-0E4E-8E89-BB4E5F340664}"/>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3">
              <a:extLst>
                <a:ext uri="{FF2B5EF4-FFF2-40B4-BE49-F238E27FC236}">
                  <a16:creationId xmlns:a16="http://schemas.microsoft.com/office/drawing/2014/main" id="{809B51FD-2ED5-BC4E-B2F3-2008069DDE46}"/>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4">
              <a:extLst>
                <a:ext uri="{FF2B5EF4-FFF2-40B4-BE49-F238E27FC236}">
                  <a16:creationId xmlns:a16="http://schemas.microsoft.com/office/drawing/2014/main" id="{6A84B375-DC03-B642-9B1F-09A720046E5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5">
              <a:extLst>
                <a:ext uri="{FF2B5EF4-FFF2-40B4-BE49-F238E27FC236}">
                  <a16:creationId xmlns:a16="http://schemas.microsoft.com/office/drawing/2014/main" id="{7D23448C-7F6F-DE48-AC3F-39BBE47F8B20}"/>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6">
              <a:extLst>
                <a:ext uri="{FF2B5EF4-FFF2-40B4-BE49-F238E27FC236}">
                  <a16:creationId xmlns:a16="http://schemas.microsoft.com/office/drawing/2014/main" id="{10E8DE67-4EF3-CC43-BF30-665F02B2710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7">
              <a:extLst>
                <a:ext uri="{FF2B5EF4-FFF2-40B4-BE49-F238E27FC236}">
                  <a16:creationId xmlns:a16="http://schemas.microsoft.com/office/drawing/2014/main" id="{0E842195-989D-0F4A-AEAD-8665C2E713F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8">
              <a:extLst>
                <a:ext uri="{FF2B5EF4-FFF2-40B4-BE49-F238E27FC236}">
                  <a16:creationId xmlns:a16="http://schemas.microsoft.com/office/drawing/2014/main" id="{2CCE1E61-E678-A04A-9F48-AD28EE1592DD}"/>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9">
              <a:extLst>
                <a:ext uri="{FF2B5EF4-FFF2-40B4-BE49-F238E27FC236}">
                  <a16:creationId xmlns:a16="http://schemas.microsoft.com/office/drawing/2014/main" id="{5A553C8E-044C-554F-8CA4-756B8A1F3521}"/>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10">
              <a:extLst>
                <a:ext uri="{FF2B5EF4-FFF2-40B4-BE49-F238E27FC236}">
                  <a16:creationId xmlns:a16="http://schemas.microsoft.com/office/drawing/2014/main" id="{B864F7F5-8239-2843-8E2F-F5D0C9E76A02}"/>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3" name="Freeform 11">
              <a:extLst>
                <a:ext uri="{FF2B5EF4-FFF2-40B4-BE49-F238E27FC236}">
                  <a16:creationId xmlns:a16="http://schemas.microsoft.com/office/drawing/2014/main" id="{2B6C79DB-0F26-A549-AD80-3197BB3F2B4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290"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37490259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9EEFE-9034-4167-B789-35176624F7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9AD48E-B466-459D-AD50-CA9D3502129E}"/>
              </a:ext>
            </a:extLst>
          </p:cNvPr>
          <p:cNvSpPr>
            <a:spLocks noGrp="1"/>
          </p:cNvSpPr>
          <p:nvPr>
            <p:ph type="dt" sz="half" idx="10"/>
          </p:nvPr>
        </p:nvSpPr>
        <p:spPr/>
        <p:txBody>
          <a:bodyPr/>
          <a:lstStyle/>
          <a:p>
            <a:fld id="{7021A7F0-2857-4BB0-ABE7-FD9D4410572D}" type="datetimeFigureOut">
              <a:rPr lang="zh-CN" altLang="en-US" smtClean="0">
                <a:solidFill>
                  <a:prstClr val="black">
                    <a:tint val="75000"/>
                  </a:prstClr>
                </a:solidFill>
              </a:rPr>
              <a:pPr/>
              <a:t>2023/9/25</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id="{F43F4001-94F9-4CC7-B8B8-931FC160C10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id="{D28E8CE3-181A-4320-8BC2-69DAD7DE5F5A}"/>
              </a:ext>
            </a:extLst>
          </p:cNvPr>
          <p:cNvSpPr>
            <a:spLocks noGrp="1"/>
          </p:cNvSpPr>
          <p:nvPr>
            <p:ph type="sldNum" sz="quarter" idx="12"/>
          </p:nvPr>
        </p:nvSpPr>
        <p:spPr/>
        <p:txBody>
          <a:bodyPr/>
          <a:lstStyle/>
          <a:p>
            <a:fld id="{FC560244-FBFA-42FA-A5DC-C392AF1883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66379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749" indent="0" algn="ctr">
              <a:buNone/>
              <a:defRPr sz="1500"/>
            </a:lvl2pPr>
            <a:lvl3pPr marL="685511" indent="0" algn="ctr">
              <a:buNone/>
              <a:defRPr sz="1400"/>
            </a:lvl3pPr>
            <a:lvl4pPr marL="1028267" indent="0" algn="ctr">
              <a:buNone/>
              <a:defRPr sz="1200"/>
            </a:lvl4pPr>
            <a:lvl5pPr marL="1371022" indent="0" algn="ctr">
              <a:buNone/>
              <a:defRPr sz="1200"/>
            </a:lvl5pPr>
            <a:lvl6pPr marL="1713785" indent="0" algn="ctr">
              <a:buNone/>
              <a:defRPr sz="1200"/>
            </a:lvl6pPr>
            <a:lvl7pPr marL="2056532" indent="0" algn="ctr">
              <a:buNone/>
              <a:defRPr sz="1200"/>
            </a:lvl7pPr>
            <a:lvl8pPr marL="2399280" indent="0" algn="ctr">
              <a:buNone/>
              <a:defRPr sz="1200"/>
            </a:lvl8pPr>
            <a:lvl9pPr marL="2742029" indent="0" algn="ctr">
              <a:buNone/>
              <a:defRPr sz="12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9C07FD42-40C8-0740-93F0-4905CF427A8F}"/>
              </a:ext>
            </a:extLst>
          </p:cNvPr>
          <p:cNvSpPr>
            <a:spLocks noGrp="1"/>
          </p:cNvSpPr>
          <p:nvPr>
            <p:ph type="dt" sz="half" idx="10"/>
          </p:nvPr>
        </p:nvSpPr>
        <p:spPr/>
        <p:txBody>
          <a:bodyPr/>
          <a:lstStyle/>
          <a:p>
            <a:fld id="{0E59C439-FD35-4547-BEF5-304266CA27A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B598E813-0309-7546-9A4F-6893C100586A}"/>
              </a:ext>
            </a:extLst>
          </p:cNvPr>
          <p:cNvSpPr>
            <a:spLocks noGrp="1"/>
          </p:cNvSpPr>
          <p:nvPr>
            <p:ph type="ftr" sz="quarter" idx="11"/>
          </p:nvPr>
        </p:nvSpPr>
        <p:spPr/>
        <p:txBody>
          <a:bodyPr/>
          <a:lstStyle/>
          <a:p>
            <a:endParaRPr kumimoji="1" lang="zh-CN" altLang="en-US" dirty="0">
              <a:solidFill>
                <a:prstClr val="black">
                  <a:tint val="75000"/>
                </a:prstClr>
              </a:solidFill>
            </a:endParaRPr>
          </a:p>
        </p:txBody>
      </p:sp>
      <p:sp>
        <p:nvSpPr>
          <p:cNvPr id="7" name="矩形 6">
            <a:extLst>
              <a:ext uri="{FF2B5EF4-FFF2-40B4-BE49-F238E27FC236}">
                <a16:creationId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55" tIns="34289" rIns="68555" bIns="34289" rtlCol="0" anchor="ctr"/>
          <a:lstStyle/>
          <a:p>
            <a:pPr algn="ctr" defTabSz="685511"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7114846" y="67976"/>
            <a:ext cx="1785582" cy="288539"/>
          </a:xfrm>
          <a:prstGeom prst="rect">
            <a:avLst/>
          </a:prstGeom>
          <a:noFill/>
        </p:spPr>
        <p:txBody>
          <a:bodyPr wrap="none" lIns="68555" tIns="34289" rIns="68555" bIns="34289" rtlCol="0">
            <a:spAutoFit/>
          </a:bodyPr>
          <a:lstStyle/>
          <a:p>
            <a:pPr algn="r" defTabSz="685511"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3578845" y="4484565"/>
            <a:ext cx="2025457" cy="587340"/>
            <a:chOff x="4858653" y="5979422"/>
            <a:chExt cx="2700610" cy="783120"/>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11"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511"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511"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411039695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500891"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55" tIns="34289" rIns="68555" bIns="34289" rtlCol="0" anchor="ctr"/>
          <a:lstStyle/>
          <a:p>
            <a:pPr algn="ctr" defTabSz="685511"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628650" y="1133085"/>
            <a:ext cx="7886700" cy="3440021"/>
          </a:xfrm>
        </p:spPr>
        <p:txBody>
          <a:bodyPr/>
          <a:lstStyle>
            <a:lvl1pPr marL="270170" indent="-270170">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p:txBody>
          <a:bodyPr/>
          <a:lstStyle/>
          <a:p>
            <a:fld id="{742A9FFD-B852-1440-BFA7-3771E624B655}"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dirty="0">
              <a:solidFill>
                <a:prstClr val="black">
                  <a:tint val="75000"/>
                </a:prstClr>
              </a:solidFill>
            </a:endParaRPr>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AB0058AB-B1F1-354B-AC17-D97CF5C61CCA}"/>
              </a:ext>
            </a:extLst>
          </p:cNvPr>
          <p:cNvGrpSpPr/>
          <p:nvPr userDrawn="1"/>
        </p:nvGrpSpPr>
        <p:grpSpPr>
          <a:xfrm>
            <a:off x="7387089" y="633183"/>
            <a:ext cx="1471114" cy="156259"/>
            <a:chOff x="1368170" y="1165302"/>
            <a:chExt cx="4139947" cy="439737"/>
          </a:xfrm>
        </p:grpSpPr>
        <p:grpSp>
          <p:nvGrpSpPr>
            <p:cNvPr id="42" name="组合 41">
              <a:extLst>
                <a:ext uri="{FF2B5EF4-FFF2-40B4-BE49-F238E27FC236}">
                  <a16:creationId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7279051" y="395098"/>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11"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11"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11"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11"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a16="http://schemas.microsoft.com/office/drawing/2014/main" id="{2BB61636-6036-1C48-82CA-04EB1597C9CC}"/>
              </a:ext>
            </a:extLst>
          </p:cNvPr>
          <p:cNvSpPr/>
          <p:nvPr userDrawn="1"/>
        </p:nvSpPr>
        <p:spPr>
          <a:xfrm>
            <a:off x="7665119" y="309867"/>
            <a:ext cx="869466" cy="288539"/>
          </a:xfrm>
          <a:prstGeom prst="rect">
            <a:avLst/>
          </a:prstGeom>
          <a:noFill/>
        </p:spPr>
        <p:txBody>
          <a:bodyPr wrap="none" lIns="68555" tIns="34289" rIns="68555" bIns="34289">
            <a:spAutoFit/>
          </a:bodyPr>
          <a:lstStyle/>
          <a:p>
            <a:pPr algn="ctr" defTabSz="685511"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71" name="组合 70">
            <a:extLst>
              <a:ext uri="{FF2B5EF4-FFF2-40B4-BE49-F238E27FC236}">
                <a16:creationId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24727857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882D0-572E-624F-BEDB-F00CBE6A2180}"/>
              </a:ext>
            </a:extLst>
          </p:cNvPr>
          <p:cNvSpPr>
            <a:spLocks noGrp="1"/>
          </p:cNvSpPr>
          <p:nvPr>
            <p:ph type="title"/>
          </p:nvPr>
        </p:nvSpPr>
        <p:spPr>
          <a:xfrm>
            <a:off x="623888" y="1282321"/>
            <a:ext cx="7886700" cy="2139553"/>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1A87903-353F-4B4A-B3FB-4066EDD98E71}"/>
              </a:ext>
            </a:extLst>
          </p:cNvPr>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749" indent="0">
              <a:buNone/>
              <a:defRPr sz="1500">
                <a:solidFill>
                  <a:schemeClr val="tx1">
                    <a:tint val="75000"/>
                  </a:schemeClr>
                </a:solidFill>
              </a:defRPr>
            </a:lvl2pPr>
            <a:lvl3pPr marL="685511" indent="0">
              <a:buNone/>
              <a:defRPr sz="1400">
                <a:solidFill>
                  <a:schemeClr val="tx1">
                    <a:tint val="75000"/>
                  </a:schemeClr>
                </a:solidFill>
              </a:defRPr>
            </a:lvl3pPr>
            <a:lvl4pPr marL="1028267" indent="0">
              <a:buNone/>
              <a:defRPr sz="1200">
                <a:solidFill>
                  <a:schemeClr val="tx1">
                    <a:tint val="75000"/>
                  </a:schemeClr>
                </a:solidFill>
              </a:defRPr>
            </a:lvl4pPr>
            <a:lvl5pPr marL="1371022" indent="0">
              <a:buNone/>
              <a:defRPr sz="1200">
                <a:solidFill>
                  <a:schemeClr val="tx1">
                    <a:tint val="75000"/>
                  </a:schemeClr>
                </a:solidFill>
              </a:defRPr>
            </a:lvl5pPr>
            <a:lvl6pPr marL="1713785" indent="0">
              <a:buNone/>
              <a:defRPr sz="1200">
                <a:solidFill>
                  <a:schemeClr val="tx1">
                    <a:tint val="75000"/>
                  </a:schemeClr>
                </a:solidFill>
              </a:defRPr>
            </a:lvl6pPr>
            <a:lvl7pPr marL="2056532" indent="0">
              <a:buNone/>
              <a:defRPr sz="1200">
                <a:solidFill>
                  <a:schemeClr val="tx1">
                    <a:tint val="75000"/>
                  </a:schemeClr>
                </a:solidFill>
              </a:defRPr>
            </a:lvl7pPr>
            <a:lvl8pPr marL="2399280" indent="0">
              <a:buNone/>
              <a:defRPr sz="1200">
                <a:solidFill>
                  <a:schemeClr val="tx1">
                    <a:tint val="75000"/>
                  </a:schemeClr>
                </a:solidFill>
              </a:defRPr>
            </a:lvl8pPr>
            <a:lvl9pPr marL="2742029"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D04B3FA-B4F5-5C42-B890-F4076B7A4FD0}"/>
              </a:ext>
            </a:extLst>
          </p:cNvPr>
          <p:cNvSpPr>
            <a:spLocks noGrp="1"/>
          </p:cNvSpPr>
          <p:nvPr>
            <p:ph type="dt" sz="half" idx="10"/>
          </p:nvPr>
        </p:nvSpPr>
        <p:spPr/>
        <p:txBody>
          <a:bodyPr/>
          <a:lstStyle/>
          <a:p>
            <a:fld id="{8FB9FD2C-6821-D14F-9B68-59272353C12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0C101AF8-66A2-9540-852A-299D3631665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31EE700E-C900-6342-B705-37A4EAE2A741}"/>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2648809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p:txBody>
          <a:bodyPr/>
          <a:lstStyle/>
          <a:p>
            <a:fld id="{3B2C8BEE-C117-B242-AE80-6684D8ECFAC3}"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8" name="矩形 7">
            <a:extLst>
              <a:ext uri="{FF2B5EF4-FFF2-40B4-BE49-F238E27FC236}">
                <a16:creationId xmlns:a16="http://schemas.microsoft.com/office/drawing/2014/main" id="{6EA401A9-3F89-014C-9A94-02FD1A5217FC}"/>
              </a:ext>
            </a:extLst>
          </p:cNvPr>
          <p:cNvSpPr/>
          <p:nvPr userDrawn="1"/>
        </p:nvSpPr>
        <p:spPr>
          <a:xfrm>
            <a:off x="500891"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55" tIns="34289" rIns="68555" bIns="34289" rtlCol="0" anchor="ctr"/>
          <a:lstStyle/>
          <a:p>
            <a:pPr algn="ctr" defTabSz="685511"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F75304E3-D2BA-6B43-A9CA-868095E37E2C}"/>
              </a:ext>
            </a:extLst>
          </p:cNvPr>
          <p:cNvGrpSpPr/>
          <p:nvPr userDrawn="1"/>
        </p:nvGrpSpPr>
        <p:grpSpPr>
          <a:xfrm>
            <a:off x="7387089" y="633183"/>
            <a:ext cx="1471114" cy="156259"/>
            <a:chOff x="1368170" y="1165302"/>
            <a:chExt cx="4139947" cy="439737"/>
          </a:xfrm>
        </p:grpSpPr>
        <p:grpSp>
          <p:nvGrpSpPr>
            <p:cNvPr id="11" name="组合 10">
              <a:extLst>
                <a:ext uri="{FF2B5EF4-FFF2-40B4-BE49-F238E27FC236}">
                  <a16:creationId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7279051" y="395098"/>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11"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11"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11"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11"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a16="http://schemas.microsoft.com/office/drawing/2014/main" id="{8CFB3674-431C-F94A-8727-C9C98640DFEB}"/>
              </a:ext>
            </a:extLst>
          </p:cNvPr>
          <p:cNvSpPr/>
          <p:nvPr userDrawn="1"/>
        </p:nvSpPr>
        <p:spPr>
          <a:xfrm>
            <a:off x="7665119" y="309867"/>
            <a:ext cx="869466" cy="288539"/>
          </a:xfrm>
          <a:prstGeom prst="rect">
            <a:avLst/>
          </a:prstGeom>
          <a:noFill/>
        </p:spPr>
        <p:txBody>
          <a:bodyPr wrap="none" lIns="68555" tIns="34289" rIns="68555" bIns="34289">
            <a:spAutoFit/>
          </a:bodyPr>
          <a:lstStyle/>
          <a:p>
            <a:pPr algn="ctr" defTabSz="685511"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0" name="组合 39">
            <a:extLst>
              <a:ext uri="{FF2B5EF4-FFF2-40B4-BE49-F238E27FC236}">
                <a16:creationId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380847127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13DFC-2B9E-1046-8B5B-5FDA89B52346}"/>
              </a:ext>
            </a:extLst>
          </p:cNvPr>
          <p:cNvSpPr>
            <a:spLocks noGrp="1"/>
          </p:cNvSpPr>
          <p:nvPr>
            <p:ph type="title"/>
          </p:nvPr>
        </p:nvSpPr>
        <p:spPr>
          <a:xfrm>
            <a:off x="993140" y="273861"/>
            <a:ext cx="7523403" cy="659315"/>
          </a:xfrm>
        </p:spPr>
        <p:txBody>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664D48E2-7007-2C43-9E31-DD29856768DC}"/>
              </a:ext>
            </a:extLst>
          </p:cNvPr>
          <p:cNvSpPr>
            <a:spLocks noGrp="1"/>
          </p:cNvSpPr>
          <p:nvPr>
            <p:ph type="body" idx="1"/>
          </p:nvPr>
        </p:nvSpPr>
        <p:spPr>
          <a:xfrm>
            <a:off x="629842" y="1260872"/>
            <a:ext cx="3868340" cy="617934"/>
          </a:xfrm>
        </p:spPr>
        <p:txBody>
          <a:bodyPr anchor="b"/>
          <a:lstStyle>
            <a:lvl1pPr marL="0" indent="0">
              <a:buNone/>
              <a:defRPr sz="1800" b="1"/>
            </a:lvl1pPr>
            <a:lvl2pPr marL="342749" indent="0">
              <a:buNone/>
              <a:defRPr sz="1500" b="1"/>
            </a:lvl2pPr>
            <a:lvl3pPr marL="685511" indent="0">
              <a:buNone/>
              <a:defRPr sz="1400" b="1"/>
            </a:lvl3pPr>
            <a:lvl4pPr marL="1028267" indent="0">
              <a:buNone/>
              <a:defRPr sz="1200" b="1"/>
            </a:lvl4pPr>
            <a:lvl5pPr marL="1371022" indent="0">
              <a:buNone/>
              <a:defRPr sz="1200" b="1"/>
            </a:lvl5pPr>
            <a:lvl6pPr marL="1713785" indent="0">
              <a:buNone/>
              <a:defRPr sz="1200" b="1"/>
            </a:lvl6pPr>
            <a:lvl7pPr marL="2056532" indent="0">
              <a:buNone/>
              <a:defRPr sz="1200" b="1"/>
            </a:lvl7pPr>
            <a:lvl8pPr marL="2399280" indent="0">
              <a:buNone/>
              <a:defRPr sz="1200" b="1"/>
            </a:lvl8pPr>
            <a:lvl9pPr marL="2742029" indent="0">
              <a:buNone/>
              <a:defRPr sz="1200" b="1"/>
            </a:lvl9pPr>
          </a:lstStyle>
          <a:p>
            <a:pPr lvl="0"/>
            <a:r>
              <a:rPr kumimoji="1" lang="zh-CN" altLang="en-US" dirty="0"/>
              <a:t>单击此处编辑母版文本样式</a:t>
            </a:r>
          </a:p>
        </p:txBody>
      </p:sp>
      <p:sp>
        <p:nvSpPr>
          <p:cNvPr id="4" name="内容占位符 3">
            <a:extLst>
              <a:ext uri="{FF2B5EF4-FFF2-40B4-BE49-F238E27FC236}">
                <a16:creationId xmlns:a16="http://schemas.microsoft.com/office/drawing/2014/main" id="{A1ED6729-C3F3-7049-A57C-58FE3C205582}"/>
              </a:ext>
            </a:extLst>
          </p:cNvPr>
          <p:cNvSpPr>
            <a:spLocks noGrp="1"/>
          </p:cNvSpPr>
          <p:nvPr>
            <p:ph sz="half" idx="2"/>
          </p:nvPr>
        </p:nvSpPr>
        <p:spPr>
          <a:xfrm>
            <a:off x="629842" y="1878806"/>
            <a:ext cx="3868340" cy="2763441"/>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a:extLst>
              <a:ext uri="{FF2B5EF4-FFF2-40B4-BE49-F238E27FC236}">
                <a16:creationId xmlns:a16="http://schemas.microsoft.com/office/drawing/2014/main" id="{762B1297-DB16-374F-BBBD-21C64C2926E8}"/>
              </a:ext>
            </a:extLst>
          </p:cNvPr>
          <p:cNvSpPr>
            <a:spLocks noGrp="1"/>
          </p:cNvSpPr>
          <p:nvPr>
            <p:ph type="body" sz="quarter" idx="3"/>
          </p:nvPr>
        </p:nvSpPr>
        <p:spPr>
          <a:xfrm>
            <a:off x="4629152" y="1260872"/>
            <a:ext cx="3887391" cy="617934"/>
          </a:xfrm>
        </p:spPr>
        <p:txBody>
          <a:bodyPr anchor="b"/>
          <a:lstStyle>
            <a:lvl1pPr marL="0" indent="0">
              <a:buNone/>
              <a:defRPr sz="1800" b="1"/>
            </a:lvl1pPr>
            <a:lvl2pPr marL="342749" indent="0">
              <a:buNone/>
              <a:defRPr sz="1500" b="1"/>
            </a:lvl2pPr>
            <a:lvl3pPr marL="685511" indent="0">
              <a:buNone/>
              <a:defRPr sz="1400" b="1"/>
            </a:lvl3pPr>
            <a:lvl4pPr marL="1028267" indent="0">
              <a:buNone/>
              <a:defRPr sz="1200" b="1"/>
            </a:lvl4pPr>
            <a:lvl5pPr marL="1371022" indent="0">
              <a:buNone/>
              <a:defRPr sz="1200" b="1"/>
            </a:lvl5pPr>
            <a:lvl6pPr marL="1713785" indent="0">
              <a:buNone/>
              <a:defRPr sz="1200" b="1"/>
            </a:lvl6pPr>
            <a:lvl7pPr marL="2056532" indent="0">
              <a:buNone/>
              <a:defRPr sz="1200" b="1"/>
            </a:lvl7pPr>
            <a:lvl8pPr marL="2399280" indent="0">
              <a:buNone/>
              <a:defRPr sz="1200" b="1"/>
            </a:lvl8pPr>
            <a:lvl9pPr marL="2742029"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E6E70B-400A-F546-AF7B-C36FDD085856}"/>
              </a:ext>
            </a:extLst>
          </p:cNvPr>
          <p:cNvSpPr>
            <a:spLocks noGrp="1"/>
          </p:cNvSpPr>
          <p:nvPr>
            <p:ph sz="quarter" idx="4"/>
          </p:nvPr>
        </p:nvSpPr>
        <p:spPr>
          <a:xfrm>
            <a:off x="4629152" y="1878806"/>
            <a:ext cx="3887391"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BADACC0-37EC-9149-9D6D-CB966DF55A46}"/>
              </a:ext>
            </a:extLst>
          </p:cNvPr>
          <p:cNvSpPr>
            <a:spLocks noGrp="1"/>
          </p:cNvSpPr>
          <p:nvPr>
            <p:ph type="dt" sz="half" idx="10"/>
          </p:nvPr>
        </p:nvSpPr>
        <p:spPr/>
        <p:txBody>
          <a:bodyPr/>
          <a:lstStyle/>
          <a:p>
            <a:fld id="{242C34E1-A7B1-194A-A03F-68AF0754181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8" name="页脚占位符 7">
            <a:extLst>
              <a:ext uri="{FF2B5EF4-FFF2-40B4-BE49-F238E27FC236}">
                <a16:creationId xmlns:a16="http://schemas.microsoft.com/office/drawing/2014/main" id="{C1F2C5F8-DD20-7E4C-9FB0-CD51C54A1C6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id="{B8D7EE40-2B94-6D4D-928E-DECF5D80840F}"/>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10" name="矩形 9">
            <a:extLst>
              <a:ext uri="{FF2B5EF4-FFF2-40B4-BE49-F238E27FC236}">
                <a16:creationId xmlns:a16="http://schemas.microsoft.com/office/drawing/2014/main" id="{ABC5A3E3-16BE-4348-82D2-7C344E6E1F54}"/>
              </a:ext>
            </a:extLst>
          </p:cNvPr>
          <p:cNvSpPr/>
          <p:nvPr userDrawn="1"/>
        </p:nvSpPr>
        <p:spPr>
          <a:xfrm>
            <a:off x="500891" y="47741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55" tIns="34289" rIns="68555" bIns="34289" rtlCol="0" anchor="ctr"/>
          <a:lstStyle/>
          <a:p>
            <a:pPr algn="ctr" defTabSz="685511" eaLnBrk="1" fontAlgn="auto" hangingPunct="1">
              <a:spcBef>
                <a:spcPts val="0"/>
              </a:spcBef>
              <a:spcAft>
                <a:spcPts val="0"/>
              </a:spcAft>
            </a:pPr>
            <a:endParaRPr kumimoji="1" lang="zh-CN" altLang="en-US" sz="1400" dirty="0">
              <a:solidFill>
                <a:srgbClr val="5C307E"/>
              </a:solidFill>
            </a:endParaRPr>
          </a:p>
        </p:txBody>
      </p:sp>
      <p:cxnSp>
        <p:nvCxnSpPr>
          <p:cNvPr id="11" name="直线连接符 10">
            <a:extLst>
              <a:ext uri="{FF2B5EF4-FFF2-40B4-BE49-F238E27FC236}">
                <a16:creationId xmlns:a16="http://schemas.microsoft.com/office/drawing/2014/main" id="{EE152040-1510-FD47-8927-D0B20C5D7C27}"/>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4F0ACF62-A174-B042-8DB8-C53C3544E64E}"/>
              </a:ext>
            </a:extLst>
          </p:cNvPr>
          <p:cNvGrpSpPr/>
          <p:nvPr userDrawn="1"/>
        </p:nvGrpSpPr>
        <p:grpSpPr>
          <a:xfrm>
            <a:off x="7387089" y="633183"/>
            <a:ext cx="1471114" cy="156259"/>
            <a:chOff x="1368170" y="1165302"/>
            <a:chExt cx="4139947" cy="439737"/>
          </a:xfrm>
        </p:grpSpPr>
        <p:grpSp>
          <p:nvGrpSpPr>
            <p:cNvPr id="13" name="组合 12">
              <a:extLst>
                <a:ext uri="{FF2B5EF4-FFF2-40B4-BE49-F238E27FC236}">
                  <a16:creationId xmlns:a16="http://schemas.microsoft.com/office/drawing/2014/main" id="{55F43CD0-928E-8C48-BA84-2461A00B51BF}"/>
                </a:ext>
              </a:extLst>
            </p:cNvPr>
            <p:cNvGrpSpPr/>
            <p:nvPr/>
          </p:nvGrpSpPr>
          <p:grpSpPr>
            <a:xfrm>
              <a:off x="1368170" y="1165302"/>
              <a:ext cx="550582" cy="439737"/>
              <a:chOff x="1368170" y="664579"/>
              <a:chExt cx="550582" cy="439737"/>
            </a:xfrm>
          </p:grpSpPr>
          <p:sp>
            <p:nvSpPr>
              <p:cNvPr id="24" name="Freeform 1">
                <a:extLst>
                  <a:ext uri="{FF2B5EF4-FFF2-40B4-BE49-F238E27FC236}">
                    <a16:creationId xmlns:a16="http://schemas.microsoft.com/office/drawing/2014/main" id="{A71C3E21-5577-FF43-AF55-EB68F1E9E333}"/>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2">
                <a:extLst>
                  <a:ext uri="{FF2B5EF4-FFF2-40B4-BE49-F238E27FC236}">
                    <a16:creationId xmlns:a16="http://schemas.microsoft.com/office/drawing/2014/main" id="{4E023B9C-C051-EC4D-B128-585E35516408}"/>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3">
                <a:extLst>
                  <a:ext uri="{FF2B5EF4-FFF2-40B4-BE49-F238E27FC236}">
                    <a16:creationId xmlns:a16="http://schemas.microsoft.com/office/drawing/2014/main" id="{A96BECFD-148E-114F-A81C-239DCDA21535}"/>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4">
                <a:extLst>
                  <a:ext uri="{FF2B5EF4-FFF2-40B4-BE49-F238E27FC236}">
                    <a16:creationId xmlns:a16="http://schemas.microsoft.com/office/drawing/2014/main" id="{BE08FD99-D6A9-1A48-B3C7-5DF30AE02C7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5">
                <a:extLst>
                  <a:ext uri="{FF2B5EF4-FFF2-40B4-BE49-F238E27FC236}">
                    <a16:creationId xmlns:a16="http://schemas.microsoft.com/office/drawing/2014/main" id="{102AE785-E76F-D64A-9D2A-F382B66C71AD}"/>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6">
                <a:extLst>
                  <a:ext uri="{FF2B5EF4-FFF2-40B4-BE49-F238E27FC236}">
                    <a16:creationId xmlns:a16="http://schemas.microsoft.com/office/drawing/2014/main" id="{84358720-89B3-A64A-9B8C-48D27F5F103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7">
                <a:extLst>
                  <a:ext uri="{FF2B5EF4-FFF2-40B4-BE49-F238E27FC236}">
                    <a16:creationId xmlns:a16="http://schemas.microsoft.com/office/drawing/2014/main" id="{B83B2B82-7F46-174A-BEE0-30C2FA53C79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8">
                <a:extLst>
                  <a:ext uri="{FF2B5EF4-FFF2-40B4-BE49-F238E27FC236}">
                    <a16:creationId xmlns:a16="http://schemas.microsoft.com/office/drawing/2014/main" id="{8C09104A-EBDA-D845-AA39-8757358A97BC}"/>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9">
                <a:extLst>
                  <a:ext uri="{FF2B5EF4-FFF2-40B4-BE49-F238E27FC236}">
                    <a16:creationId xmlns:a16="http://schemas.microsoft.com/office/drawing/2014/main" id="{081EDB8B-17F9-4B49-9ABB-7087B3625653}"/>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3" name="Freeform 10">
                <a:extLst>
                  <a:ext uri="{FF2B5EF4-FFF2-40B4-BE49-F238E27FC236}">
                    <a16:creationId xmlns:a16="http://schemas.microsoft.com/office/drawing/2014/main" id="{65C81ECF-1FAD-5D46-8BA6-B1184C567F64}"/>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4" name="Freeform 11">
                <a:extLst>
                  <a:ext uri="{FF2B5EF4-FFF2-40B4-BE49-F238E27FC236}">
                    <a16:creationId xmlns:a16="http://schemas.microsoft.com/office/drawing/2014/main" id="{F68D00D7-EBD9-574B-A827-73227AB29BB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4" name="组合 13">
              <a:extLst>
                <a:ext uri="{FF2B5EF4-FFF2-40B4-BE49-F238E27FC236}">
                  <a16:creationId xmlns:a16="http://schemas.microsoft.com/office/drawing/2014/main" id="{43698819-AB0C-9844-B519-966DF3F2F9CD}"/>
                </a:ext>
              </a:extLst>
            </p:cNvPr>
            <p:cNvGrpSpPr/>
            <p:nvPr/>
          </p:nvGrpSpPr>
          <p:grpSpPr>
            <a:xfrm>
              <a:off x="2028870" y="1197389"/>
              <a:ext cx="3479247" cy="365353"/>
              <a:chOff x="2028870" y="696666"/>
              <a:chExt cx="3479247" cy="365353"/>
            </a:xfrm>
            <a:solidFill>
              <a:schemeClr val="bg1">
                <a:lumMod val="50000"/>
              </a:schemeClr>
            </a:solidFill>
          </p:grpSpPr>
          <p:sp>
            <p:nvSpPr>
              <p:cNvPr id="15" name="Freeform 12">
                <a:extLst>
                  <a:ext uri="{FF2B5EF4-FFF2-40B4-BE49-F238E27FC236}">
                    <a16:creationId xmlns:a16="http://schemas.microsoft.com/office/drawing/2014/main" id="{A2ADFCE2-7117-4C4F-BB07-0CA44AB2F4C1}"/>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3">
                <a:extLst>
                  <a:ext uri="{FF2B5EF4-FFF2-40B4-BE49-F238E27FC236}">
                    <a16:creationId xmlns:a16="http://schemas.microsoft.com/office/drawing/2014/main" id="{27913D76-3F78-1640-8ABA-FD508552679A}"/>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4">
                <a:extLst>
                  <a:ext uri="{FF2B5EF4-FFF2-40B4-BE49-F238E27FC236}">
                    <a16:creationId xmlns:a16="http://schemas.microsoft.com/office/drawing/2014/main" id="{0251013D-C418-594D-8185-01EB2188AA1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5">
                <a:extLst>
                  <a:ext uri="{FF2B5EF4-FFF2-40B4-BE49-F238E27FC236}">
                    <a16:creationId xmlns:a16="http://schemas.microsoft.com/office/drawing/2014/main" id="{85DA3DCB-B0ED-4F4A-B3A2-B512686F3295}"/>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6">
                <a:extLst>
                  <a:ext uri="{FF2B5EF4-FFF2-40B4-BE49-F238E27FC236}">
                    <a16:creationId xmlns:a16="http://schemas.microsoft.com/office/drawing/2014/main" id="{DF7B682E-6BBC-E346-9744-0008EBF2BCAF}"/>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7">
                <a:extLst>
                  <a:ext uri="{FF2B5EF4-FFF2-40B4-BE49-F238E27FC236}">
                    <a16:creationId xmlns:a16="http://schemas.microsoft.com/office/drawing/2014/main" id="{89ADDB60-01BA-DC49-8DE8-7909E412BF28}"/>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8">
                <a:extLst>
                  <a:ext uri="{FF2B5EF4-FFF2-40B4-BE49-F238E27FC236}">
                    <a16:creationId xmlns:a16="http://schemas.microsoft.com/office/drawing/2014/main" id="{BADAC444-7B1E-8B4F-95E1-B15009384CAD}"/>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9">
                <a:extLst>
                  <a:ext uri="{FF2B5EF4-FFF2-40B4-BE49-F238E27FC236}">
                    <a16:creationId xmlns:a16="http://schemas.microsoft.com/office/drawing/2014/main" id="{DDEA1A75-7DDB-484D-B55F-83057427529B}"/>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0">
                <a:extLst>
                  <a:ext uri="{FF2B5EF4-FFF2-40B4-BE49-F238E27FC236}">
                    <a16:creationId xmlns:a16="http://schemas.microsoft.com/office/drawing/2014/main" id="{8BD7A1DA-D6BC-B540-8868-87444FFA8923}"/>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5" name="直线连接符 34">
            <a:extLst>
              <a:ext uri="{FF2B5EF4-FFF2-40B4-BE49-F238E27FC236}">
                <a16:creationId xmlns:a16="http://schemas.microsoft.com/office/drawing/2014/main" id="{E5DF8D13-70E0-AF46-8631-B0F3419D3CFD}"/>
              </a:ext>
            </a:extLst>
          </p:cNvPr>
          <p:cNvCxnSpPr>
            <a:cxnSpLocks/>
          </p:cNvCxnSpPr>
          <p:nvPr userDrawn="1"/>
        </p:nvCxnSpPr>
        <p:spPr>
          <a:xfrm>
            <a:off x="7279051" y="395098"/>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543783C6-3E2C-DC4A-A855-566FB9EEEA67}"/>
              </a:ext>
            </a:extLst>
          </p:cNvPr>
          <p:cNvGrpSpPr/>
          <p:nvPr userDrawn="1"/>
        </p:nvGrpSpPr>
        <p:grpSpPr>
          <a:xfrm>
            <a:off x="7749100" y="319984"/>
            <a:ext cx="695780" cy="276998"/>
            <a:chOff x="1113126" y="809213"/>
            <a:chExt cx="2133357" cy="523762"/>
          </a:xfrm>
          <a:solidFill>
            <a:schemeClr val="bg1">
              <a:lumMod val="75000"/>
            </a:schemeClr>
          </a:solidFill>
        </p:grpSpPr>
        <p:sp>
          <p:nvSpPr>
            <p:cNvPr id="37" name="椭圆 36">
              <a:extLst>
                <a:ext uri="{FF2B5EF4-FFF2-40B4-BE49-F238E27FC236}">
                  <a16:creationId xmlns:a16="http://schemas.microsoft.com/office/drawing/2014/main" id="{5C7ECC7A-FF16-554D-96D3-A65871AEE360}"/>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11"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45D09929-F40F-B44A-9D9E-3B1511170001}"/>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11" eaLnBrk="1" fontAlgn="auto" hangingPunct="1">
                <a:spcBef>
                  <a:spcPts val="0"/>
                </a:spcBef>
                <a:spcAft>
                  <a:spcPts val="0"/>
                </a:spcAft>
              </a:pPr>
              <a:endParaRPr kumimoji="1" lang="zh-CN" altLang="en-US" sz="1400">
                <a:solidFill>
                  <a:prstClr val="white"/>
                </a:solidFill>
              </a:endParaRPr>
            </a:p>
          </p:txBody>
        </p:sp>
        <p:sp>
          <p:nvSpPr>
            <p:cNvPr id="39" name="椭圆 38">
              <a:extLst>
                <a:ext uri="{FF2B5EF4-FFF2-40B4-BE49-F238E27FC236}">
                  <a16:creationId xmlns:a16="http://schemas.microsoft.com/office/drawing/2014/main" id="{2E8AAC8D-B4A7-744A-8BCA-D6B2EC213283}"/>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11" eaLnBrk="1" fontAlgn="auto" hangingPunct="1">
                <a:spcBef>
                  <a:spcPts val="0"/>
                </a:spcBef>
                <a:spcAft>
                  <a:spcPts val="0"/>
                </a:spcAft>
              </a:pPr>
              <a:endParaRPr kumimoji="1" lang="zh-CN" altLang="en-US" sz="1400">
                <a:solidFill>
                  <a:prstClr val="white"/>
                </a:solidFill>
              </a:endParaRPr>
            </a:p>
          </p:txBody>
        </p:sp>
        <p:sp>
          <p:nvSpPr>
            <p:cNvPr id="40" name="椭圆 39">
              <a:extLst>
                <a:ext uri="{FF2B5EF4-FFF2-40B4-BE49-F238E27FC236}">
                  <a16:creationId xmlns:a16="http://schemas.microsoft.com/office/drawing/2014/main" id="{E6F36119-3651-4744-9931-F2472FF33170}"/>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11" eaLnBrk="1" fontAlgn="auto" hangingPunct="1">
                <a:spcBef>
                  <a:spcPts val="0"/>
                </a:spcBef>
                <a:spcAft>
                  <a:spcPts val="0"/>
                </a:spcAft>
              </a:pPr>
              <a:endParaRPr kumimoji="1" lang="zh-CN" altLang="en-US" sz="1400">
                <a:solidFill>
                  <a:prstClr val="white"/>
                </a:solidFill>
              </a:endParaRPr>
            </a:p>
          </p:txBody>
        </p:sp>
      </p:grpSp>
      <p:sp>
        <p:nvSpPr>
          <p:cNvPr id="41" name="矩形 40">
            <a:extLst>
              <a:ext uri="{FF2B5EF4-FFF2-40B4-BE49-F238E27FC236}">
                <a16:creationId xmlns:a16="http://schemas.microsoft.com/office/drawing/2014/main" id="{429E973E-9734-4844-B936-C1D7BEBEA261}"/>
              </a:ext>
            </a:extLst>
          </p:cNvPr>
          <p:cNvSpPr/>
          <p:nvPr userDrawn="1"/>
        </p:nvSpPr>
        <p:spPr>
          <a:xfrm>
            <a:off x="7665119" y="309867"/>
            <a:ext cx="869466" cy="288539"/>
          </a:xfrm>
          <a:prstGeom prst="rect">
            <a:avLst/>
          </a:prstGeom>
          <a:noFill/>
        </p:spPr>
        <p:txBody>
          <a:bodyPr wrap="none" lIns="68555" tIns="34289" rIns="68555" bIns="34289">
            <a:spAutoFit/>
          </a:bodyPr>
          <a:lstStyle/>
          <a:p>
            <a:pPr algn="ctr" defTabSz="685511"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2" name="组合 41">
            <a:extLst>
              <a:ext uri="{FF2B5EF4-FFF2-40B4-BE49-F238E27FC236}">
                <a16:creationId xmlns:a16="http://schemas.microsoft.com/office/drawing/2014/main" id="{CDBA8066-7719-6E44-BBFA-1BD16F8D020F}"/>
              </a:ext>
            </a:extLst>
          </p:cNvPr>
          <p:cNvGrpSpPr/>
          <p:nvPr userDrawn="1"/>
        </p:nvGrpSpPr>
        <p:grpSpPr>
          <a:xfrm>
            <a:off x="536589" y="547143"/>
            <a:ext cx="302279" cy="241424"/>
            <a:chOff x="1368170" y="664579"/>
            <a:chExt cx="550582" cy="439737"/>
          </a:xfrm>
          <a:solidFill>
            <a:schemeClr val="bg1"/>
          </a:solidFill>
        </p:grpSpPr>
        <p:sp>
          <p:nvSpPr>
            <p:cNvPr id="43" name="Freeform 1">
              <a:extLst>
                <a:ext uri="{FF2B5EF4-FFF2-40B4-BE49-F238E27FC236}">
                  <a16:creationId xmlns:a16="http://schemas.microsoft.com/office/drawing/2014/main" id="{212F6771-1D3A-7341-902D-DA18419FA11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2">
              <a:extLst>
                <a:ext uri="{FF2B5EF4-FFF2-40B4-BE49-F238E27FC236}">
                  <a16:creationId xmlns:a16="http://schemas.microsoft.com/office/drawing/2014/main" id="{34F083C1-A1BA-0E4E-8E89-BB4E5F340664}"/>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3">
              <a:extLst>
                <a:ext uri="{FF2B5EF4-FFF2-40B4-BE49-F238E27FC236}">
                  <a16:creationId xmlns:a16="http://schemas.microsoft.com/office/drawing/2014/main" id="{809B51FD-2ED5-BC4E-B2F3-2008069DDE46}"/>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4">
              <a:extLst>
                <a:ext uri="{FF2B5EF4-FFF2-40B4-BE49-F238E27FC236}">
                  <a16:creationId xmlns:a16="http://schemas.microsoft.com/office/drawing/2014/main" id="{6A84B375-DC03-B642-9B1F-09A720046E5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5">
              <a:extLst>
                <a:ext uri="{FF2B5EF4-FFF2-40B4-BE49-F238E27FC236}">
                  <a16:creationId xmlns:a16="http://schemas.microsoft.com/office/drawing/2014/main" id="{7D23448C-7F6F-DE48-AC3F-39BBE47F8B20}"/>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6">
              <a:extLst>
                <a:ext uri="{FF2B5EF4-FFF2-40B4-BE49-F238E27FC236}">
                  <a16:creationId xmlns:a16="http://schemas.microsoft.com/office/drawing/2014/main" id="{10E8DE67-4EF3-CC43-BF30-665F02B2710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7">
              <a:extLst>
                <a:ext uri="{FF2B5EF4-FFF2-40B4-BE49-F238E27FC236}">
                  <a16:creationId xmlns:a16="http://schemas.microsoft.com/office/drawing/2014/main" id="{0E842195-989D-0F4A-AEAD-8665C2E713F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8">
              <a:extLst>
                <a:ext uri="{FF2B5EF4-FFF2-40B4-BE49-F238E27FC236}">
                  <a16:creationId xmlns:a16="http://schemas.microsoft.com/office/drawing/2014/main" id="{2CCE1E61-E678-A04A-9F48-AD28EE1592DD}"/>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9">
              <a:extLst>
                <a:ext uri="{FF2B5EF4-FFF2-40B4-BE49-F238E27FC236}">
                  <a16:creationId xmlns:a16="http://schemas.microsoft.com/office/drawing/2014/main" id="{5A553C8E-044C-554F-8CA4-756B8A1F3521}"/>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10">
              <a:extLst>
                <a:ext uri="{FF2B5EF4-FFF2-40B4-BE49-F238E27FC236}">
                  <a16:creationId xmlns:a16="http://schemas.microsoft.com/office/drawing/2014/main" id="{B864F7F5-8239-2843-8E2F-F5D0C9E76A02}"/>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3" name="Freeform 11">
              <a:extLst>
                <a:ext uri="{FF2B5EF4-FFF2-40B4-BE49-F238E27FC236}">
                  <a16:creationId xmlns:a16="http://schemas.microsoft.com/office/drawing/2014/main" id="{2B6C79DB-0F26-A549-AD80-3197BB3F2B4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511"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177556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89" y="342900"/>
            <a:ext cx="2949575" cy="120015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619"/>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89" y="1543052"/>
            <a:ext cx="2949575" cy="2858691"/>
          </a:xfrm>
        </p:spPr>
        <p:txBody>
          <a:bodyPr/>
          <a:lstStyle>
            <a:lvl1pPr marL="0" indent="0">
              <a:buNone/>
              <a:defRPr sz="1600"/>
            </a:lvl1pPr>
            <a:lvl2pPr marL="456602" indent="0">
              <a:buNone/>
              <a:defRPr sz="1400"/>
            </a:lvl2pPr>
            <a:lvl3pPr marL="913275" indent="0">
              <a:buNone/>
              <a:defRPr sz="1200"/>
            </a:lvl3pPr>
            <a:lvl4pPr marL="1369900" indent="0">
              <a:buNone/>
              <a:defRPr sz="1000"/>
            </a:lvl4pPr>
            <a:lvl5pPr marL="1826549" indent="0">
              <a:buNone/>
              <a:defRPr sz="1000"/>
            </a:lvl5pPr>
            <a:lvl6pPr marL="2283150" indent="0">
              <a:buNone/>
              <a:defRPr sz="1000"/>
            </a:lvl6pPr>
            <a:lvl7pPr marL="2739752" indent="0">
              <a:buNone/>
              <a:defRPr sz="1000"/>
            </a:lvl7pPr>
            <a:lvl8pPr marL="3196400" indent="0">
              <a:buNone/>
              <a:defRPr sz="1000"/>
            </a:lvl8pPr>
            <a:lvl9pPr marL="3653036" indent="0">
              <a:buNone/>
              <a:defRPr sz="1000"/>
            </a:lvl9pPr>
          </a:lstStyle>
          <a:p>
            <a:pPr lvl="0"/>
            <a:r>
              <a:rPr lang="zh-CN" altLang="en-US"/>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2169091B-EB27-4FD4-8C1C-2CA5B385D81A}" type="datetime1">
              <a:rPr lang="zh-CN" altLang="en-US"/>
              <a:pPr>
                <a:defRPr/>
              </a:pPr>
              <a:t>2023/9/25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949CBC8C-0E31-497C-977C-6CA63E3BCEDA}" type="slidenum">
              <a:rPr lang="en-US" altLang="zh-CN"/>
              <a:pPr/>
              <a:t>‹#›</a:t>
            </a:fld>
            <a:endParaRPr lang="en-US" altLang="zh-CN"/>
          </a:p>
        </p:txBody>
      </p:sp>
    </p:spTree>
    <p:extLst>
      <p:ext uri="{BB962C8B-B14F-4D97-AF65-F5344CB8AC3E}">
        <p14:creationId xmlns:p14="http://schemas.microsoft.com/office/powerpoint/2010/main" val="358714329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9EEFE-9034-4167-B789-35176624F7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9AD48E-B466-459D-AD50-CA9D3502129E}"/>
              </a:ext>
            </a:extLst>
          </p:cNvPr>
          <p:cNvSpPr>
            <a:spLocks noGrp="1"/>
          </p:cNvSpPr>
          <p:nvPr>
            <p:ph type="dt" sz="half" idx="10"/>
          </p:nvPr>
        </p:nvSpPr>
        <p:spPr/>
        <p:txBody>
          <a:bodyPr/>
          <a:lstStyle/>
          <a:p>
            <a:fld id="{7021A7F0-2857-4BB0-ABE7-FD9D4410572D}" type="datetimeFigureOut">
              <a:rPr lang="zh-CN" altLang="en-US" smtClean="0">
                <a:solidFill>
                  <a:prstClr val="black">
                    <a:tint val="75000"/>
                  </a:prstClr>
                </a:solidFill>
              </a:rPr>
              <a:pPr/>
              <a:t>2023/9/25</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id="{F43F4001-94F9-4CC7-B8B8-931FC160C10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id="{D28E8CE3-181A-4320-8BC2-69DAD7DE5F5A}"/>
              </a:ext>
            </a:extLst>
          </p:cNvPr>
          <p:cNvSpPr>
            <a:spLocks noGrp="1"/>
          </p:cNvSpPr>
          <p:nvPr>
            <p:ph type="sldNum" sz="quarter" idx="12"/>
          </p:nvPr>
        </p:nvSpPr>
        <p:spPr/>
        <p:txBody>
          <a:bodyPr/>
          <a:lstStyle/>
          <a:p>
            <a:fld id="{FC560244-FBFA-42FA-A5DC-C392AF1883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6552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821" indent="0" algn="ctr">
              <a:buNone/>
              <a:defRPr sz="1500"/>
            </a:lvl2pPr>
            <a:lvl3pPr marL="685647" indent="0" algn="ctr">
              <a:buNone/>
              <a:defRPr sz="1400"/>
            </a:lvl3pPr>
            <a:lvl4pPr marL="1028471" indent="0" algn="ctr">
              <a:buNone/>
              <a:defRPr sz="1200"/>
            </a:lvl4pPr>
            <a:lvl5pPr marL="1371294" indent="0" algn="ctr">
              <a:buNone/>
              <a:defRPr sz="1200"/>
            </a:lvl5pPr>
            <a:lvl6pPr marL="1714121" indent="0" algn="ctr">
              <a:buNone/>
              <a:defRPr sz="1200"/>
            </a:lvl6pPr>
            <a:lvl7pPr marL="2056940" indent="0" algn="ctr">
              <a:buNone/>
              <a:defRPr sz="1200"/>
            </a:lvl7pPr>
            <a:lvl8pPr marL="2399760" indent="0" algn="ctr">
              <a:buNone/>
              <a:defRPr sz="1200"/>
            </a:lvl8pPr>
            <a:lvl9pPr marL="2742581" indent="0" algn="ctr">
              <a:buNone/>
              <a:defRPr sz="1200"/>
            </a:lvl9pPr>
          </a:lstStyle>
          <a:p>
            <a:r>
              <a:rPr kumimoji="1" lang="zh-CN" altLang="en-US" dirty="0"/>
              <a:t>单击此处编辑母版副标题样式</a:t>
            </a:r>
          </a:p>
        </p:txBody>
      </p:sp>
      <p:sp>
        <p:nvSpPr>
          <p:cNvPr id="4" name="日期占位符 3">
            <a:extLst>
              <a:ext uri="{FF2B5EF4-FFF2-40B4-BE49-F238E27FC236}">
                <a16:creationId xmlns:a16="http://schemas.microsoft.com/office/drawing/2014/main" id="{9C07FD42-40C8-0740-93F0-4905CF427A8F}"/>
              </a:ext>
            </a:extLst>
          </p:cNvPr>
          <p:cNvSpPr>
            <a:spLocks noGrp="1"/>
          </p:cNvSpPr>
          <p:nvPr>
            <p:ph type="dt" sz="half" idx="10"/>
          </p:nvPr>
        </p:nvSpPr>
        <p:spPr/>
        <p:txBody>
          <a:bodyPr/>
          <a:lstStyle/>
          <a:p>
            <a:fld id="{0E59C439-FD35-4547-BEF5-304266CA27A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B598E813-0309-7546-9A4F-6893C100586A}"/>
              </a:ext>
            </a:extLst>
          </p:cNvPr>
          <p:cNvSpPr>
            <a:spLocks noGrp="1"/>
          </p:cNvSpPr>
          <p:nvPr>
            <p:ph type="ftr" sz="quarter" idx="11"/>
          </p:nvPr>
        </p:nvSpPr>
        <p:spPr/>
        <p:txBody>
          <a:bodyPr/>
          <a:lstStyle/>
          <a:p>
            <a:endParaRPr kumimoji="1" lang="zh-CN" altLang="en-US" dirty="0">
              <a:solidFill>
                <a:prstClr val="black">
                  <a:tint val="75000"/>
                </a:prstClr>
              </a:solidFill>
            </a:endParaRPr>
          </a:p>
        </p:txBody>
      </p:sp>
      <p:sp>
        <p:nvSpPr>
          <p:cNvPr id="7" name="矩形 6">
            <a:extLst>
              <a:ext uri="{FF2B5EF4-FFF2-40B4-BE49-F238E27FC236}">
                <a16:creationId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9" rIns="68567" bIns="34289" rtlCol="0" anchor="ctr"/>
          <a:lstStyle/>
          <a:p>
            <a:pPr algn="ctr" defTabSz="685647"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7114846" y="67968"/>
            <a:ext cx="1785582" cy="288539"/>
          </a:xfrm>
          <a:prstGeom prst="rect">
            <a:avLst/>
          </a:prstGeom>
          <a:noFill/>
        </p:spPr>
        <p:txBody>
          <a:bodyPr wrap="none" lIns="68567" tIns="34289" rIns="68567" bIns="34289" rtlCol="0">
            <a:spAutoFit/>
          </a:bodyPr>
          <a:lstStyle/>
          <a:p>
            <a:pPr algn="r" defTabSz="685647"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3578837" y="4484565"/>
            <a:ext cx="2025457" cy="587340"/>
            <a:chOff x="4858653" y="5979422"/>
            <a:chExt cx="2700610" cy="783120"/>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7"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647"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647"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8624884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500883"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9" rIns="68567" bIns="34289" rtlCol="0" anchor="ctr"/>
          <a:lstStyle/>
          <a:p>
            <a:pPr algn="ctr" defTabSz="685647"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628650" y="1133077"/>
            <a:ext cx="7886700" cy="3440021"/>
          </a:xfrm>
        </p:spPr>
        <p:txBody>
          <a:bodyPr/>
          <a:lstStyle>
            <a:lvl1pPr marL="270218" indent="-270218">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p:txBody>
          <a:bodyPr/>
          <a:lstStyle/>
          <a:p>
            <a:fld id="{742A9FFD-B852-1440-BFA7-3771E624B655}"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dirty="0">
              <a:solidFill>
                <a:prstClr val="black">
                  <a:tint val="75000"/>
                </a:prstClr>
              </a:solidFill>
            </a:endParaRPr>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AB0058AB-B1F1-354B-AC17-D97CF5C61CCA}"/>
              </a:ext>
            </a:extLst>
          </p:cNvPr>
          <p:cNvGrpSpPr/>
          <p:nvPr userDrawn="1"/>
        </p:nvGrpSpPr>
        <p:grpSpPr>
          <a:xfrm>
            <a:off x="7387089" y="633175"/>
            <a:ext cx="1471114" cy="156259"/>
            <a:chOff x="1368170" y="1165302"/>
            <a:chExt cx="4139947" cy="439737"/>
          </a:xfrm>
        </p:grpSpPr>
        <p:grpSp>
          <p:nvGrpSpPr>
            <p:cNvPr id="42" name="组合 41">
              <a:extLst>
                <a:ext uri="{FF2B5EF4-FFF2-40B4-BE49-F238E27FC236}">
                  <a16:creationId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7279051" y="395090"/>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7"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7"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7"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7"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a16="http://schemas.microsoft.com/office/drawing/2014/main" id="{2BB61636-6036-1C48-82CA-04EB1597C9CC}"/>
              </a:ext>
            </a:extLst>
          </p:cNvPr>
          <p:cNvSpPr/>
          <p:nvPr userDrawn="1"/>
        </p:nvSpPr>
        <p:spPr>
          <a:xfrm>
            <a:off x="7665119" y="309859"/>
            <a:ext cx="869466" cy="288539"/>
          </a:xfrm>
          <a:prstGeom prst="rect">
            <a:avLst/>
          </a:prstGeom>
          <a:noFill/>
        </p:spPr>
        <p:txBody>
          <a:bodyPr wrap="none" lIns="68567" tIns="34289" rIns="68567" bIns="34289">
            <a:spAutoFit/>
          </a:bodyPr>
          <a:lstStyle/>
          <a:p>
            <a:pPr algn="ctr" defTabSz="685647"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71" name="组合 70">
            <a:extLst>
              <a:ext uri="{FF2B5EF4-FFF2-40B4-BE49-F238E27FC236}">
                <a16:creationId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85487045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882D0-572E-624F-BEDB-F00CBE6A2180}"/>
              </a:ext>
            </a:extLst>
          </p:cNvPr>
          <p:cNvSpPr>
            <a:spLocks noGrp="1"/>
          </p:cNvSpPr>
          <p:nvPr>
            <p:ph type="title"/>
          </p:nvPr>
        </p:nvSpPr>
        <p:spPr>
          <a:xfrm>
            <a:off x="623888" y="1282313"/>
            <a:ext cx="7886700" cy="2139553"/>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1A87903-353F-4B4A-B3FB-4066EDD98E71}"/>
              </a:ext>
            </a:extLst>
          </p:cNvPr>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21" indent="0">
              <a:buNone/>
              <a:defRPr sz="1500">
                <a:solidFill>
                  <a:schemeClr val="tx1">
                    <a:tint val="75000"/>
                  </a:schemeClr>
                </a:solidFill>
              </a:defRPr>
            </a:lvl2pPr>
            <a:lvl3pPr marL="685647" indent="0">
              <a:buNone/>
              <a:defRPr sz="1400">
                <a:solidFill>
                  <a:schemeClr val="tx1">
                    <a:tint val="75000"/>
                  </a:schemeClr>
                </a:solidFill>
              </a:defRPr>
            </a:lvl3pPr>
            <a:lvl4pPr marL="1028471" indent="0">
              <a:buNone/>
              <a:defRPr sz="1200">
                <a:solidFill>
                  <a:schemeClr val="tx1">
                    <a:tint val="75000"/>
                  </a:schemeClr>
                </a:solidFill>
              </a:defRPr>
            </a:lvl4pPr>
            <a:lvl5pPr marL="1371294" indent="0">
              <a:buNone/>
              <a:defRPr sz="1200">
                <a:solidFill>
                  <a:schemeClr val="tx1">
                    <a:tint val="75000"/>
                  </a:schemeClr>
                </a:solidFill>
              </a:defRPr>
            </a:lvl5pPr>
            <a:lvl6pPr marL="1714121" indent="0">
              <a:buNone/>
              <a:defRPr sz="1200">
                <a:solidFill>
                  <a:schemeClr val="tx1">
                    <a:tint val="75000"/>
                  </a:schemeClr>
                </a:solidFill>
              </a:defRPr>
            </a:lvl6pPr>
            <a:lvl7pPr marL="2056940" indent="0">
              <a:buNone/>
              <a:defRPr sz="1200">
                <a:solidFill>
                  <a:schemeClr val="tx1">
                    <a:tint val="75000"/>
                  </a:schemeClr>
                </a:solidFill>
              </a:defRPr>
            </a:lvl7pPr>
            <a:lvl8pPr marL="2399760" indent="0">
              <a:buNone/>
              <a:defRPr sz="1200">
                <a:solidFill>
                  <a:schemeClr val="tx1">
                    <a:tint val="75000"/>
                  </a:schemeClr>
                </a:solidFill>
              </a:defRPr>
            </a:lvl8pPr>
            <a:lvl9pPr marL="2742581" indent="0">
              <a:buNone/>
              <a:defRPr sz="12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D04B3FA-B4F5-5C42-B890-F4076B7A4FD0}"/>
              </a:ext>
            </a:extLst>
          </p:cNvPr>
          <p:cNvSpPr>
            <a:spLocks noGrp="1"/>
          </p:cNvSpPr>
          <p:nvPr>
            <p:ph type="dt" sz="half" idx="10"/>
          </p:nvPr>
        </p:nvSpPr>
        <p:spPr/>
        <p:txBody>
          <a:bodyPr/>
          <a:lstStyle/>
          <a:p>
            <a:fld id="{8FB9FD2C-6821-D14F-9B68-59272353C12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0C101AF8-66A2-9540-852A-299D36316658}"/>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31EE700E-C900-6342-B705-37A4EAE2A741}"/>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7296870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p:txBody>
          <a:bodyPr/>
          <a:lstStyle/>
          <a:p>
            <a:fld id="{3B2C8BEE-C117-B242-AE80-6684D8ECFAC3}"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8" name="矩形 7">
            <a:extLst>
              <a:ext uri="{FF2B5EF4-FFF2-40B4-BE49-F238E27FC236}">
                <a16:creationId xmlns:a16="http://schemas.microsoft.com/office/drawing/2014/main" id="{6EA401A9-3F89-014C-9A94-02FD1A5217FC}"/>
              </a:ext>
            </a:extLst>
          </p:cNvPr>
          <p:cNvSpPr/>
          <p:nvPr userDrawn="1"/>
        </p:nvSpPr>
        <p:spPr>
          <a:xfrm>
            <a:off x="500883"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9" rIns="68567" bIns="34289" rtlCol="0" anchor="ctr"/>
          <a:lstStyle/>
          <a:p>
            <a:pPr algn="ctr" defTabSz="685647"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F75304E3-D2BA-6B43-A9CA-868095E37E2C}"/>
              </a:ext>
            </a:extLst>
          </p:cNvPr>
          <p:cNvGrpSpPr/>
          <p:nvPr userDrawn="1"/>
        </p:nvGrpSpPr>
        <p:grpSpPr>
          <a:xfrm>
            <a:off x="7387089" y="633175"/>
            <a:ext cx="1471114" cy="156259"/>
            <a:chOff x="1368170" y="1165302"/>
            <a:chExt cx="4139947" cy="439737"/>
          </a:xfrm>
        </p:grpSpPr>
        <p:grpSp>
          <p:nvGrpSpPr>
            <p:cNvPr id="11" name="组合 10">
              <a:extLst>
                <a:ext uri="{FF2B5EF4-FFF2-40B4-BE49-F238E27FC236}">
                  <a16:creationId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7279051" y="395090"/>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7"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7"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7"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7"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a16="http://schemas.microsoft.com/office/drawing/2014/main" id="{8CFB3674-431C-F94A-8727-C9C98640DFEB}"/>
              </a:ext>
            </a:extLst>
          </p:cNvPr>
          <p:cNvSpPr/>
          <p:nvPr userDrawn="1"/>
        </p:nvSpPr>
        <p:spPr>
          <a:xfrm>
            <a:off x="7665119" y="309859"/>
            <a:ext cx="869466" cy="288539"/>
          </a:xfrm>
          <a:prstGeom prst="rect">
            <a:avLst/>
          </a:prstGeom>
          <a:noFill/>
        </p:spPr>
        <p:txBody>
          <a:bodyPr wrap="none" lIns="68567" tIns="34289" rIns="68567" bIns="34289">
            <a:spAutoFit/>
          </a:bodyPr>
          <a:lstStyle/>
          <a:p>
            <a:pPr algn="ctr" defTabSz="685647"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0" name="组合 39">
            <a:extLst>
              <a:ext uri="{FF2B5EF4-FFF2-40B4-BE49-F238E27FC236}">
                <a16:creationId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51494303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13DFC-2B9E-1046-8B5B-5FDA89B52346}"/>
              </a:ext>
            </a:extLst>
          </p:cNvPr>
          <p:cNvSpPr>
            <a:spLocks noGrp="1"/>
          </p:cNvSpPr>
          <p:nvPr>
            <p:ph type="title"/>
          </p:nvPr>
        </p:nvSpPr>
        <p:spPr>
          <a:xfrm>
            <a:off x="993140" y="273853"/>
            <a:ext cx="7523403" cy="659315"/>
          </a:xfrm>
        </p:spPr>
        <p:txBody>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664D48E2-7007-2C43-9E31-DD29856768DC}"/>
              </a:ext>
            </a:extLst>
          </p:cNvPr>
          <p:cNvSpPr>
            <a:spLocks noGrp="1"/>
          </p:cNvSpPr>
          <p:nvPr>
            <p:ph type="body" idx="1"/>
          </p:nvPr>
        </p:nvSpPr>
        <p:spPr>
          <a:xfrm>
            <a:off x="629842" y="1260872"/>
            <a:ext cx="3868340" cy="617934"/>
          </a:xfrm>
        </p:spPr>
        <p:txBody>
          <a:bodyPr anchor="b"/>
          <a:lstStyle>
            <a:lvl1pPr marL="0" indent="0">
              <a:buNone/>
              <a:defRPr sz="1800" b="1"/>
            </a:lvl1pPr>
            <a:lvl2pPr marL="342821" indent="0">
              <a:buNone/>
              <a:defRPr sz="1500" b="1"/>
            </a:lvl2pPr>
            <a:lvl3pPr marL="685647" indent="0">
              <a:buNone/>
              <a:defRPr sz="1400" b="1"/>
            </a:lvl3pPr>
            <a:lvl4pPr marL="1028471" indent="0">
              <a:buNone/>
              <a:defRPr sz="1200" b="1"/>
            </a:lvl4pPr>
            <a:lvl5pPr marL="1371294" indent="0">
              <a:buNone/>
              <a:defRPr sz="1200" b="1"/>
            </a:lvl5pPr>
            <a:lvl6pPr marL="1714121" indent="0">
              <a:buNone/>
              <a:defRPr sz="1200" b="1"/>
            </a:lvl6pPr>
            <a:lvl7pPr marL="2056940" indent="0">
              <a:buNone/>
              <a:defRPr sz="1200" b="1"/>
            </a:lvl7pPr>
            <a:lvl8pPr marL="2399760" indent="0">
              <a:buNone/>
              <a:defRPr sz="1200" b="1"/>
            </a:lvl8pPr>
            <a:lvl9pPr marL="2742581" indent="0">
              <a:buNone/>
              <a:defRPr sz="1200" b="1"/>
            </a:lvl9pPr>
          </a:lstStyle>
          <a:p>
            <a:pPr lvl="0"/>
            <a:r>
              <a:rPr kumimoji="1" lang="zh-CN" altLang="en-US" dirty="0"/>
              <a:t>单击此处编辑母版文本样式</a:t>
            </a:r>
          </a:p>
        </p:txBody>
      </p:sp>
      <p:sp>
        <p:nvSpPr>
          <p:cNvPr id="4" name="内容占位符 3">
            <a:extLst>
              <a:ext uri="{FF2B5EF4-FFF2-40B4-BE49-F238E27FC236}">
                <a16:creationId xmlns:a16="http://schemas.microsoft.com/office/drawing/2014/main" id="{A1ED6729-C3F3-7049-A57C-58FE3C205582}"/>
              </a:ext>
            </a:extLst>
          </p:cNvPr>
          <p:cNvSpPr>
            <a:spLocks noGrp="1"/>
          </p:cNvSpPr>
          <p:nvPr>
            <p:ph sz="half" idx="2"/>
          </p:nvPr>
        </p:nvSpPr>
        <p:spPr>
          <a:xfrm>
            <a:off x="629842" y="1878806"/>
            <a:ext cx="3868340" cy="2763441"/>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a:extLst>
              <a:ext uri="{FF2B5EF4-FFF2-40B4-BE49-F238E27FC236}">
                <a16:creationId xmlns:a16="http://schemas.microsoft.com/office/drawing/2014/main" id="{762B1297-DB16-374F-BBBD-21C64C2926E8}"/>
              </a:ext>
            </a:extLst>
          </p:cNvPr>
          <p:cNvSpPr>
            <a:spLocks noGrp="1"/>
          </p:cNvSpPr>
          <p:nvPr>
            <p:ph type="body" sz="quarter" idx="3"/>
          </p:nvPr>
        </p:nvSpPr>
        <p:spPr>
          <a:xfrm>
            <a:off x="4629152" y="1260872"/>
            <a:ext cx="3887391" cy="617934"/>
          </a:xfrm>
        </p:spPr>
        <p:txBody>
          <a:bodyPr anchor="b"/>
          <a:lstStyle>
            <a:lvl1pPr marL="0" indent="0">
              <a:buNone/>
              <a:defRPr sz="1800" b="1"/>
            </a:lvl1pPr>
            <a:lvl2pPr marL="342821" indent="0">
              <a:buNone/>
              <a:defRPr sz="1500" b="1"/>
            </a:lvl2pPr>
            <a:lvl3pPr marL="685647" indent="0">
              <a:buNone/>
              <a:defRPr sz="1400" b="1"/>
            </a:lvl3pPr>
            <a:lvl4pPr marL="1028471" indent="0">
              <a:buNone/>
              <a:defRPr sz="1200" b="1"/>
            </a:lvl4pPr>
            <a:lvl5pPr marL="1371294" indent="0">
              <a:buNone/>
              <a:defRPr sz="1200" b="1"/>
            </a:lvl5pPr>
            <a:lvl6pPr marL="1714121" indent="0">
              <a:buNone/>
              <a:defRPr sz="1200" b="1"/>
            </a:lvl6pPr>
            <a:lvl7pPr marL="2056940" indent="0">
              <a:buNone/>
              <a:defRPr sz="1200" b="1"/>
            </a:lvl7pPr>
            <a:lvl8pPr marL="2399760" indent="0">
              <a:buNone/>
              <a:defRPr sz="1200" b="1"/>
            </a:lvl8pPr>
            <a:lvl9pPr marL="2742581"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9E6E70B-400A-F546-AF7B-C36FDD085856}"/>
              </a:ext>
            </a:extLst>
          </p:cNvPr>
          <p:cNvSpPr>
            <a:spLocks noGrp="1"/>
          </p:cNvSpPr>
          <p:nvPr>
            <p:ph sz="quarter" idx="4"/>
          </p:nvPr>
        </p:nvSpPr>
        <p:spPr>
          <a:xfrm>
            <a:off x="4629152" y="1878806"/>
            <a:ext cx="3887391" cy="2763441"/>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BADACC0-37EC-9149-9D6D-CB966DF55A46}"/>
              </a:ext>
            </a:extLst>
          </p:cNvPr>
          <p:cNvSpPr>
            <a:spLocks noGrp="1"/>
          </p:cNvSpPr>
          <p:nvPr>
            <p:ph type="dt" sz="half" idx="10"/>
          </p:nvPr>
        </p:nvSpPr>
        <p:spPr/>
        <p:txBody>
          <a:bodyPr/>
          <a:lstStyle/>
          <a:p>
            <a:fld id="{242C34E1-A7B1-194A-A03F-68AF0754181E}" type="datetime1">
              <a:rPr kumimoji="1" lang="zh-CN" altLang="en-US" smtClean="0">
                <a:solidFill>
                  <a:prstClr val="black">
                    <a:tint val="75000"/>
                  </a:prstClr>
                </a:solidFill>
              </a:rPr>
              <a:pPr/>
              <a:t>2023/9/25</a:t>
            </a:fld>
            <a:endParaRPr kumimoji="1" lang="zh-CN" altLang="en-US">
              <a:solidFill>
                <a:prstClr val="black">
                  <a:tint val="75000"/>
                </a:prstClr>
              </a:solidFill>
            </a:endParaRPr>
          </a:p>
        </p:txBody>
      </p:sp>
      <p:sp>
        <p:nvSpPr>
          <p:cNvPr id="8" name="页脚占位符 7">
            <a:extLst>
              <a:ext uri="{FF2B5EF4-FFF2-40B4-BE49-F238E27FC236}">
                <a16:creationId xmlns:a16="http://schemas.microsoft.com/office/drawing/2014/main" id="{C1F2C5F8-DD20-7E4C-9FB0-CD51C54A1C6A}"/>
              </a:ext>
            </a:extLst>
          </p:cNvPr>
          <p:cNvSpPr>
            <a:spLocks noGrp="1"/>
          </p:cNvSpPr>
          <p:nvPr>
            <p:ph type="ftr" sz="quarter" idx="11"/>
          </p:nvPr>
        </p:nvSpPr>
        <p:spPr/>
        <p:txBody>
          <a:bodyPr/>
          <a:lstStyle/>
          <a:p>
            <a:endParaRPr kumimoji="1"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id="{B8D7EE40-2B94-6D4D-928E-DECF5D80840F}"/>
              </a:ext>
            </a:extLst>
          </p:cNvPr>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
        <p:nvSpPr>
          <p:cNvPr id="10" name="矩形 9">
            <a:extLst>
              <a:ext uri="{FF2B5EF4-FFF2-40B4-BE49-F238E27FC236}">
                <a16:creationId xmlns:a16="http://schemas.microsoft.com/office/drawing/2014/main" id="{ABC5A3E3-16BE-4348-82D2-7C344E6E1F54}"/>
              </a:ext>
            </a:extLst>
          </p:cNvPr>
          <p:cNvSpPr/>
          <p:nvPr userDrawn="1"/>
        </p:nvSpPr>
        <p:spPr>
          <a:xfrm>
            <a:off x="500883" y="47741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9" rIns="68567" bIns="34289" rtlCol="0" anchor="ctr"/>
          <a:lstStyle/>
          <a:p>
            <a:pPr algn="ctr" defTabSz="685647" eaLnBrk="1" fontAlgn="auto" hangingPunct="1">
              <a:spcBef>
                <a:spcPts val="0"/>
              </a:spcBef>
              <a:spcAft>
                <a:spcPts val="0"/>
              </a:spcAft>
            </a:pPr>
            <a:endParaRPr kumimoji="1" lang="zh-CN" altLang="en-US" sz="1400" dirty="0">
              <a:solidFill>
                <a:srgbClr val="5C307E"/>
              </a:solidFill>
            </a:endParaRPr>
          </a:p>
        </p:txBody>
      </p:sp>
      <p:cxnSp>
        <p:nvCxnSpPr>
          <p:cNvPr id="11" name="直线连接符 10">
            <a:extLst>
              <a:ext uri="{FF2B5EF4-FFF2-40B4-BE49-F238E27FC236}">
                <a16:creationId xmlns:a16="http://schemas.microsoft.com/office/drawing/2014/main" id="{EE152040-1510-FD47-8927-D0B20C5D7C27}"/>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4F0ACF62-A174-B042-8DB8-C53C3544E64E}"/>
              </a:ext>
            </a:extLst>
          </p:cNvPr>
          <p:cNvGrpSpPr/>
          <p:nvPr userDrawn="1"/>
        </p:nvGrpSpPr>
        <p:grpSpPr>
          <a:xfrm>
            <a:off x="7387089" y="633175"/>
            <a:ext cx="1471114" cy="156259"/>
            <a:chOff x="1368170" y="1165302"/>
            <a:chExt cx="4139947" cy="439737"/>
          </a:xfrm>
        </p:grpSpPr>
        <p:grpSp>
          <p:nvGrpSpPr>
            <p:cNvPr id="13" name="组合 12">
              <a:extLst>
                <a:ext uri="{FF2B5EF4-FFF2-40B4-BE49-F238E27FC236}">
                  <a16:creationId xmlns:a16="http://schemas.microsoft.com/office/drawing/2014/main" id="{55F43CD0-928E-8C48-BA84-2461A00B51BF}"/>
                </a:ext>
              </a:extLst>
            </p:cNvPr>
            <p:cNvGrpSpPr/>
            <p:nvPr/>
          </p:nvGrpSpPr>
          <p:grpSpPr>
            <a:xfrm>
              <a:off x="1368170" y="1165302"/>
              <a:ext cx="550582" cy="439737"/>
              <a:chOff x="1368170" y="664579"/>
              <a:chExt cx="550582" cy="439737"/>
            </a:xfrm>
          </p:grpSpPr>
          <p:sp>
            <p:nvSpPr>
              <p:cNvPr id="24" name="Freeform 1">
                <a:extLst>
                  <a:ext uri="{FF2B5EF4-FFF2-40B4-BE49-F238E27FC236}">
                    <a16:creationId xmlns:a16="http://schemas.microsoft.com/office/drawing/2014/main" id="{A71C3E21-5577-FF43-AF55-EB68F1E9E333}"/>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2">
                <a:extLst>
                  <a:ext uri="{FF2B5EF4-FFF2-40B4-BE49-F238E27FC236}">
                    <a16:creationId xmlns:a16="http://schemas.microsoft.com/office/drawing/2014/main" id="{4E023B9C-C051-EC4D-B128-585E35516408}"/>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3">
                <a:extLst>
                  <a:ext uri="{FF2B5EF4-FFF2-40B4-BE49-F238E27FC236}">
                    <a16:creationId xmlns:a16="http://schemas.microsoft.com/office/drawing/2014/main" id="{A96BECFD-148E-114F-A81C-239DCDA21535}"/>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4">
                <a:extLst>
                  <a:ext uri="{FF2B5EF4-FFF2-40B4-BE49-F238E27FC236}">
                    <a16:creationId xmlns:a16="http://schemas.microsoft.com/office/drawing/2014/main" id="{BE08FD99-D6A9-1A48-B3C7-5DF30AE02C7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5">
                <a:extLst>
                  <a:ext uri="{FF2B5EF4-FFF2-40B4-BE49-F238E27FC236}">
                    <a16:creationId xmlns:a16="http://schemas.microsoft.com/office/drawing/2014/main" id="{102AE785-E76F-D64A-9D2A-F382B66C71AD}"/>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6">
                <a:extLst>
                  <a:ext uri="{FF2B5EF4-FFF2-40B4-BE49-F238E27FC236}">
                    <a16:creationId xmlns:a16="http://schemas.microsoft.com/office/drawing/2014/main" id="{84358720-89B3-A64A-9B8C-48D27F5F103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7">
                <a:extLst>
                  <a:ext uri="{FF2B5EF4-FFF2-40B4-BE49-F238E27FC236}">
                    <a16:creationId xmlns:a16="http://schemas.microsoft.com/office/drawing/2014/main" id="{B83B2B82-7F46-174A-BEE0-30C2FA53C79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8">
                <a:extLst>
                  <a:ext uri="{FF2B5EF4-FFF2-40B4-BE49-F238E27FC236}">
                    <a16:creationId xmlns:a16="http://schemas.microsoft.com/office/drawing/2014/main" id="{8C09104A-EBDA-D845-AA39-8757358A97BC}"/>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9">
                <a:extLst>
                  <a:ext uri="{FF2B5EF4-FFF2-40B4-BE49-F238E27FC236}">
                    <a16:creationId xmlns:a16="http://schemas.microsoft.com/office/drawing/2014/main" id="{081EDB8B-17F9-4B49-9ABB-7087B3625653}"/>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3" name="Freeform 10">
                <a:extLst>
                  <a:ext uri="{FF2B5EF4-FFF2-40B4-BE49-F238E27FC236}">
                    <a16:creationId xmlns:a16="http://schemas.microsoft.com/office/drawing/2014/main" id="{65C81ECF-1FAD-5D46-8BA6-B1184C567F64}"/>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4" name="Freeform 11">
                <a:extLst>
                  <a:ext uri="{FF2B5EF4-FFF2-40B4-BE49-F238E27FC236}">
                    <a16:creationId xmlns:a16="http://schemas.microsoft.com/office/drawing/2014/main" id="{F68D00D7-EBD9-574B-A827-73227AB29BB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4" name="组合 13">
              <a:extLst>
                <a:ext uri="{FF2B5EF4-FFF2-40B4-BE49-F238E27FC236}">
                  <a16:creationId xmlns:a16="http://schemas.microsoft.com/office/drawing/2014/main" id="{43698819-AB0C-9844-B519-966DF3F2F9CD}"/>
                </a:ext>
              </a:extLst>
            </p:cNvPr>
            <p:cNvGrpSpPr/>
            <p:nvPr/>
          </p:nvGrpSpPr>
          <p:grpSpPr>
            <a:xfrm>
              <a:off x="2028870" y="1197389"/>
              <a:ext cx="3479247" cy="365353"/>
              <a:chOff x="2028870" y="696666"/>
              <a:chExt cx="3479247" cy="365353"/>
            </a:xfrm>
            <a:solidFill>
              <a:schemeClr val="bg1">
                <a:lumMod val="50000"/>
              </a:schemeClr>
            </a:solidFill>
          </p:grpSpPr>
          <p:sp>
            <p:nvSpPr>
              <p:cNvPr id="15" name="Freeform 12">
                <a:extLst>
                  <a:ext uri="{FF2B5EF4-FFF2-40B4-BE49-F238E27FC236}">
                    <a16:creationId xmlns:a16="http://schemas.microsoft.com/office/drawing/2014/main" id="{A2ADFCE2-7117-4C4F-BB07-0CA44AB2F4C1}"/>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3">
                <a:extLst>
                  <a:ext uri="{FF2B5EF4-FFF2-40B4-BE49-F238E27FC236}">
                    <a16:creationId xmlns:a16="http://schemas.microsoft.com/office/drawing/2014/main" id="{27913D76-3F78-1640-8ABA-FD508552679A}"/>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4">
                <a:extLst>
                  <a:ext uri="{FF2B5EF4-FFF2-40B4-BE49-F238E27FC236}">
                    <a16:creationId xmlns:a16="http://schemas.microsoft.com/office/drawing/2014/main" id="{0251013D-C418-594D-8185-01EB2188AA1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5">
                <a:extLst>
                  <a:ext uri="{FF2B5EF4-FFF2-40B4-BE49-F238E27FC236}">
                    <a16:creationId xmlns:a16="http://schemas.microsoft.com/office/drawing/2014/main" id="{85DA3DCB-B0ED-4F4A-B3A2-B512686F3295}"/>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6">
                <a:extLst>
                  <a:ext uri="{FF2B5EF4-FFF2-40B4-BE49-F238E27FC236}">
                    <a16:creationId xmlns:a16="http://schemas.microsoft.com/office/drawing/2014/main" id="{DF7B682E-6BBC-E346-9744-0008EBF2BCAF}"/>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7">
                <a:extLst>
                  <a:ext uri="{FF2B5EF4-FFF2-40B4-BE49-F238E27FC236}">
                    <a16:creationId xmlns:a16="http://schemas.microsoft.com/office/drawing/2014/main" id="{89ADDB60-01BA-DC49-8DE8-7909E412BF28}"/>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8">
                <a:extLst>
                  <a:ext uri="{FF2B5EF4-FFF2-40B4-BE49-F238E27FC236}">
                    <a16:creationId xmlns:a16="http://schemas.microsoft.com/office/drawing/2014/main" id="{BADAC444-7B1E-8B4F-95E1-B15009384CAD}"/>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9">
                <a:extLst>
                  <a:ext uri="{FF2B5EF4-FFF2-40B4-BE49-F238E27FC236}">
                    <a16:creationId xmlns:a16="http://schemas.microsoft.com/office/drawing/2014/main" id="{DDEA1A75-7DDB-484D-B55F-83057427529B}"/>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0">
                <a:extLst>
                  <a:ext uri="{FF2B5EF4-FFF2-40B4-BE49-F238E27FC236}">
                    <a16:creationId xmlns:a16="http://schemas.microsoft.com/office/drawing/2014/main" id="{8BD7A1DA-D6BC-B540-8868-87444FFA8923}"/>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5" name="直线连接符 34">
            <a:extLst>
              <a:ext uri="{FF2B5EF4-FFF2-40B4-BE49-F238E27FC236}">
                <a16:creationId xmlns:a16="http://schemas.microsoft.com/office/drawing/2014/main" id="{E5DF8D13-70E0-AF46-8631-B0F3419D3CFD}"/>
              </a:ext>
            </a:extLst>
          </p:cNvPr>
          <p:cNvCxnSpPr>
            <a:cxnSpLocks/>
          </p:cNvCxnSpPr>
          <p:nvPr userDrawn="1"/>
        </p:nvCxnSpPr>
        <p:spPr>
          <a:xfrm>
            <a:off x="7279051" y="395090"/>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543783C6-3E2C-DC4A-A855-566FB9EEEA67}"/>
              </a:ext>
            </a:extLst>
          </p:cNvPr>
          <p:cNvGrpSpPr/>
          <p:nvPr userDrawn="1"/>
        </p:nvGrpSpPr>
        <p:grpSpPr>
          <a:xfrm>
            <a:off x="7749100" y="319984"/>
            <a:ext cx="695780" cy="276998"/>
            <a:chOff x="1113126" y="809213"/>
            <a:chExt cx="2133357" cy="523762"/>
          </a:xfrm>
          <a:solidFill>
            <a:schemeClr val="bg1">
              <a:lumMod val="75000"/>
            </a:schemeClr>
          </a:solidFill>
        </p:grpSpPr>
        <p:sp>
          <p:nvSpPr>
            <p:cNvPr id="37" name="椭圆 36">
              <a:extLst>
                <a:ext uri="{FF2B5EF4-FFF2-40B4-BE49-F238E27FC236}">
                  <a16:creationId xmlns:a16="http://schemas.microsoft.com/office/drawing/2014/main" id="{5C7ECC7A-FF16-554D-96D3-A65871AEE360}"/>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7"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45D09929-F40F-B44A-9D9E-3B1511170001}"/>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7" eaLnBrk="1" fontAlgn="auto" hangingPunct="1">
                <a:spcBef>
                  <a:spcPts val="0"/>
                </a:spcBef>
                <a:spcAft>
                  <a:spcPts val="0"/>
                </a:spcAft>
              </a:pPr>
              <a:endParaRPr kumimoji="1" lang="zh-CN" altLang="en-US" sz="1400">
                <a:solidFill>
                  <a:prstClr val="white"/>
                </a:solidFill>
              </a:endParaRPr>
            </a:p>
          </p:txBody>
        </p:sp>
        <p:sp>
          <p:nvSpPr>
            <p:cNvPr id="39" name="椭圆 38">
              <a:extLst>
                <a:ext uri="{FF2B5EF4-FFF2-40B4-BE49-F238E27FC236}">
                  <a16:creationId xmlns:a16="http://schemas.microsoft.com/office/drawing/2014/main" id="{2E8AAC8D-B4A7-744A-8BCA-D6B2EC213283}"/>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7" eaLnBrk="1" fontAlgn="auto" hangingPunct="1">
                <a:spcBef>
                  <a:spcPts val="0"/>
                </a:spcBef>
                <a:spcAft>
                  <a:spcPts val="0"/>
                </a:spcAft>
              </a:pPr>
              <a:endParaRPr kumimoji="1" lang="zh-CN" altLang="en-US" sz="1400">
                <a:solidFill>
                  <a:prstClr val="white"/>
                </a:solidFill>
              </a:endParaRPr>
            </a:p>
          </p:txBody>
        </p:sp>
        <p:sp>
          <p:nvSpPr>
            <p:cNvPr id="40" name="椭圆 39">
              <a:extLst>
                <a:ext uri="{FF2B5EF4-FFF2-40B4-BE49-F238E27FC236}">
                  <a16:creationId xmlns:a16="http://schemas.microsoft.com/office/drawing/2014/main" id="{E6F36119-3651-4744-9931-F2472FF33170}"/>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47" eaLnBrk="1" fontAlgn="auto" hangingPunct="1">
                <a:spcBef>
                  <a:spcPts val="0"/>
                </a:spcBef>
                <a:spcAft>
                  <a:spcPts val="0"/>
                </a:spcAft>
              </a:pPr>
              <a:endParaRPr kumimoji="1" lang="zh-CN" altLang="en-US" sz="1400">
                <a:solidFill>
                  <a:prstClr val="white"/>
                </a:solidFill>
              </a:endParaRPr>
            </a:p>
          </p:txBody>
        </p:sp>
      </p:grpSp>
      <p:sp>
        <p:nvSpPr>
          <p:cNvPr id="41" name="矩形 40">
            <a:extLst>
              <a:ext uri="{FF2B5EF4-FFF2-40B4-BE49-F238E27FC236}">
                <a16:creationId xmlns:a16="http://schemas.microsoft.com/office/drawing/2014/main" id="{429E973E-9734-4844-B936-C1D7BEBEA261}"/>
              </a:ext>
            </a:extLst>
          </p:cNvPr>
          <p:cNvSpPr/>
          <p:nvPr userDrawn="1"/>
        </p:nvSpPr>
        <p:spPr>
          <a:xfrm>
            <a:off x="7665119" y="309859"/>
            <a:ext cx="869466" cy="288539"/>
          </a:xfrm>
          <a:prstGeom prst="rect">
            <a:avLst/>
          </a:prstGeom>
          <a:noFill/>
        </p:spPr>
        <p:txBody>
          <a:bodyPr wrap="none" lIns="68567" tIns="34289" rIns="68567" bIns="34289">
            <a:spAutoFit/>
          </a:bodyPr>
          <a:lstStyle/>
          <a:p>
            <a:pPr algn="ctr" defTabSz="685647"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2" name="组合 41">
            <a:extLst>
              <a:ext uri="{FF2B5EF4-FFF2-40B4-BE49-F238E27FC236}">
                <a16:creationId xmlns:a16="http://schemas.microsoft.com/office/drawing/2014/main" id="{CDBA8066-7719-6E44-BBFA-1BD16F8D020F}"/>
              </a:ext>
            </a:extLst>
          </p:cNvPr>
          <p:cNvGrpSpPr/>
          <p:nvPr userDrawn="1"/>
        </p:nvGrpSpPr>
        <p:grpSpPr>
          <a:xfrm>
            <a:off x="536589" y="547143"/>
            <a:ext cx="302279" cy="241424"/>
            <a:chOff x="1368170" y="664579"/>
            <a:chExt cx="550582" cy="439737"/>
          </a:xfrm>
          <a:solidFill>
            <a:schemeClr val="bg1"/>
          </a:solidFill>
        </p:grpSpPr>
        <p:sp>
          <p:nvSpPr>
            <p:cNvPr id="43" name="Freeform 1">
              <a:extLst>
                <a:ext uri="{FF2B5EF4-FFF2-40B4-BE49-F238E27FC236}">
                  <a16:creationId xmlns:a16="http://schemas.microsoft.com/office/drawing/2014/main" id="{212F6771-1D3A-7341-902D-DA18419FA11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2">
              <a:extLst>
                <a:ext uri="{FF2B5EF4-FFF2-40B4-BE49-F238E27FC236}">
                  <a16:creationId xmlns:a16="http://schemas.microsoft.com/office/drawing/2014/main" id="{34F083C1-A1BA-0E4E-8E89-BB4E5F340664}"/>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3">
              <a:extLst>
                <a:ext uri="{FF2B5EF4-FFF2-40B4-BE49-F238E27FC236}">
                  <a16:creationId xmlns:a16="http://schemas.microsoft.com/office/drawing/2014/main" id="{809B51FD-2ED5-BC4E-B2F3-2008069DDE46}"/>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4">
              <a:extLst>
                <a:ext uri="{FF2B5EF4-FFF2-40B4-BE49-F238E27FC236}">
                  <a16:creationId xmlns:a16="http://schemas.microsoft.com/office/drawing/2014/main" id="{6A84B375-DC03-B642-9B1F-09A720046E55}"/>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5">
              <a:extLst>
                <a:ext uri="{FF2B5EF4-FFF2-40B4-BE49-F238E27FC236}">
                  <a16:creationId xmlns:a16="http://schemas.microsoft.com/office/drawing/2014/main" id="{7D23448C-7F6F-DE48-AC3F-39BBE47F8B20}"/>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6">
              <a:extLst>
                <a:ext uri="{FF2B5EF4-FFF2-40B4-BE49-F238E27FC236}">
                  <a16:creationId xmlns:a16="http://schemas.microsoft.com/office/drawing/2014/main" id="{10E8DE67-4EF3-CC43-BF30-665F02B2710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7">
              <a:extLst>
                <a:ext uri="{FF2B5EF4-FFF2-40B4-BE49-F238E27FC236}">
                  <a16:creationId xmlns:a16="http://schemas.microsoft.com/office/drawing/2014/main" id="{0E842195-989D-0F4A-AEAD-8665C2E713FF}"/>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8">
              <a:extLst>
                <a:ext uri="{FF2B5EF4-FFF2-40B4-BE49-F238E27FC236}">
                  <a16:creationId xmlns:a16="http://schemas.microsoft.com/office/drawing/2014/main" id="{2CCE1E61-E678-A04A-9F48-AD28EE1592DD}"/>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9">
              <a:extLst>
                <a:ext uri="{FF2B5EF4-FFF2-40B4-BE49-F238E27FC236}">
                  <a16:creationId xmlns:a16="http://schemas.microsoft.com/office/drawing/2014/main" id="{5A553C8E-044C-554F-8CA4-756B8A1F3521}"/>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10">
              <a:extLst>
                <a:ext uri="{FF2B5EF4-FFF2-40B4-BE49-F238E27FC236}">
                  <a16:creationId xmlns:a16="http://schemas.microsoft.com/office/drawing/2014/main" id="{B864F7F5-8239-2843-8E2F-F5D0C9E76A02}"/>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3" name="Freeform 11">
              <a:extLst>
                <a:ext uri="{FF2B5EF4-FFF2-40B4-BE49-F238E27FC236}">
                  <a16:creationId xmlns:a16="http://schemas.microsoft.com/office/drawing/2014/main" id="{2B6C79DB-0F26-A549-AD80-3197BB3F2B4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647"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68122486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9EEFE-9034-4167-B789-35176624F7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9AD48E-B466-459D-AD50-CA9D3502129E}"/>
              </a:ext>
            </a:extLst>
          </p:cNvPr>
          <p:cNvSpPr>
            <a:spLocks noGrp="1"/>
          </p:cNvSpPr>
          <p:nvPr>
            <p:ph type="dt" sz="half" idx="10"/>
          </p:nvPr>
        </p:nvSpPr>
        <p:spPr/>
        <p:txBody>
          <a:bodyPr/>
          <a:lstStyle/>
          <a:p>
            <a:fld id="{7021A7F0-2857-4BB0-ABE7-FD9D4410572D}" type="datetimeFigureOut">
              <a:rPr lang="zh-CN" altLang="en-US" smtClean="0">
                <a:solidFill>
                  <a:prstClr val="black">
                    <a:tint val="75000"/>
                  </a:prstClr>
                </a:solidFill>
              </a:rPr>
              <a:pPr/>
              <a:t>2023/9/25</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id="{F43F4001-94F9-4CC7-B8B8-931FC160C10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id="{D28E8CE3-181A-4320-8BC2-69DAD7DE5F5A}"/>
              </a:ext>
            </a:extLst>
          </p:cNvPr>
          <p:cNvSpPr>
            <a:spLocks noGrp="1"/>
          </p:cNvSpPr>
          <p:nvPr>
            <p:ph type="sldNum" sz="quarter" idx="12"/>
          </p:nvPr>
        </p:nvSpPr>
        <p:spPr/>
        <p:txBody>
          <a:bodyPr/>
          <a:lstStyle/>
          <a:p>
            <a:fld id="{FC560244-FBFA-42FA-A5DC-C392AF1883C8}"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291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89" y="342900"/>
            <a:ext cx="2949575" cy="120015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619"/>
            <a:ext cx="4629150" cy="3655219"/>
          </a:xfrm>
        </p:spPr>
        <p:txBody>
          <a:bodyPr/>
          <a:lstStyle>
            <a:lvl1pPr marL="0" indent="0">
              <a:buNone/>
              <a:defRPr sz="3200"/>
            </a:lvl1pPr>
            <a:lvl2pPr marL="456602" indent="0">
              <a:buNone/>
              <a:defRPr sz="2800"/>
            </a:lvl2pPr>
            <a:lvl3pPr marL="913275" indent="0">
              <a:buNone/>
              <a:defRPr sz="2400"/>
            </a:lvl3pPr>
            <a:lvl4pPr marL="1369900" indent="0">
              <a:buNone/>
              <a:defRPr sz="2000"/>
            </a:lvl4pPr>
            <a:lvl5pPr marL="1826549" indent="0">
              <a:buNone/>
              <a:defRPr sz="2000"/>
            </a:lvl5pPr>
            <a:lvl6pPr marL="2283150" indent="0">
              <a:buNone/>
              <a:defRPr sz="2000"/>
            </a:lvl6pPr>
            <a:lvl7pPr marL="2739752" indent="0">
              <a:buNone/>
              <a:defRPr sz="2000"/>
            </a:lvl7pPr>
            <a:lvl8pPr marL="3196400" indent="0">
              <a:buNone/>
              <a:defRPr sz="2000"/>
            </a:lvl8pPr>
            <a:lvl9pPr marL="3653036" indent="0">
              <a:buNone/>
              <a:defRPr sz="2000"/>
            </a:lvl9pPr>
          </a:lstStyle>
          <a:p>
            <a:pPr lvl="0"/>
            <a:endParaRPr lang="zh-CN" altLang="en-US" noProof="0"/>
          </a:p>
        </p:txBody>
      </p:sp>
      <p:sp>
        <p:nvSpPr>
          <p:cNvPr id="4" name="文本占位符 3"/>
          <p:cNvSpPr>
            <a:spLocks noGrp="1"/>
          </p:cNvSpPr>
          <p:nvPr>
            <p:ph type="body" sz="half" idx="2"/>
          </p:nvPr>
        </p:nvSpPr>
        <p:spPr>
          <a:xfrm>
            <a:off x="630289" y="1543052"/>
            <a:ext cx="2949575" cy="2858691"/>
          </a:xfrm>
        </p:spPr>
        <p:txBody>
          <a:bodyPr/>
          <a:lstStyle>
            <a:lvl1pPr marL="0" indent="0">
              <a:buNone/>
              <a:defRPr sz="1600"/>
            </a:lvl1pPr>
            <a:lvl2pPr marL="456602" indent="0">
              <a:buNone/>
              <a:defRPr sz="1400"/>
            </a:lvl2pPr>
            <a:lvl3pPr marL="913275" indent="0">
              <a:buNone/>
              <a:defRPr sz="1200"/>
            </a:lvl3pPr>
            <a:lvl4pPr marL="1369900" indent="0">
              <a:buNone/>
              <a:defRPr sz="1000"/>
            </a:lvl4pPr>
            <a:lvl5pPr marL="1826549" indent="0">
              <a:buNone/>
              <a:defRPr sz="1000"/>
            </a:lvl5pPr>
            <a:lvl6pPr marL="2283150" indent="0">
              <a:buNone/>
              <a:defRPr sz="1000"/>
            </a:lvl6pPr>
            <a:lvl7pPr marL="2739752" indent="0">
              <a:buNone/>
              <a:defRPr sz="1000"/>
            </a:lvl7pPr>
            <a:lvl8pPr marL="3196400" indent="0">
              <a:buNone/>
              <a:defRPr sz="1000"/>
            </a:lvl8pPr>
            <a:lvl9pPr marL="3653036" indent="0">
              <a:buNone/>
              <a:defRPr sz="1000"/>
            </a:lvl9pPr>
          </a:lstStyle>
          <a:p>
            <a:pPr lvl="0"/>
            <a:r>
              <a:rPr lang="zh-CN" altLang="en-US"/>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DEE73033-2697-4666-97C8-9BBB41FCF766}" type="datetime1">
              <a:rPr lang="zh-CN" altLang="en-US"/>
              <a:pPr>
                <a:defRPr/>
              </a:pPr>
              <a:t>2023/9/25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fld id="{518AC99C-892F-4FB9-9812-C8B335EC27C6}" type="slidenum">
              <a:rPr lang="en-US" altLang="zh-CN"/>
              <a:pPr/>
              <a:t>‹#›</a:t>
            </a:fld>
            <a:endParaRPr lang="en-US" altLang="zh-CN"/>
          </a:p>
        </p:txBody>
      </p:sp>
    </p:spTree>
    <p:extLst>
      <p:ext uri="{BB962C8B-B14F-4D97-AF65-F5344CB8AC3E}">
        <p14:creationId xmlns:p14="http://schemas.microsoft.com/office/powerpoint/2010/main" val="209949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77.xml"/><Relationship Id="rId7" Type="http://schemas.openxmlformats.org/officeDocument/2006/relationships/theme" Target="../theme/theme10.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5" Type="http://schemas.openxmlformats.org/officeDocument/2006/relationships/slideLayout" Target="../slideLayouts/slideLayout79.xml"/><Relationship Id="rId4" Type="http://schemas.openxmlformats.org/officeDocument/2006/relationships/slideLayout" Target="../slideLayouts/slideLayout78.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83.xml"/><Relationship Id="rId7" Type="http://schemas.openxmlformats.org/officeDocument/2006/relationships/theme" Target="../theme/theme11.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3.xml"/><Relationship Id="rId7" Type="http://schemas.openxmlformats.org/officeDocument/2006/relationships/theme" Target="../theme/theme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59.xml"/><Relationship Id="rId7" Type="http://schemas.openxmlformats.org/officeDocument/2006/relationships/theme" Target="../theme/theme7.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65.xml"/><Relationship Id="rId7" Type="http://schemas.openxmlformats.org/officeDocument/2006/relationships/theme" Target="../theme/theme8.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5" Type="http://schemas.openxmlformats.org/officeDocument/2006/relationships/slideLayout" Target="../slideLayouts/slideLayout67.xml"/><Relationship Id="rId4" Type="http://schemas.openxmlformats.org/officeDocument/2006/relationships/slideLayout" Target="../slideLayouts/slideLayout66.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1.xml"/><Relationship Id="rId7" Type="http://schemas.openxmlformats.org/officeDocument/2006/relationships/theme" Target="../theme/theme9.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143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40" tIns="45670" rIns="91340" bIns="45670"/>
          <a:lstStyle/>
          <a:p>
            <a:endParaRPr lang="zh-CN" altLang="en-US"/>
          </a:p>
        </p:txBody>
      </p:sp>
      <p:sp>
        <p:nvSpPr>
          <p:cNvPr id="1027" name="Rectangle 3"/>
          <p:cNvSpPr>
            <a:spLocks noGrp="1" noChangeArrowheads="1"/>
          </p:cNvSpPr>
          <p:nvPr>
            <p:ph type="title"/>
          </p:nvPr>
        </p:nvSpPr>
        <p:spPr bwMode="auto">
          <a:xfrm>
            <a:off x="457200" y="91679"/>
            <a:ext cx="75438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0" tIns="45670" rIns="91340" bIns="45670" numCol="1" anchor="b" anchorCtr="0" compatLnSpc="1">
            <a:prstTxWarp prst="textNoShape">
              <a:avLst/>
            </a:prstTxWarp>
          </a:bodyPr>
          <a:lstStyle/>
          <a:p>
            <a:pPr lvl="0"/>
            <a:r>
              <a:rPr lang="zh-CN" altLang="zh-CN"/>
              <a:t>单击此处编辑母版标题样式</a:t>
            </a:r>
          </a:p>
        </p:txBody>
      </p:sp>
      <p:sp>
        <p:nvSpPr>
          <p:cNvPr id="1028" name="Rectangle 4"/>
          <p:cNvSpPr>
            <a:spLocks noGrp="1" noChangeArrowheads="1"/>
          </p:cNvSpPr>
          <p:nvPr>
            <p:ph type="body" idx="1"/>
          </p:nvPr>
        </p:nvSpPr>
        <p:spPr bwMode="auto">
          <a:xfrm>
            <a:off x="457200" y="1289457"/>
            <a:ext cx="8229600" cy="3308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0" tIns="45670" rIns="91340" bIns="4567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9" name="Rectangle 5"/>
          <p:cNvSpPr>
            <a:spLocks noGrp="1" noChangeArrowheads="1"/>
          </p:cNvSpPr>
          <p:nvPr>
            <p:ph type="dt" sz="half" idx="2"/>
          </p:nvPr>
        </p:nvSpPr>
        <p:spPr bwMode="auto">
          <a:xfrm>
            <a:off x="457200" y="4686300"/>
            <a:ext cx="2133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0" tIns="45670" rIns="91340" bIns="45670" numCol="1" anchor="t" anchorCtr="0" compatLnSpc="1">
            <a:prstTxWarp prst="textNoShape">
              <a:avLst/>
            </a:prstTxWarp>
          </a:bodyPr>
          <a:lstStyle>
            <a:lvl1pPr eaLnBrk="1" hangingPunct="1">
              <a:buFont typeface="Arial" panose="020B0604020202020204" pitchFamily="34" charset="0"/>
              <a:buNone/>
              <a:defRPr sz="1000">
                <a:latin typeface="Arial" panose="020B0604020202020204" pitchFamily="34" charset="0"/>
              </a:defRPr>
            </a:lvl1pPr>
          </a:lstStyle>
          <a:p>
            <a:pPr>
              <a:defRPr/>
            </a:pPr>
            <a:fld id="{B3F1D282-1C2B-4E77-8F7E-8447FA501319}" type="datetime1">
              <a:rPr lang="zh-CN" altLang="en-US"/>
              <a:pPr>
                <a:defRPr/>
              </a:pPr>
              <a:t>2023/9/25</a:t>
            </a:fld>
            <a:endParaRPr lang="en-US" altLang="zh-CN"/>
          </a:p>
        </p:txBody>
      </p:sp>
      <p:sp>
        <p:nvSpPr>
          <p:cNvPr id="1030" name="Rectangle 6"/>
          <p:cNvSpPr>
            <a:spLocks noGrp="1" noChangeArrowheads="1"/>
          </p:cNvSpPr>
          <p:nvPr>
            <p:ph type="ftr" sz="quarter" idx="3"/>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0" tIns="45670" rIns="91340" bIns="45670" numCol="1" anchor="t" anchorCtr="0" compatLnSpc="1">
            <a:prstTxWarp prst="textNoShape">
              <a:avLst/>
            </a:prstTxWarp>
          </a:bodyPr>
          <a:lstStyle>
            <a:lvl1pPr algn="ctr" eaLnBrk="1" hangingPunct="1">
              <a:buFont typeface="Arial" panose="020B0604020202020204" pitchFamily="34" charset="0"/>
              <a:buNone/>
              <a:defRPr sz="1000">
                <a:latin typeface="Arial" panose="020B0604020202020204" pitchFamily="34" charset="0"/>
              </a:defRPr>
            </a:lvl1pPr>
          </a:lstStyle>
          <a:p>
            <a:pPr>
              <a:defRPr/>
            </a:pPr>
            <a:endParaRPr lang="en-US" altLang="zh-CN"/>
          </a:p>
        </p:txBody>
      </p:sp>
      <p:sp>
        <p:nvSpPr>
          <p:cNvPr id="1031" name="Rectangle 7"/>
          <p:cNvSpPr>
            <a:spLocks noGrp="1" noChangeArrowheads="1"/>
          </p:cNvSpPr>
          <p:nvPr>
            <p:ph type="sldNum" sz="quarter" idx="4"/>
          </p:nvPr>
        </p:nvSpPr>
        <p:spPr bwMode="auto">
          <a:xfrm>
            <a:off x="6553200" y="4686300"/>
            <a:ext cx="2133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40" tIns="45670" rIns="91340" bIns="45670" numCol="1" anchor="t" anchorCtr="0" compatLnSpc="1">
            <a:prstTxWarp prst="textNoShape">
              <a:avLst/>
            </a:prstTxWarp>
          </a:bodyPr>
          <a:lstStyle>
            <a:lvl1pPr algn="r" eaLnBrk="1" hangingPunct="1">
              <a:buFont typeface="Arial" charset="0"/>
              <a:buNone/>
              <a:defRPr sz="1000"/>
            </a:lvl1pPr>
          </a:lstStyle>
          <a:p>
            <a:fld id="{3FF25E2D-F1EE-4C43-B2DC-96FAC8D37A90}" type="slidenum">
              <a:rPr lang="en-US" altLang="zh-CN"/>
              <a:pPr/>
              <a:t>‹#›</a:t>
            </a:fld>
            <a:endParaRPr lang="en-US" altLang="zh-CN"/>
          </a:p>
        </p:txBody>
      </p:sp>
      <p:grpSp>
        <p:nvGrpSpPr>
          <p:cNvPr id="1032" name="Group 8"/>
          <p:cNvGrpSpPr>
            <a:grpSpLocks/>
          </p:cNvGrpSpPr>
          <p:nvPr/>
        </p:nvGrpSpPr>
        <p:grpSpPr bwMode="auto">
          <a:xfrm>
            <a:off x="8153451" y="114300"/>
            <a:ext cx="792163" cy="971550"/>
            <a:chOff x="0" y="0"/>
            <a:chExt cx="528" cy="864"/>
          </a:xfrm>
        </p:grpSpPr>
        <p:sp>
          <p:nvSpPr>
            <p:cNvPr id="1033" name="Oval 9"/>
            <p:cNvSpPr>
              <a:spLocks noChangeArrowheads="1"/>
            </p:cNvSpPr>
            <p:nvPr/>
          </p:nvSpPr>
          <p:spPr bwMode="auto">
            <a:xfrm>
              <a:off x="0" y="0"/>
              <a:ext cx="80" cy="80"/>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Oval 10"/>
            <p:cNvSpPr>
              <a:spLocks noChangeArrowheads="1"/>
            </p:cNvSpPr>
            <p:nvPr/>
          </p:nvSpPr>
          <p:spPr bwMode="auto">
            <a:xfrm>
              <a:off x="112" y="0"/>
              <a:ext cx="79" cy="80"/>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Oval 11"/>
            <p:cNvSpPr>
              <a:spLocks noChangeArrowheads="1"/>
            </p:cNvSpPr>
            <p:nvPr/>
          </p:nvSpPr>
          <p:spPr bwMode="auto">
            <a:xfrm>
              <a:off x="224" y="0"/>
              <a:ext cx="76" cy="80"/>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2"/>
            <p:cNvSpPr>
              <a:spLocks noChangeArrowheads="1"/>
            </p:cNvSpPr>
            <p:nvPr/>
          </p:nvSpPr>
          <p:spPr bwMode="auto">
            <a:xfrm>
              <a:off x="0" y="112"/>
              <a:ext cx="80" cy="7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3"/>
            <p:cNvSpPr>
              <a:spLocks noChangeArrowheads="1"/>
            </p:cNvSpPr>
            <p:nvPr/>
          </p:nvSpPr>
          <p:spPr bwMode="auto">
            <a:xfrm>
              <a:off x="112" y="112"/>
              <a:ext cx="79" cy="7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4"/>
            <p:cNvSpPr>
              <a:spLocks noChangeArrowheads="1"/>
            </p:cNvSpPr>
            <p:nvPr/>
          </p:nvSpPr>
          <p:spPr bwMode="auto">
            <a:xfrm>
              <a:off x="224" y="112"/>
              <a:ext cx="76" cy="77"/>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5"/>
            <p:cNvSpPr>
              <a:spLocks noChangeArrowheads="1"/>
            </p:cNvSpPr>
            <p:nvPr/>
          </p:nvSpPr>
          <p:spPr bwMode="auto">
            <a:xfrm>
              <a:off x="336" y="112"/>
              <a:ext cx="74" cy="77"/>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6"/>
            <p:cNvSpPr>
              <a:spLocks noChangeArrowheads="1"/>
            </p:cNvSpPr>
            <p:nvPr/>
          </p:nvSpPr>
          <p:spPr bwMode="auto">
            <a:xfrm>
              <a:off x="0" y="224"/>
              <a:ext cx="80" cy="74"/>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7"/>
            <p:cNvSpPr>
              <a:spLocks noChangeArrowheads="1"/>
            </p:cNvSpPr>
            <p:nvPr/>
          </p:nvSpPr>
          <p:spPr bwMode="auto">
            <a:xfrm>
              <a:off x="112" y="224"/>
              <a:ext cx="79" cy="74"/>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8"/>
            <p:cNvSpPr>
              <a:spLocks noChangeArrowheads="1"/>
            </p:cNvSpPr>
            <p:nvPr/>
          </p:nvSpPr>
          <p:spPr bwMode="auto">
            <a:xfrm>
              <a:off x="224" y="224"/>
              <a:ext cx="76" cy="74"/>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19"/>
            <p:cNvSpPr>
              <a:spLocks noChangeArrowheads="1"/>
            </p:cNvSpPr>
            <p:nvPr/>
          </p:nvSpPr>
          <p:spPr bwMode="auto">
            <a:xfrm>
              <a:off x="336" y="224"/>
              <a:ext cx="74" cy="74"/>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20"/>
            <p:cNvSpPr>
              <a:spLocks noChangeArrowheads="1"/>
            </p:cNvSpPr>
            <p:nvPr/>
          </p:nvSpPr>
          <p:spPr bwMode="auto">
            <a:xfrm>
              <a:off x="448" y="224"/>
              <a:ext cx="80" cy="74"/>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21"/>
            <p:cNvSpPr>
              <a:spLocks noChangeArrowheads="1"/>
            </p:cNvSpPr>
            <p:nvPr/>
          </p:nvSpPr>
          <p:spPr bwMode="auto">
            <a:xfrm>
              <a:off x="0" y="336"/>
              <a:ext cx="80" cy="80"/>
            </a:xfrm>
            <a:prstGeom prst="ellipse">
              <a:avLst/>
            </a:prstGeom>
            <a:solidFill>
              <a:schemeClr val="tx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2"/>
            <p:cNvSpPr>
              <a:spLocks noChangeArrowheads="1"/>
            </p:cNvSpPr>
            <p:nvPr/>
          </p:nvSpPr>
          <p:spPr bwMode="auto">
            <a:xfrm>
              <a:off x="112" y="336"/>
              <a:ext cx="79" cy="8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3"/>
            <p:cNvSpPr>
              <a:spLocks noChangeArrowheads="1"/>
            </p:cNvSpPr>
            <p:nvPr/>
          </p:nvSpPr>
          <p:spPr bwMode="auto">
            <a:xfrm>
              <a:off x="224" y="336"/>
              <a:ext cx="76" cy="8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4"/>
            <p:cNvSpPr>
              <a:spLocks noChangeArrowheads="1"/>
            </p:cNvSpPr>
            <p:nvPr/>
          </p:nvSpPr>
          <p:spPr bwMode="auto">
            <a:xfrm>
              <a:off x="336" y="336"/>
              <a:ext cx="74" cy="8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5"/>
            <p:cNvSpPr>
              <a:spLocks noChangeArrowheads="1"/>
            </p:cNvSpPr>
            <p:nvPr/>
          </p:nvSpPr>
          <p:spPr bwMode="auto">
            <a:xfrm>
              <a:off x="0" y="448"/>
              <a:ext cx="80" cy="8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6"/>
            <p:cNvSpPr>
              <a:spLocks noChangeArrowheads="1"/>
            </p:cNvSpPr>
            <p:nvPr/>
          </p:nvSpPr>
          <p:spPr bwMode="auto">
            <a:xfrm>
              <a:off x="112" y="448"/>
              <a:ext cx="79" cy="8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7"/>
            <p:cNvSpPr>
              <a:spLocks noChangeArrowheads="1"/>
            </p:cNvSpPr>
            <p:nvPr/>
          </p:nvSpPr>
          <p:spPr bwMode="auto">
            <a:xfrm>
              <a:off x="224" y="448"/>
              <a:ext cx="76" cy="8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8"/>
            <p:cNvSpPr>
              <a:spLocks noChangeArrowheads="1"/>
            </p:cNvSpPr>
            <p:nvPr/>
          </p:nvSpPr>
          <p:spPr bwMode="auto">
            <a:xfrm>
              <a:off x="336" y="448"/>
              <a:ext cx="74" cy="8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29"/>
            <p:cNvSpPr>
              <a:spLocks noChangeArrowheads="1"/>
            </p:cNvSpPr>
            <p:nvPr/>
          </p:nvSpPr>
          <p:spPr bwMode="auto">
            <a:xfrm>
              <a:off x="448" y="448"/>
              <a:ext cx="80" cy="80"/>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30"/>
            <p:cNvSpPr>
              <a:spLocks noChangeArrowheads="1"/>
            </p:cNvSpPr>
            <p:nvPr/>
          </p:nvSpPr>
          <p:spPr bwMode="auto">
            <a:xfrm>
              <a:off x="0" y="560"/>
              <a:ext cx="80" cy="79"/>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31"/>
            <p:cNvSpPr>
              <a:spLocks noChangeArrowheads="1"/>
            </p:cNvSpPr>
            <p:nvPr/>
          </p:nvSpPr>
          <p:spPr bwMode="auto">
            <a:xfrm>
              <a:off x="112" y="560"/>
              <a:ext cx="79" cy="79"/>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2"/>
            <p:cNvSpPr>
              <a:spLocks noChangeArrowheads="1"/>
            </p:cNvSpPr>
            <p:nvPr/>
          </p:nvSpPr>
          <p:spPr bwMode="auto">
            <a:xfrm>
              <a:off x="224" y="560"/>
              <a:ext cx="76" cy="79"/>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3"/>
            <p:cNvSpPr>
              <a:spLocks noChangeArrowheads="1"/>
            </p:cNvSpPr>
            <p:nvPr/>
          </p:nvSpPr>
          <p:spPr bwMode="auto">
            <a:xfrm>
              <a:off x="336" y="560"/>
              <a:ext cx="74" cy="79"/>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4"/>
            <p:cNvSpPr>
              <a:spLocks noChangeArrowheads="1"/>
            </p:cNvSpPr>
            <p:nvPr/>
          </p:nvSpPr>
          <p:spPr bwMode="auto">
            <a:xfrm>
              <a:off x="0" y="672"/>
              <a:ext cx="80" cy="75"/>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5"/>
            <p:cNvSpPr>
              <a:spLocks noChangeArrowheads="1"/>
            </p:cNvSpPr>
            <p:nvPr/>
          </p:nvSpPr>
          <p:spPr bwMode="auto">
            <a:xfrm>
              <a:off x="112" y="672"/>
              <a:ext cx="79" cy="75"/>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6"/>
            <p:cNvSpPr>
              <a:spLocks noChangeArrowheads="1"/>
            </p:cNvSpPr>
            <p:nvPr/>
          </p:nvSpPr>
          <p:spPr bwMode="auto">
            <a:xfrm>
              <a:off x="224" y="672"/>
              <a:ext cx="76" cy="75"/>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7"/>
            <p:cNvSpPr>
              <a:spLocks noChangeArrowheads="1"/>
            </p:cNvSpPr>
            <p:nvPr/>
          </p:nvSpPr>
          <p:spPr bwMode="auto">
            <a:xfrm>
              <a:off x="336" y="672"/>
              <a:ext cx="74" cy="75"/>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8"/>
            <p:cNvSpPr>
              <a:spLocks noChangeArrowheads="1"/>
            </p:cNvSpPr>
            <p:nvPr/>
          </p:nvSpPr>
          <p:spPr bwMode="auto">
            <a:xfrm>
              <a:off x="112" y="784"/>
              <a:ext cx="79" cy="80"/>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3" name="Oval 39"/>
            <p:cNvSpPr>
              <a:spLocks noChangeArrowheads="1"/>
            </p:cNvSpPr>
            <p:nvPr/>
          </p:nvSpPr>
          <p:spPr bwMode="auto">
            <a:xfrm>
              <a:off x="336" y="784"/>
              <a:ext cx="74" cy="80"/>
            </a:xfrm>
            <a:prstGeom prst="ellipse">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4279" r:id="rId1"/>
    <p:sldLayoutId id="2147484241" r:id="rId2"/>
    <p:sldLayoutId id="2147484242" r:id="rId3"/>
    <p:sldLayoutId id="2147484243" r:id="rId4"/>
    <p:sldLayoutId id="2147484244" r:id="rId5"/>
    <p:sldLayoutId id="2147484245" r:id="rId6"/>
    <p:sldLayoutId id="2147484246" r:id="rId7"/>
    <p:sldLayoutId id="2147484247" r:id="rId8"/>
    <p:sldLayoutId id="2147484248" r:id="rId9"/>
    <p:sldLayoutId id="2147484249" r:id="rId10"/>
    <p:sldLayoutId id="2147484250" r:id="rId11"/>
  </p:sldLayoutIdLst>
  <p:txStyles>
    <p:titleStyle>
      <a:lvl1pPr algn="l" rtl="0" eaLnBrk="0" fontAlgn="base" hangingPunct="0">
        <a:spcBef>
          <a:spcPct val="0"/>
        </a:spcBef>
        <a:spcAft>
          <a:spcPct val="0"/>
        </a:spcAft>
        <a:defRPr sz="3600" b="1" kern="1200">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6602" algn="l"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3275" algn="l"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69900" algn="l"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6549" algn="l"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452" indent="-342452" algn="l" rtl="0" eaLnBrk="0" fontAlgn="base" hangingPunct="0">
        <a:spcBef>
          <a:spcPct val="20000"/>
        </a:spcBef>
        <a:spcAft>
          <a:spcPct val="0"/>
        </a:spcAft>
        <a:buClr>
          <a:schemeClr val="tx2"/>
        </a:buClr>
        <a:buSzPct val="70000"/>
        <a:buFont typeface="Wingdings" pitchFamily="2" charset="2"/>
        <a:buChar char="l"/>
        <a:defRPr sz="2400" kern="1200">
          <a:solidFill>
            <a:schemeClr val="tx1"/>
          </a:solidFill>
          <a:latin typeface="+mn-lt"/>
          <a:ea typeface="+mn-ea"/>
          <a:cs typeface="+mn-cs"/>
        </a:defRPr>
      </a:lvl1pPr>
      <a:lvl2pPr marL="691300" indent="-347213" algn="l" rtl="0" eaLnBrk="0" fontAlgn="base" hangingPunct="0">
        <a:spcBef>
          <a:spcPct val="20000"/>
        </a:spcBef>
        <a:spcAft>
          <a:spcPct val="0"/>
        </a:spcAft>
        <a:buClr>
          <a:schemeClr val="accent2"/>
        </a:buClr>
        <a:buSzPct val="70000"/>
        <a:buFont typeface="Wingdings" pitchFamily="2" charset="2"/>
        <a:buChar char="l"/>
        <a:defRPr sz="2000" kern="1200">
          <a:solidFill>
            <a:schemeClr val="tx1"/>
          </a:solidFill>
          <a:latin typeface="+mn-lt"/>
          <a:ea typeface="+mn-ea"/>
          <a:cs typeface="+mn-cs"/>
        </a:defRPr>
      </a:lvl2pPr>
      <a:lvl3pPr marL="986225" indent="-293338" algn="l" rtl="0" eaLnBrk="0" fontAlgn="base" hangingPunct="0">
        <a:spcBef>
          <a:spcPct val="20000"/>
        </a:spcBef>
        <a:spcAft>
          <a:spcPct val="0"/>
        </a:spcAft>
        <a:buClr>
          <a:schemeClr val="accent1"/>
        </a:buClr>
        <a:buSzPct val="70000"/>
        <a:buFont typeface="Wingdings" pitchFamily="2" charset="2"/>
        <a:buChar char="l"/>
        <a:defRPr kern="1200">
          <a:solidFill>
            <a:schemeClr val="tx1"/>
          </a:solidFill>
          <a:latin typeface="+mn-lt"/>
          <a:ea typeface="+mn-ea"/>
          <a:cs typeface="+mn-cs"/>
        </a:defRPr>
      </a:lvl3pPr>
      <a:lvl4pPr marL="1279513" indent="-291750" algn="l" rtl="0" eaLnBrk="0" fontAlgn="base" hangingPunct="0">
        <a:spcBef>
          <a:spcPct val="20000"/>
        </a:spcBef>
        <a:spcAft>
          <a:spcPct val="0"/>
        </a:spcAft>
        <a:buClr>
          <a:schemeClr val="tx2"/>
        </a:buClr>
        <a:buSzPct val="75000"/>
        <a:buFont typeface="Wingdings" pitchFamily="2" charset="2"/>
        <a:buChar char="§"/>
        <a:defRPr sz="1600" kern="1200">
          <a:solidFill>
            <a:schemeClr val="tx1"/>
          </a:solidFill>
          <a:latin typeface="+mn-lt"/>
          <a:ea typeface="+mn-ea"/>
          <a:cs typeface="+mn-cs"/>
        </a:defRPr>
      </a:lvl4pPr>
      <a:lvl5pPr marL="1596613" indent="-315513" algn="l" rtl="0" eaLnBrk="0" fontAlgn="base" hangingPunct="0">
        <a:spcBef>
          <a:spcPct val="20000"/>
        </a:spcBef>
        <a:spcAft>
          <a:spcPct val="0"/>
        </a:spcAft>
        <a:buClr>
          <a:schemeClr val="folHlink"/>
        </a:buClr>
        <a:buSzPct val="80000"/>
        <a:buFont typeface="Wingdings" pitchFamily="2" charset="2"/>
        <a:buChar char="§"/>
        <a:defRPr sz="1600" kern="1200">
          <a:solidFill>
            <a:schemeClr val="tx1"/>
          </a:solidFill>
          <a:latin typeface="+mn-lt"/>
          <a:ea typeface="+mn-ea"/>
          <a:cs typeface="+mn-cs"/>
        </a:defRPr>
      </a:lvl5pPr>
      <a:lvl6pPr marL="2511450" indent="-228300" algn="l" defTabSz="91327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8100" indent="-228300" algn="l" defTabSz="91327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4726" indent="-228300" algn="l" defTabSz="91327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1350" indent="-228300" algn="l" defTabSz="91327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275" rtl="0" eaLnBrk="1" latinLnBrk="0" hangingPunct="1">
        <a:defRPr sz="1800" kern="1200">
          <a:solidFill>
            <a:schemeClr val="tx1"/>
          </a:solidFill>
          <a:latin typeface="+mn-lt"/>
          <a:ea typeface="+mn-ea"/>
          <a:cs typeface="+mn-cs"/>
        </a:defRPr>
      </a:lvl1pPr>
      <a:lvl2pPr marL="456602" algn="l" defTabSz="913275" rtl="0" eaLnBrk="1" latinLnBrk="0" hangingPunct="1">
        <a:defRPr sz="1800" kern="1200">
          <a:solidFill>
            <a:schemeClr val="tx1"/>
          </a:solidFill>
          <a:latin typeface="+mn-lt"/>
          <a:ea typeface="+mn-ea"/>
          <a:cs typeface="+mn-cs"/>
        </a:defRPr>
      </a:lvl2pPr>
      <a:lvl3pPr marL="913275" algn="l" defTabSz="913275" rtl="0" eaLnBrk="1" latinLnBrk="0" hangingPunct="1">
        <a:defRPr sz="1800" kern="1200">
          <a:solidFill>
            <a:schemeClr val="tx1"/>
          </a:solidFill>
          <a:latin typeface="+mn-lt"/>
          <a:ea typeface="+mn-ea"/>
          <a:cs typeface="+mn-cs"/>
        </a:defRPr>
      </a:lvl3pPr>
      <a:lvl4pPr marL="1369900" algn="l" defTabSz="913275" rtl="0" eaLnBrk="1" latinLnBrk="0" hangingPunct="1">
        <a:defRPr sz="1800" kern="1200">
          <a:solidFill>
            <a:schemeClr val="tx1"/>
          </a:solidFill>
          <a:latin typeface="+mn-lt"/>
          <a:ea typeface="+mn-ea"/>
          <a:cs typeface="+mn-cs"/>
        </a:defRPr>
      </a:lvl4pPr>
      <a:lvl5pPr marL="1826549" algn="l" defTabSz="913275" rtl="0" eaLnBrk="1" latinLnBrk="0" hangingPunct="1">
        <a:defRPr sz="1800" kern="1200">
          <a:solidFill>
            <a:schemeClr val="tx1"/>
          </a:solidFill>
          <a:latin typeface="+mn-lt"/>
          <a:ea typeface="+mn-ea"/>
          <a:cs typeface="+mn-cs"/>
        </a:defRPr>
      </a:lvl5pPr>
      <a:lvl6pPr marL="2283150" algn="l" defTabSz="913275" rtl="0" eaLnBrk="1" latinLnBrk="0" hangingPunct="1">
        <a:defRPr sz="1800" kern="1200">
          <a:solidFill>
            <a:schemeClr val="tx1"/>
          </a:solidFill>
          <a:latin typeface="+mn-lt"/>
          <a:ea typeface="+mn-ea"/>
          <a:cs typeface="+mn-cs"/>
        </a:defRPr>
      </a:lvl6pPr>
      <a:lvl7pPr marL="2739752" algn="l" defTabSz="913275" rtl="0" eaLnBrk="1" latinLnBrk="0" hangingPunct="1">
        <a:defRPr sz="1800" kern="1200">
          <a:solidFill>
            <a:schemeClr val="tx1"/>
          </a:solidFill>
          <a:latin typeface="+mn-lt"/>
          <a:ea typeface="+mn-ea"/>
          <a:cs typeface="+mn-cs"/>
        </a:defRPr>
      </a:lvl7pPr>
      <a:lvl8pPr marL="3196400" algn="l" defTabSz="913275" rtl="0" eaLnBrk="1" latinLnBrk="0" hangingPunct="1">
        <a:defRPr sz="1800" kern="1200">
          <a:solidFill>
            <a:schemeClr val="tx1"/>
          </a:solidFill>
          <a:latin typeface="+mn-lt"/>
          <a:ea typeface="+mn-ea"/>
          <a:cs typeface="+mn-cs"/>
        </a:defRPr>
      </a:lvl8pPr>
      <a:lvl9pPr marL="3653036" algn="l" defTabSz="913275"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980633" y="273861"/>
            <a:ext cx="6165609" cy="659315"/>
          </a:xfrm>
          <a:prstGeom prst="rect">
            <a:avLst/>
          </a:prstGeom>
        </p:spPr>
        <p:txBody>
          <a:bodyPr vert="horz" lIns="68555" tIns="34289" rIns="68555"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628650" y="1192719"/>
            <a:ext cx="7886700" cy="3440021"/>
          </a:xfrm>
          <a:prstGeom prst="rect">
            <a:avLst/>
          </a:prstGeom>
        </p:spPr>
        <p:txBody>
          <a:bodyPr vert="horz" lIns="68555" tIns="34289" rIns="68555"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91E21652-6A28-F54F-98C2-D24C55AD3EDE}"/>
              </a:ext>
            </a:extLst>
          </p:cNvPr>
          <p:cNvSpPr>
            <a:spLocks noGrp="1"/>
          </p:cNvSpPr>
          <p:nvPr>
            <p:ph type="dt" sz="half" idx="2"/>
          </p:nvPr>
        </p:nvSpPr>
        <p:spPr>
          <a:xfrm>
            <a:off x="628650" y="4767264"/>
            <a:ext cx="2057400" cy="273844"/>
          </a:xfrm>
          <a:prstGeom prst="rect">
            <a:avLst/>
          </a:prstGeom>
        </p:spPr>
        <p:txBody>
          <a:bodyPr vert="horz" lIns="68555" tIns="34289" rIns="68555" bIns="34289" rtlCol="0" anchor="ctr"/>
          <a:lstStyle>
            <a:lvl1pPr algn="l">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511" eaLnBrk="1" fontAlgn="auto" hangingPunct="1">
              <a:spcBef>
                <a:spcPts val="0"/>
              </a:spcBef>
              <a:spcAft>
                <a:spcPts val="0"/>
              </a:spcAft>
            </a:pPr>
            <a:fld id="{E00C8306-BE8F-E24C-B25D-A6E484FA7A8C}" type="datetime1">
              <a:rPr kumimoji="1" lang="zh-CN" altLang="en-US" smtClean="0">
                <a:solidFill>
                  <a:prstClr val="black">
                    <a:tint val="75000"/>
                  </a:prstClr>
                </a:solidFill>
              </a:rPr>
              <a:pPr defTabSz="685511" eaLnBrk="1" fontAlgn="auto" hangingPunct="1">
                <a:spcBef>
                  <a:spcPts val="0"/>
                </a:spcBef>
                <a:spcAft>
                  <a:spcPts val="0"/>
                </a:spcAft>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DCB9D617-AB6E-774C-A385-AAFEFB9272A5}"/>
              </a:ext>
            </a:extLst>
          </p:cNvPr>
          <p:cNvSpPr>
            <a:spLocks noGrp="1"/>
          </p:cNvSpPr>
          <p:nvPr>
            <p:ph type="ftr" sz="quarter" idx="3"/>
          </p:nvPr>
        </p:nvSpPr>
        <p:spPr>
          <a:xfrm>
            <a:off x="3028950" y="4767264"/>
            <a:ext cx="3086100" cy="273844"/>
          </a:xfrm>
          <a:prstGeom prst="rect">
            <a:avLst/>
          </a:prstGeom>
        </p:spPr>
        <p:txBody>
          <a:bodyPr vert="horz" lIns="68555" tIns="34289" rIns="68555" bIns="34289" rtlCol="0" anchor="ctr"/>
          <a:lstStyle>
            <a:lvl1pPr algn="ct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511" eaLnBrk="1" fontAlgn="auto" hangingPunct="1">
              <a:spcBef>
                <a:spcPts val="0"/>
              </a:spcBef>
              <a:spcAft>
                <a:spcPts val="0"/>
              </a:spcAft>
            </a:pPr>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7F17F525-3365-224F-AAA7-E3B9B30119F2}"/>
              </a:ext>
            </a:extLst>
          </p:cNvPr>
          <p:cNvSpPr>
            <a:spLocks noGrp="1"/>
          </p:cNvSpPr>
          <p:nvPr>
            <p:ph type="sldNum" sz="quarter" idx="4"/>
          </p:nvPr>
        </p:nvSpPr>
        <p:spPr>
          <a:xfrm>
            <a:off x="6457967" y="4767264"/>
            <a:ext cx="2489753" cy="273844"/>
          </a:xfrm>
          <a:prstGeom prst="rect">
            <a:avLst/>
          </a:prstGeom>
        </p:spPr>
        <p:txBody>
          <a:bodyPr vert="horz" lIns="68555" tIns="34289" rIns="68555" bIns="34289" rtlCol="0" anchor="ctr"/>
          <a:lstStyle>
            <a:lvl1pPr algn="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511" eaLnBrk="1" fontAlgn="auto" hangingPunct="1">
              <a:spcBef>
                <a:spcPts val="0"/>
              </a:spcBef>
              <a:spcAft>
                <a:spcPts val="0"/>
              </a:spcAft>
            </a:pPr>
            <a:fld id="{8D4D1E41-7A09-AB4A-A4E1-09765ADA2698}" type="slidenum">
              <a:rPr kumimoji="1" lang="zh-CN" altLang="en-US" smtClean="0">
                <a:solidFill>
                  <a:prstClr val="black">
                    <a:tint val="75000"/>
                  </a:prstClr>
                </a:solidFill>
              </a:rPr>
              <a:pPr defTabSz="685511" eaLnBrk="1" fontAlgn="auto" hangingPunct="1">
                <a:spcBef>
                  <a:spcPts val="0"/>
                </a:spcBef>
                <a:spcAft>
                  <a:spcPts val="0"/>
                </a:spcAft>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3526757884"/>
      </p:ext>
    </p:extLst>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Lst>
  <p:hf hdr="0" ftr="0" dt="0"/>
  <p:txStyles>
    <p:titleStyle>
      <a:lvl1pPr algn="l" defTabSz="685511"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382" indent="-171382" algn="l" defTabSz="685511"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4145" indent="-171382" algn="l" defTabSz="685511"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6892" indent="-171382" algn="l" defTabSz="685511"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199640" indent="-171382" algn="l" defTabSz="685511"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2389" indent="-171382" algn="l" defTabSz="685511"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5151" indent="-171382" algn="l" defTabSz="68551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7907" indent="-171382" algn="l" defTabSz="68551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0662" indent="-171382" algn="l" defTabSz="68551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3425" indent="-171382" algn="l" defTabSz="68551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511" rtl="0" eaLnBrk="1" latinLnBrk="0" hangingPunct="1">
        <a:defRPr sz="1400" kern="1200">
          <a:solidFill>
            <a:schemeClr val="tx1"/>
          </a:solidFill>
          <a:latin typeface="+mn-lt"/>
          <a:ea typeface="+mn-ea"/>
          <a:cs typeface="+mn-cs"/>
        </a:defRPr>
      </a:lvl1pPr>
      <a:lvl2pPr marL="342749" algn="l" defTabSz="685511" rtl="0" eaLnBrk="1" latinLnBrk="0" hangingPunct="1">
        <a:defRPr sz="1400" kern="1200">
          <a:solidFill>
            <a:schemeClr val="tx1"/>
          </a:solidFill>
          <a:latin typeface="+mn-lt"/>
          <a:ea typeface="+mn-ea"/>
          <a:cs typeface="+mn-cs"/>
        </a:defRPr>
      </a:lvl2pPr>
      <a:lvl3pPr marL="685511" algn="l" defTabSz="685511" rtl="0" eaLnBrk="1" latinLnBrk="0" hangingPunct="1">
        <a:defRPr sz="1400" kern="1200">
          <a:solidFill>
            <a:schemeClr val="tx1"/>
          </a:solidFill>
          <a:latin typeface="+mn-lt"/>
          <a:ea typeface="+mn-ea"/>
          <a:cs typeface="+mn-cs"/>
        </a:defRPr>
      </a:lvl3pPr>
      <a:lvl4pPr marL="1028267" algn="l" defTabSz="685511" rtl="0" eaLnBrk="1" latinLnBrk="0" hangingPunct="1">
        <a:defRPr sz="1400" kern="1200">
          <a:solidFill>
            <a:schemeClr val="tx1"/>
          </a:solidFill>
          <a:latin typeface="+mn-lt"/>
          <a:ea typeface="+mn-ea"/>
          <a:cs typeface="+mn-cs"/>
        </a:defRPr>
      </a:lvl4pPr>
      <a:lvl5pPr marL="1371022" algn="l" defTabSz="685511" rtl="0" eaLnBrk="1" latinLnBrk="0" hangingPunct="1">
        <a:defRPr sz="1400" kern="1200">
          <a:solidFill>
            <a:schemeClr val="tx1"/>
          </a:solidFill>
          <a:latin typeface="+mn-lt"/>
          <a:ea typeface="+mn-ea"/>
          <a:cs typeface="+mn-cs"/>
        </a:defRPr>
      </a:lvl5pPr>
      <a:lvl6pPr marL="1713785" algn="l" defTabSz="685511" rtl="0" eaLnBrk="1" latinLnBrk="0" hangingPunct="1">
        <a:defRPr sz="1400" kern="1200">
          <a:solidFill>
            <a:schemeClr val="tx1"/>
          </a:solidFill>
          <a:latin typeface="+mn-lt"/>
          <a:ea typeface="+mn-ea"/>
          <a:cs typeface="+mn-cs"/>
        </a:defRPr>
      </a:lvl6pPr>
      <a:lvl7pPr marL="2056532" algn="l" defTabSz="685511" rtl="0" eaLnBrk="1" latinLnBrk="0" hangingPunct="1">
        <a:defRPr sz="1400" kern="1200">
          <a:solidFill>
            <a:schemeClr val="tx1"/>
          </a:solidFill>
          <a:latin typeface="+mn-lt"/>
          <a:ea typeface="+mn-ea"/>
          <a:cs typeface="+mn-cs"/>
        </a:defRPr>
      </a:lvl7pPr>
      <a:lvl8pPr marL="2399280" algn="l" defTabSz="685511" rtl="0" eaLnBrk="1" latinLnBrk="0" hangingPunct="1">
        <a:defRPr sz="1400" kern="1200">
          <a:solidFill>
            <a:schemeClr val="tx1"/>
          </a:solidFill>
          <a:latin typeface="+mn-lt"/>
          <a:ea typeface="+mn-ea"/>
          <a:cs typeface="+mn-cs"/>
        </a:defRPr>
      </a:lvl8pPr>
      <a:lvl9pPr marL="2742029" algn="l" defTabSz="685511" rtl="0" eaLnBrk="1" latinLnBrk="0" hangingPunct="1">
        <a:defRPr sz="1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980633" y="273853"/>
            <a:ext cx="6165609" cy="659315"/>
          </a:xfrm>
          <a:prstGeom prst="rect">
            <a:avLst/>
          </a:prstGeom>
        </p:spPr>
        <p:txBody>
          <a:bodyPr vert="horz" lIns="68567" tIns="34289" rIns="68567"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628650" y="1192711"/>
            <a:ext cx="7886700" cy="3440021"/>
          </a:xfrm>
          <a:prstGeom prst="rect">
            <a:avLst/>
          </a:prstGeom>
        </p:spPr>
        <p:txBody>
          <a:bodyPr vert="horz" lIns="68567" tIns="34289" rIns="68567"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91E21652-6A28-F54F-98C2-D24C55AD3EDE}"/>
              </a:ext>
            </a:extLst>
          </p:cNvPr>
          <p:cNvSpPr>
            <a:spLocks noGrp="1"/>
          </p:cNvSpPr>
          <p:nvPr>
            <p:ph type="dt" sz="half" idx="2"/>
          </p:nvPr>
        </p:nvSpPr>
        <p:spPr>
          <a:xfrm>
            <a:off x="628650" y="4767264"/>
            <a:ext cx="2057400" cy="273844"/>
          </a:xfrm>
          <a:prstGeom prst="rect">
            <a:avLst/>
          </a:prstGeom>
        </p:spPr>
        <p:txBody>
          <a:bodyPr vert="horz" lIns="68567" tIns="34289" rIns="68567" bIns="34289" rtlCol="0" anchor="ctr"/>
          <a:lstStyle>
            <a:lvl1pPr algn="l">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647" eaLnBrk="1" fontAlgn="auto" hangingPunct="1">
              <a:spcBef>
                <a:spcPts val="0"/>
              </a:spcBef>
              <a:spcAft>
                <a:spcPts val="0"/>
              </a:spcAft>
            </a:pPr>
            <a:fld id="{E00C8306-BE8F-E24C-B25D-A6E484FA7A8C}" type="datetime1">
              <a:rPr kumimoji="1" lang="zh-CN" altLang="en-US" smtClean="0">
                <a:solidFill>
                  <a:prstClr val="black">
                    <a:tint val="75000"/>
                  </a:prstClr>
                </a:solidFill>
              </a:rPr>
              <a:pPr defTabSz="685647" eaLnBrk="1" fontAlgn="auto" hangingPunct="1">
                <a:spcBef>
                  <a:spcPts val="0"/>
                </a:spcBef>
                <a:spcAft>
                  <a:spcPts val="0"/>
                </a:spcAft>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DCB9D617-AB6E-774C-A385-AAFEFB9272A5}"/>
              </a:ext>
            </a:extLst>
          </p:cNvPr>
          <p:cNvSpPr>
            <a:spLocks noGrp="1"/>
          </p:cNvSpPr>
          <p:nvPr>
            <p:ph type="ftr" sz="quarter" idx="3"/>
          </p:nvPr>
        </p:nvSpPr>
        <p:spPr>
          <a:xfrm>
            <a:off x="3028950" y="4767264"/>
            <a:ext cx="3086100" cy="273844"/>
          </a:xfrm>
          <a:prstGeom prst="rect">
            <a:avLst/>
          </a:prstGeom>
        </p:spPr>
        <p:txBody>
          <a:bodyPr vert="horz" lIns="68567" tIns="34289" rIns="68567" bIns="34289" rtlCol="0" anchor="ctr"/>
          <a:lstStyle>
            <a:lvl1pPr algn="ct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647" eaLnBrk="1" fontAlgn="auto" hangingPunct="1">
              <a:spcBef>
                <a:spcPts val="0"/>
              </a:spcBef>
              <a:spcAft>
                <a:spcPts val="0"/>
              </a:spcAft>
            </a:pPr>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7F17F525-3365-224F-AAA7-E3B9B30119F2}"/>
              </a:ext>
            </a:extLst>
          </p:cNvPr>
          <p:cNvSpPr>
            <a:spLocks noGrp="1"/>
          </p:cNvSpPr>
          <p:nvPr>
            <p:ph type="sldNum" sz="quarter" idx="4"/>
          </p:nvPr>
        </p:nvSpPr>
        <p:spPr>
          <a:xfrm>
            <a:off x="6457959" y="4767264"/>
            <a:ext cx="2489753" cy="273844"/>
          </a:xfrm>
          <a:prstGeom prst="rect">
            <a:avLst/>
          </a:prstGeom>
        </p:spPr>
        <p:txBody>
          <a:bodyPr vert="horz" lIns="68567" tIns="34289" rIns="68567" bIns="34289" rtlCol="0" anchor="ctr"/>
          <a:lstStyle>
            <a:lvl1pPr algn="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647" eaLnBrk="1" fontAlgn="auto" hangingPunct="1">
              <a:spcBef>
                <a:spcPts val="0"/>
              </a:spcBef>
              <a:spcAft>
                <a:spcPts val="0"/>
              </a:spcAft>
            </a:pPr>
            <a:fld id="{8D4D1E41-7A09-AB4A-A4E1-09765ADA2698}" type="slidenum">
              <a:rPr kumimoji="1" lang="zh-CN" altLang="en-US" smtClean="0">
                <a:solidFill>
                  <a:prstClr val="black">
                    <a:tint val="75000"/>
                  </a:prstClr>
                </a:solidFill>
              </a:rPr>
              <a:pPr defTabSz="685647" eaLnBrk="1" fontAlgn="auto" hangingPunct="1">
                <a:spcBef>
                  <a:spcPts val="0"/>
                </a:spcBef>
                <a:spcAft>
                  <a:spcPts val="0"/>
                </a:spcAft>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416975507"/>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Lst>
  <p:hf hdr="0" ftr="0" dt="0"/>
  <p:txStyles>
    <p:titleStyle>
      <a:lvl1pPr algn="l" defTabSz="685647"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414" indent="-171414" algn="l" defTabSz="685647"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4241" indent="-171414" algn="l" defTabSz="685647"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7060" indent="-171414" algn="l" defTabSz="685647"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199880" indent="-171414" algn="l" defTabSz="685647"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2701" indent="-171414" algn="l" defTabSz="685647"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5527" indent="-171414" algn="l" defTabSz="685647"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351" indent="-171414" algn="l" defTabSz="685647"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174" indent="-171414" algn="l" defTabSz="685647"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001" indent="-171414" algn="l" defTabSz="685647"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647" rtl="0" eaLnBrk="1" latinLnBrk="0" hangingPunct="1">
        <a:defRPr sz="1400" kern="1200">
          <a:solidFill>
            <a:schemeClr val="tx1"/>
          </a:solidFill>
          <a:latin typeface="+mn-lt"/>
          <a:ea typeface="+mn-ea"/>
          <a:cs typeface="+mn-cs"/>
        </a:defRPr>
      </a:lvl1pPr>
      <a:lvl2pPr marL="342821" algn="l" defTabSz="685647" rtl="0" eaLnBrk="1" latinLnBrk="0" hangingPunct="1">
        <a:defRPr sz="1400" kern="1200">
          <a:solidFill>
            <a:schemeClr val="tx1"/>
          </a:solidFill>
          <a:latin typeface="+mn-lt"/>
          <a:ea typeface="+mn-ea"/>
          <a:cs typeface="+mn-cs"/>
        </a:defRPr>
      </a:lvl2pPr>
      <a:lvl3pPr marL="685647" algn="l" defTabSz="685647" rtl="0" eaLnBrk="1" latinLnBrk="0" hangingPunct="1">
        <a:defRPr sz="1400" kern="1200">
          <a:solidFill>
            <a:schemeClr val="tx1"/>
          </a:solidFill>
          <a:latin typeface="+mn-lt"/>
          <a:ea typeface="+mn-ea"/>
          <a:cs typeface="+mn-cs"/>
        </a:defRPr>
      </a:lvl3pPr>
      <a:lvl4pPr marL="1028471" algn="l" defTabSz="685647" rtl="0" eaLnBrk="1" latinLnBrk="0" hangingPunct="1">
        <a:defRPr sz="1400" kern="1200">
          <a:solidFill>
            <a:schemeClr val="tx1"/>
          </a:solidFill>
          <a:latin typeface="+mn-lt"/>
          <a:ea typeface="+mn-ea"/>
          <a:cs typeface="+mn-cs"/>
        </a:defRPr>
      </a:lvl4pPr>
      <a:lvl5pPr marL="1371294" algn="l" defTabSz="685647" rtl="0" eaLnBrk="1" latinLnBrk="0" hangingPunct="1">
        <a:defRPr sz="1400" kern="1200">
          <a:solidFill>
            <a:schemeClr val="tx1"/>
          </a:solidFill>
          <a:latin typeface="+mn-lt"/>
          <a:ea typeface="+mn-ea"/>
          <a:cs typeface="+mn-cs"/>
        </a:defRPr>
      </a:lvl5pPr>
      <a:lvl6pPr marL="1714121" algn="l" defTabSz="685647" rtl="0" eaLnBrk="1" latinLnBrk="0" hangingPunct="1">
        <a:defRPr sz="1400" kern="1200">
          <a:solidFill>
            <a:schemeClr val="tx1"/>
          </a:solidFill>
          <a:latin typeface="+mn-lt"/>
          <a:ea typeface="+mn-ea"/>
          <a:cs typeface="+mn-cs"/>
        </a:defRPr>
      </a:lvl6pPr>
      <a:lvl7pPr marL="2056940" algn="l" defTabSz="685647" rtl="0" eaLnBrk="1" latinLnBrk="0" hangingPunct="1">
        <a:defRPr sz="1400" kern="1200">
          <a:solidFill>
            <a:schemeClr val="tx1"/>
          </a:solidFill>
          <a:latin typeface="+mn-lt"/>
          <a:ea typeface="+mn-ea"/>
          <a:cs typeface="+mn-cs"/>
        </a:defRPr>
      </a:lvl7pPr>
      <a:lvl8pPr marL="2399760" algn="l" defTabSz="685647" rtl="0" eaLnBrk="1" latinLnBrk="0" hangingPunct="1">
        <a:defRPr sz="1400" kern="1200">
          <a:solidFill>
            <a:schemeClr val="tx1"/>
          </a:solidFill>
          <a:latin typeface="+mn-lt"/>
          <a:ea typeface="+mn-ea"/>
          <a:cs typeface="+mn-cs"/>
        </a:defRPr>
      </a:lvl8pPr>
      <a:lvl9pPr marL="2742581" algn="l" defTabSz="6856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矩形 9"/>
          <p:cNvSpPr>
            <a:spLocks noChangeArrowheads="1"/>
          </p:cNvSpPr>
          <p:nvPr/>
        </p:nvSpPr>
        <p:spPr bwMode="auto">
          <a:xfrm>
            <a:off x="0" y="32"/>
            <a:ext cx="9144000" cy="770335"/>
          </a:xfrm>
          <a:prstGeom prst="rect">
            <a:avLst/>
          </a:prstGeom>
          <a:solidFill>
            <a:srgbClr val="1C254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defRPr/>
            </a:pPr>
            <a:endParaRPr lang="zh-CN" altLang="en-US" sz="1300">
              <a:solidFill>
                <a:srgbClr val="FFFFFF"/>
              </a:solidFill>
            </a:endParaRPr>
          </a:p>
        </p:txBody>
      </p:sp>
      <p:sp>
        <p:nvSpPr>
          <p:cNvPr id="2051" name="KSO_BT1"/>
          <p:cNvSpPr>
            <a:spLocks noGrp="1" noChangeArrowheads="1"/>
          </p:cNvSpPr>
          <p:nvPr>
            <p:ph type="title"/>
          </p:nvPr>
        </p:nvSpPr>
        <p:spPr bwMode="auto">
          <a:xfrm>
            <a:off x="1316040" y="117923"/>
            <a:ext cx="7377112" cy="52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40" tIns="45670" rIns="91340" bIns="45670" numCol="1" anchor="b" anchorCtr="0" compatLnSpc="1">
            <a:prstTxWarp prst="textNoShape">
              <a:avLst/>
            </a:prstTxWarp>
          </a:bodyPr>
          <a:lstStyle/>
          <a:p>
            <a:pPr lvl="0"/>
            <a:r>
              <a:rPr lang="zh-CN" altLang="zh-CN"/>
              <a:t>单击此处编辑母版标题样式</a:t>
            </a:r>
          </a:p>
        </p:txBody>
      </p:sp>
      <p:sp>
        <p:nvSpPr>
          <p:cNvPr id="3076" name="KSO_FD"/>
          <p:cNvSpPr>
            <a:spLocks noGrp="1" noChangeArrowheads="1"/>
          </p:cNvSpPr>
          <p:nvPr>
            <p:ph type="dt" sz="half" idx="2"/>
          </p:nvPr>
        </p:nvSpPr>
        <p:spPr bwMode="auto">
          <a:xfrm>
            <a:off x="628650" y="4767264"/>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40" tIns="45670" rIns="91340" bIns="45670" numCol="1" anchor="ctr" anchorCtr="0" compatLnSpc="1">
            <a:prstTxWarp prst="textNoShape">
              <a:avLst/>
            </a:prstTxWarp>
          </a:bodyPr>
          <a:lstStyle>
            <a:lvl1pPr eaLnBrk="0" hangingPunct="0">
              <a:buFont typeface="Arial" panose="020B0604020202020204" pitchFamily="34" charset="0"/>
              <a:buNone/>
              <a:defRPr sz="1000">
                <a:solidFill>
                  <a:srgbClr val="9D9D9D"/>
                </a:solidFill>
                <a:latin typeface="Arial" panose="020B0604020202020204" pitchFamily="34" charset="0"/>
              </a:defRPr>
            </a:lvl1pPr>
          </a:lstStyle>
          <a:p>
            <a:pPr>
              <a:defRPr/>
            </a:pPr>
            <a:fld id="{F371D07A-016C-426D-AB16-F3229E9F2CCC}" type="datetime1">
              <a:rPr lang="zh-CN" altLang="en-US"/>
              <a:pPr>
                <a:defRPr/>
              </a:pPr>
              <a:t>2023/9/25</a:t>
            </a:fld>
            <a:endParaRPr lang="en-US" altLang="zh-CN"/>
          </a:p>
        </p:txBody>
      </p:sp>
      <p:sp>
        <p:nvSpPr>
          <p:cNvPr id="3077" name="KSO_FT"/>
          <p:cNvSpPr>
            <a:spLocks noGrp="1" noChangeArrowheads="1"/>
          </p:cNvSpPr>
          <p:nvPr>
            <p:ph type="ftr" sz="quarter" idx="3"/>
          </p:nvPr>
        </p:nvSpPr>
        <p:spPr bwMode="auto">
          <a:xfrm>
            <a:off x="3028950" y="4767264"/>
            <a:ext cx="30861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40" tIns="45670" rIns="91340" bIns="45670" numCol="1" anchor="ctr" anchorCtr="0" compatLnSpc="1">
            <a:prstTxWarp prst="textNoShape">
              <a:avLst/>
            </a:prstTxWarp>
          </a:bodyPr>
          <a:lstStyle>
            <a:lvl1pPr algn="ctr" eaLnBrk="0" hangingPunct="0">
              <a:buFont typeface="Arial" panose="020B0604020202020204" pitchFamily="34" charset="0"/>
              <a:buNone/>
              <a:defRPr sz="1000">
                <a:solidFill>
                  <a:srgbClr val="9D9D9D"/>
                </a:solidFill>
                <a:latin typeface="Arial" panose="020B0604020202020204" pitchFamily="34" charset="0"/>
              </a:defRPr>
            </a:lvl1pPr>
          </a:lstStyle>
          <a:p>
            <a:pPr>
              <a:defRPr/>
            </a:pPr>
            <a:endParaRPr lang="en-US" altLang="zh-CN"/>
          </a:p>
        </p:txBody>
      </p:sp>
      <p:sp>
        <p:nvSpPr>
          <p:cNvPr id="3078" name="KSO_FN"/>
          <p:cNvSpPr>
            <a:spLocks noGrp="1" noChangeArrowheads="1"/>
          </p:cNvSpPr>
          <p:nvPr>
            <p:ph type="sldNum" sz="quarter" idx="4"/>
          </p:nvPr>
        </p:nvSpPr>
        <p:spPr bwMode="auto">
          <a:xfrm>
            <a:off x="6457950" y="4767264"/>
            <a:ext cx="20574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40" tIns="45670" rIns="91340" bIns="45670" numCol="1" anchor="ctr" anchorCtr="0" compatLnSpc="1">
            <a:prstTxWarp prst="textNoShape">
              <a:avLst/>
            </a:prstTxWarp>
          </a:bodyPr>
          <a:lstStyle>
            <a:lvl1pPr algn="r">
              <a:buFont typeface="Arial" charset="0"/>
              <a:buNone/>
              <a:defRPr sz="1000">
                <a:solidFill>
                  <a:srgbClr val="9D9D9D"/>
                </a:solidFill>
              </a:defRPr>
            </a:lvl1pPr>
          </a:lstStyle>
          <a:p>
            <a:fld id="{09E4243D-20F0-4979-9FB0-E0CC52F8EDEB}" type="slidenum">
              <a:rPr lang="zh-CN" altLang="en-US"/>
              <a:pPr/>
              <a:t>‹#›</a:t>
            </a:fld>
            <a:endParaRPr lang="en-US" altLang="zh-CN"/>
          </a:p>
        </p:txBody>
      </p:sp>
      <p:sp>
        <p:nvSpPr>
          <p:cNvPr id="2055" name="KSO_BC1"/>
          <p:cNvSpPr>
            <a:spLocks noGrp="1" noChangeArrowheads="1"/>
          </p:cNvSpPr>
          <p:nvPr>
            <p:ph type="body" idx="1"/>
          </p:nvPr>
        </p:nvSpPr>
        <p:spPr bwMode="auto">
          <a:xfrm>
            <a:off x="514350" y="903686"/>
            <a:ext cx="8097838" cy="378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40" tIns="45670" rIns="91340" bIns="45670" numCol="1" anchor="t" anchorCtr="0" compatLnSpc="1">
            <a:prstTxWarp prst="textNoShape">
              <a:avLst/>
            </a:prstTxWarp>
          </a:bodyPr>
          <a:lstStyle/>
          <a:p>
            <a:pPr lvl="0"/>
            <a:r>
              <a:rPr lang="zh-CN" altLang="zh-CN"/>
              <a:t>单击此处编辑母版文本样式</a:t>
            </a:r>
          </a:p>
          <a:p>
            <a:pPr lvl="1"/>
            <a:r>
              <a:rPr lang="zh-CN" altLang="zh-CN"/>
              <a:t>第二级</a:t>
            </a:r>
          </a:p>
        </p:txBody>
      </p:sp>
      <p:sp>
        <p:nvSpPr>
          <p:cNvPr id="2056" name="矩形 11"/>
          <p:cNvSpPr>
            <a:spLocks/>
          </p:cNvSpPr>
          <p:nvPr/>
        </p:nvSpPr>
        <p:spPr bwMode="auto">
          <a:xfrm>
            <a:off x="463552" y="-8335"/>
            <a:ext cx="776288" cy="778670"/>
          </a:xfrm>
          <a:custGeom>
            <a:avLst/>
            <a:gdLst>
              <a:gd name="T0" fmla="*/ 0 w 9078591"/>
              <a:gd name="T1" fmla="*/ 0 h 6871252"/>
              <a:gd name="T2" fmla="*/ 0 w 9078591"/>
              <a:gd name="T3" fmla="*/ 0 h 6871252"/>
              <a:gd name="T4" fmla="*/ 0 w 9078591"/>
              <a:gd name="T5" fmla="*/ 12 h 6871252"/>
              <a:gd name="T6" fmla="*/ 0 w 9078591"/>
              <a:gd name="T7" fmla="*/ 12 h 6871252"/>
              <a:gd name="T8" fmla="*/ 0 w 9078591"/>
              <a:gd name="T9" fmla="*/ 0 h 6871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78591" h="6871252">
                <a:moveTo>
                  <a:pt x="0" y="0"/>
                </a:moveTo>
                <a:lnTo>
                  <a:pt x="5673786" y="0"/>
                </a:lnTo>
                <a:lnTo>
                  <a:pt x="9078591" y="6871252"/>
                </a:lnTo>
                <a:lnTo>
                  <a:pt x="0" y="6858000"/>
                </a:lnTo>
                <a:lnTo>
                  <a:pt x="0" y="0"/>
                </a:lnTo>
                <a:close/>
              </a:path>
            </a:pathLst>
          </a:custGeom>
          <a:solidFill>
            <a:srgbClr val="D06240"/>
          </a:solidFill>
          <a:ln>
            <a:noFill/>
          </a:ln>
          <a:extLst>
            <a:ext uri="{91240B29-F687-4F45-9708-019B960494DF}">
              <a14:hiddenLine xmlns:a14="http://schemas.microsoft.com/office/drawing/2010/main" w="9525">
                <a:solidFill>
                  <a:srgbClr val="000000"/>
                </a:solidFill>
                <a:round/>
                <a:headEnd/>
                <a:tailEnd/>
              </a14:hiddenLine>
            </a:ext>
          </a:extLst>
        </p:spPr>
        <p:txBody>
          <a:bodyPr lIns="91340" tIns="45670" rIns="91340" bIns="45670" anchor="ctr"/>
          <a:lstStyle/>
          <a:p>
            <a:endParaRPr lang="zh-CN" altLang="en-US"/>
          </a:p>
        </p:txBody>
      </p:sp>
    </p:spTree>
  </p:cSld>
  <p:clrMap bg1="lt1" tx1="dk1" bg2="lt2" tx2="dk2" accent1="accent1" accent2="accent2" accent3="accent3" accent4="accent4" accent5="accent5" accent6="accent6" hlink="hlink" folHlink="folHlink"/>
  <p:sldLayoutIdLst>
    <p:sldLayoutId id="2147484280" r:id="rId1"/>
    <p:sldLayoutId id="2147484251" r:id="rId2"/>
    <p:sldLayoutId id="2147484252" r:id="rId3"/>
    <p:sldLayoutId id="2147484253" r:id="rId4"/>
    <p:sldLayoutId id="2147484254" r:id="rId5"/>
    <p:sldLayoutId id="2147484255" r:id="rId6"/>
    <p:sldLayoutId id="2147484256" r:id="rId7"/>
    <p:sldLayoutId id="2147484257" r:id="rId8"/>
    <p:sldLayoutId id="2147484258" r:id="rId9"/>
    <p:sldLayoutId id="2147484259" r:id="rId10"/>
    <p:sldLayoutId id="2147484260" r:id="rId11"/>
  </p:sldLayoutIdLst>
  <p:txStyles>
    <p:titleStyle>
      <a:lvl1pPr algn="l" defTabSz="513749" rtl="0" eaLnBrk="0" fontAlgn="base" hangingPunct="0">
        <a:lnSpc>
          <a:spcPct val="90000"/>
        </a:lnSpc>
        <a:spcBef>
          <a:spcPct val="0"/>
        </a:spcBef>
        <a:spcAft>
          <a:spcPct val="0"/>
        </a:spcAft>
        <a:defRPr sz="3200" b="1" kern="1200">
          <a:solidFill>
            <a:schemeClr val="tx2"/>
          </a:solidFill>
          <a:latin typeface="+mj-lt"/>
          <a:ea typeface="+mj-ea"/>
          <a:cs typeface="+mj-cs"/>
        </a:defRPr>
      </a:lvl1pPr>
      <a:lvl2pPr algn="l" defTabSz="513749" rtl="0" eaLnBrk="0" fontAlgn="base" hangingPunct="0">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2pPr>
      <a:lvl3pPr algn="l" defTabSz="513749" rtl="0" eaLnBrk="0" fontAlgn="base" hangingPunct="0">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3pPr>
      <a:lvl4pPr algn="l" defTabSz="513749" rtl="0" eaLnBrk="0" fontAlgn="base" hangingPunct="0">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4pPr>
      <a:lvl5pPr algn="l" defTabSz="513749" rtl="0" eaLnBrk="0" fontAlgn="base" hangingPunct="0">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5pPr>
      <a:lvl6pPr marL="456602" algn="l" defTabSz="513749" rtl="0" fontAlgn="base">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6pPr>
      <a:lvl7pPr marL="913275" algn="l" defTabSz="513749" rtl="0" fontAlgn="base">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7pPr>
      <a:lvl8pPr marL="1369900" algn="l" defTabSz="513749" rtl="0" fontAlgn="base">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8pPr>
      <a:lvl9pPr marL="1826549" algn="l" defTabSz="513749" rtl="0" fontAlgn="base">
        <a:lnSpc>
          <a:spcPct val="90000"/>
        </a:lnSpc>
        <a:spcBef>
          <a:spcPct val="0"/>
        </a:spcBef>
        <a:spcAft>
          <a:spcPct val="0"/>
        </a:spcAft>
        <a:defRPr sz="3200" b="1">
          <a:solidFill>
            <a:schemeClr val="tx2"/>
          </a:solidFill>
          <a:latin typeface="微软雅黑" panose="020B0503020204020204" pitchFamily="34" charset="-122"/>
          <a:ea typeface="微软雅黑" panose="020B0503020204020204" pitchFamily="34" charset="-122"/>
        </a:defRPr>
      </a:lvl9pPr>
    </p:titleStyle>
    <p:bodyStyle>
      <a:lvl1pPr marL="355150" indent="-355150" algn="just" defTabSz="513749" rtl="0" eaLnBrk="0" fontAlgn="base" hangingPunct="0">
        <a:lnSpc>
          <a:spcPct val="110000"/>
        </a:lnSpc>
        <a:spcBef>
          <a:spcPts val="1013"/>
        </a:spcBef>
        <a:spcAft>
          <a:spcPct val="0"/>
        </a:spcAft>
        <a:buClr>
          <a:schemeClr val="accent1"/>
        </a:buClr>
        <a:buSzPct val="100000"/>
        <a:buFont typeface="Wingdings" panose="05000000000000000000" pitchFamily="2" charset="2"/>
        <a:buChar char=""/>
        <a:tabLst>
          <a:tab pos="266399" algn="l"/>
        </a:tabLst>
        <a:defRPr sz="2800" kern="1200">
          <a:solidFill>
            <a:schemeClr val="accent1"/>
          </a:solidFill>
          <a:latin typeface="+mn-lt"/>
          <a:ea typeface="+mn-ea"/>
          <a:cs typeface="+mn-cs"/>
        </a:defRPr>
      </a:lvl1pPr>
      <a:lvl2pPr marL="355150" indent="-355150" algn="l" defTabSz="513749" rtl="0" eaLnBrk="0" fontAlgn="base" hangingPunct="0">
        <a:lnSpc>
          <a:spcPct val="150000"/>
        </a:lnSpc>
        <a:spcBef>
          <a:spcPct val="0"/>
        </a:spcBef>
        <a:spcAft>
          <a:spcPts val="338"/>
        </a:spcAft>
        <a:buClr>
          <a:srgbClr val="FBC697"/>
        </a:buClr>
        <a:buFont typeface="幼圆" pitchFamily="49" charset="-122"/>
        <a:buChar char=" "/>
        <a:tabLst>
          <a:tab pos="266399" algn="l"/>
        </a:tabLst>
        <a:defRPr kern="1200">
          <a:solidFill>
            <a:schemeClr val="tx1"/>
          </a:solidFill>
          <a:latin typeface="幼圆" panose="02010509060101010101" pitchFamily="49" charset="-122"/>
          <a:ea typeface="幼圆" panose="02010509060101010101" pitchFamily="49" charset="-122"/>
          <a:cs typeface="+mn-cs"/>
        </a:defRPr>
      </a:lvl2pPr>
      <a:lvl3pPr marL="642138" indent="-128438" algn="l" defTabSz="513749" rtl="0" eaLnBrk="0" fontAlgn="base" hangingPunct="0">
        <a:lnSpc>
          <a:spcPct val="90000"/>
        </a:lnSpc>
        <a:spcBef>
          <a:spcPts val="275"/>
        </a:spcBef>
        <a:spcAft>
          <a:spcPct val="0"/>
        </a:spcAft>
        <a:buFont typeface="Arial" charset="0"/>
        <a:buChar char="•"/>
        <a:tabLst>
          <a:tab pos="266399" algn="l"/>
        </a:tabLst>
        <a:defRPr sz="1100" kern="1200">
          <a:solidFill>
            <a:schemeClr val="tx1"/>
          </a:solidFill>
          <a:latin typeface="Calibri" panose="020F0502020204030204" pitchFamily="34" charset="0"/>
          <a:ea typeface="幼圆" panose="02010509060101010101" pitchFamily="49" charset="-122"/>
          <a:cs typeface="+mn-cs"/>
        </a:defRPr>
      </a:lvl3pPr>
      <a:lvl4pPr marL="898988" indent="-128438" algn="l" defTabSz="513749" rtl="0" eaLnBrk="0" fontAlgn="base" hangingPunct="0">
        <a:lnSpc>
          <a:spcPct val="90000"/>
        </a:lnSpc>
        <a:spcBef>
          <a:spcPts val="275"/>
        </a:spcBef>
        <a:spcAft>
          <a:spcPct val="0"/>
        </a:spcAft>
        <a:buFont typeface="Arial" charset="0"/>
        <a:buChar char="•"/>
        <a:tabLst>
          <a:tab pos="266399" algn="l"/>
        </a:tabLst>
        <a:defRPr sz="1000" kern="1200">
          <a:solidFill>
            <a:schemeClr val="tx1"/>
          </a:solidFill>
          <a:latin typeface="Calibri" panose="020F0502020204030204" pitchFamily="34" charset="0"/>
          <a:ea typeface="幼圆" panose="02010509060101010101" pitchFamily="49" charset="-122"/>
          <a:cs typeface="+mn-cs"/>
        </a:defRPr>
      </a:lvl4pPr>
      <a:lvl5pPr marL="1155838" indent="-128438" algn="l" defTabSz="513749" rtl="0" eaLnBrk="0" fontAlgn="base" hangingPunct="0">
        <a:lnSpc>
          <a:spcPct val="90000"/>
        </a:lnSpc>
        <a:spcBef>
          <a:spcPts val="275"/>
        </a:spcBef>
        <a:spcAft>
          <a:spcPct val="0"/>
        </a:spcAft>
        <a:buFont typeface="Arial" charset="0"/>
        <a:buChar char="•"/>
        <a:tabLst>
          <a:tab pos="266399" algn="l"/>
        </a:tabLst>
        <a:defRPr sz="1000" kern="1200">
          <a:solidFill>
            <a:schemeClr val="tx1"/>
          </a:solidFill>
          <a:latin typeface="Calibri" panose="020F0502020204030204" pitchFamily="34" charset="0"/>
          <a:ea typeface="幼圆" panose="02010509060101010101" pitchFamily="49" charset="-122"/>
          <a:cs typeface="+mn-cs"/>
        </a:defRPr>
      </a:lvl5pPr>
      <a:lvl6pPr marL="2511450" indent="-228300" algn="l" defTabSz="91327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8100" indent="-228300" algn="l" defTabSz="91327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4726" indent="-228300" algn="l" defTabSz="91327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1350" indent="-228300" algn="l" defTabSz="91327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275" rtl="0" eaLnBrk="1" latinLnBrk="0" hangingPunct="1">
        <a:defRPr sz="1800" kern="1200">
          <a:solidFill>
            <a:schemeClr val="tx1"/>
          </a:solidFill>
          <a:latin typeface="+mn-lt"/>
          <a:ea typeface="+mn-ea"/>
          <a:cs typeface="+mn-cs"/>
        </a:defRPr>
      </a:lvl1pPr>
      <a:lvl2pPr marL="456602" algn="l" defTabSz="913275" rtl="0" eaLnBrk="1" latinLnBrk="0" hangingPunct="1">
        <a:defRPr sz="1800" kern="1200">
          <a:solidFill>
            <a:schemeClr val="tx1"/>
          </a:solidFill>
          <a:latin typeface="+mn-lt"/>
          <a:ea typeface="+mn-ea"/>
          <a:cs typeface="+mn-cs"/>
        </a:defRPr>
      </a:lvl2pPr>
      <a:lvl3pPr marL="913275" algn="l" defTabSz="913275" rtl="0" eaLnBrk="1" latinLnBrk="0" hangingPunct="1">
        <a:defRPr sz="1800" kern="1200">
          <a:solidFill>
            <a:schemeClr val="tx1"/>
          </a:solidFill>
          <a:latin typeface="+mn-lt"/>
          <a:ea typeface="+mn-ea"/>
          <a:cs typeface="+mn-cs"/>
        </a:defRPr>
      </a:lvl3pPr>
      <a:lvl4pPr marL="1369900" algn="l" defTabSz="913275" rtl="0" eaLnBrk="1" latinLnBrk="0" hangingPunct="1">
        <a:defRPr sz="1800" kern="1200">
          <a:solidFill>
            <a:schemeClr val="tx1"/>
          </a:solidFill>
          <a:latin typeface="+mn-lt"/>
          <a:ea typeface="+mn-ea"/>
          <a:cs typeface="+mn-cs"/>
        </a:defRPr>
      </a:lvl4pPr>
      <a:lvl5pPr marL="1826549" algn="l" defTabSz="913275" rtl="0" eaLnBrk="1" latinLnBrk="0" hangingPunct="1">
        <a:defRPr sz="1800" kern="1200">
          <a:solidFill>
            <a:schemeClr val="tx1"/>
          </a:solidFill>
          <a:latin typeface="+mn-lt"/>
          <a:ea typeface="+mn-ea"/>
          <a:cs typeface="+mn-cs"/>
        </a:defRPr>
      </a:lvl5pPr>
      <a:lvl6pPr marL="2283150" algn="l" defTabSz="913275" rtl="0" eaLnBrk="1" latinLnBrk="0" hangingPunct="1">
        <a:defRPr sz="1800" kern="1200">
          <a:solidFill>
            <a:schemeClr val="tx1"/>
          </a:solidFill>
          <a:latin typeface="+mn-lt"/>
          <a:ea typeface="+mn-ea"/>
          <a:cs typeface="+mn-cs"/>
        </a:defRPr>
      </a:lvl6pPr>
      <a:lvl7pPr marL="2739752" algn="l" defTabSz="913275" rtl="0" eaLnBrk="1" latinLnBrk="0" hangingPunct="1">
        <a:defRPr sz="1800" kern="1200">
          <a:solidFill>
            <a:schemeClr val="tx1"/>
          </a:solidFill>
          <a:latin typeface="+mn-lt"/>
          <a:ea typeface="+mn-ea"/>
          <a:cs typeface="+mn-cs"/>
        </a:defRPr>
      </a:lvl7pPr>
      <a:lvl8pPr marL="3196400" algn="l" defTabSz="913275" rtl="0" eaLnBrk="1" latinLnBrk="0" hangingPunct="1">
        <a:defRPr sz="1800" kern="1200">
          <a:solidFill>
            <a:schemeClr val="tx1"/>
          </a:solidFill>
          <a:latin typeface="+mn-lt"/>
          <a:ea typeface="+mn-ea"/>
          <a:cs typeface="+mn-cs"/>
        </a:defRPr>
      </a:lvl8pPr>
      <a:lvl9pPr marL="3653036" algn="l" defTabSz="91327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p:nvPr>
        </p:nvSpPr>
        <p:spPr bwMode="auto">
          <a:xfrm>
            <a:off x="628650" y="273844"/>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40" tIns="45670" rIns="91340" bIns="45670" numCol="1" anchor="ctr" anchorCtr="0" compatLnSpc="1">
            <a:prstTxWarp prst="textNoShape">
              <a:avLst/>
            </a:prstTxWarp>
          </a:bodyPr>
          <a:lstStyle/>
          <a:p>
            <a:pPr lvl="0"/>
            <a:r>
              <a:rPr lang="zh-CN" altLang="en-US"/>
              <a:t>单击此处编辑母版标题样式</a:t>
            </a:r>
          </a:p>
        </p:txBody>
      </p:sp>
      <p:sp>
        <p:nvSpPr>
          <p:cNvPr id="3075" name="文本占位符 2"/>
          <p:cNvSpPr>
            <a:spLocks noGrp="1"/>
          </p:cNvSpPr>
          <p:nvPr>
            <p:ph type="body" idx="1"/>
          </p:nvPr>
        </p:nvSpPr>
        <p:spPr bwMode="auto">
          <a:xfrm>
            <a:off x="628650" y="1369219"/>
            <a:ext cx="7886700" cy="32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40" tIns="45670" rIns="91340" bIns="4567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4"/>
            <a:ext cx="2057400" cy="273844"/>
          </a:xfrm>
          <a:prstGeom prst="rect">
            <a:avLst/>
          </a:prstGeom>
        </p:spPr>
        <p:txBody>
          <a:bodyPr vert="horz" lIns="91340" tIns="45670" rIns="91340" bIns="45670" rtlCol="0" anchor="ctr"/>
          <a:lstStyle>
            <a:lvl1pPr algn="l">
              <a:defRPr sz="900">
                <a:solidFill>
                  <a:schemeClr val="tx1">
                    <a:tint val="75000"/>
                  </a:schemeClr>
                </a:solidFill>
                <a:latin typeface="Arial" panose="020B0604020202020204" pitchFamily="34" charset="0"/>
              </a:defRPr>
            </a:lvl1pPr>
          </a:lstStyle>
          <a:p>
            <a:pPr>
              <a:defRPr/>
            </a:pPr>
            <a:fld id="{82AAA08E-DCB8-4EF1-90BB-180F48409C14}" type="datetime1">
              <a:rPr lang="zh-CN" altLang="en-US"/>
              <a:pPr>
                <a:defRPr/>
              </a:pPr>
              <a:t>2023/9/25</a:t>
            </a:fld>
            <a:endParaRPr lang="en-US" altLang="zh-CN"/>
          </a:p>
        </p:txBody>
      </p:sp>
      <p:sp>
        <p:nvSpPr>
          <p:cNvPr id="5" name="页脚占位符 4"/>
          <p:cNvSpPr>
            <a:spLocks noGrp="1"/>
          </p:cNvSpPr>
          <p:nvPr>
            <p:ph type="ftr" sz="quarter" idx="3"/>
          </p:nvPr>
        </p:nvSpPr>
        <p:spPr>
          <a:xfrm>
            <a:off x="3028950" y="4767264"/>
            <a:ext cx="3086100" cy="273844"/>
          </a:xfrm>
          <a:prstGeom prst="rect">
            <a:avLst/>
          </a:prstGeom>
        </p:spPr>
        <p:txBody>
          <a:bodyPr vert="horz" lIns="91340" tIns="45670" rIns="91340" bIns="45670" rtlCol="0" anchor="ctr"/>
          <a:lstStyle>
            <a:lvl1pPr algn="ctr">
              <a:defRPr sz="900">
                <a:solidFill>
                  <a:schemeClr val="tx1">
                    <a:tint val="75000"/>
                  </a:schemeClr>
                </a:solidFill>
                <a:latin typeface="Arial" panose="020B0604020202020204" pitchFamily="34" charset="0"/>
              </a:defRPr>
            </a:lvl1pPr>
          </a:lstStyle>
          <a:p>
            <a:pPr>
              <a:defRPr/>
            </a:pPr>
            <a:endParaRPr lang="en-US" altLang="zh-CN"/>
          </a:p>
        </p:txBody>
      </p:sp>
      <p:sp>
        <p:nvSpPr>
          <p:cNvPr id="6" name="灯片编号占位符 5"/>
          <p:cNvSpPr>
            <a:spLocks noGrp="1"/>
          </p:cNvSpPr>
          <p:nvPr>
            <p:ph type="sldNum" sz="quarter" idx="4"/>
          </p:nvPr>
        </p:nvSpPr>
        <p:spPr>
          <a:xfrm>
            <a:off x="6457950" y="4767264"/>
            <a:ext cx="2057400" cy="273844"/>
          </a:xfrm>
          <a:prstGeom prst="rect">
            <a:avLst/>
          </a:prstGeom>
        </p:spPr>
        <p:txBody>
          <a:bodyPr vert="horz" wrap="square" lIns="91340" tIns="45670" rIns="91340" bIns="45670" numCol="1" anchor="ctr" anchorCtr="0" compatLnSpc="1">
            <a:prstTxWarp prst="textNoShape">
              <a:avLst/>
            </a:prstTxWarp>
          </a:bodyPr>
          <a:lstStyle>
            <a:lvl1pPr algn="r">
              <a:defRPr sz="900">
                <a:solidFill>
                  <a:srgbClr val="898989"/>
                </a:solidFill>
              </a:defRPr>
            </a:lvl1pPr>
          </a:lstStyle>
          <a:p>
            <a:fld id="{3C31152A-A6B9-4393-BF39-6D8B98A91CE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l" defTabSz="68495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4950" rtl="0" eaLnBrk="0" fontAlgn="base" hangingPunct="0">
        <a:lnSpc>
          <a:spcPct val="90000"/>
        </a:lnSpc>
        <a:spcBef>
          <a:spcPct val="0"/>
        </a:spcBef>
        <a:spcAft>
          <a:spcPct val="0"/>
        </a:spcAft>
        <a:defRPr sz="3300">
          <a:solidFill>
            <a:schemeClr val="tx1"/>
          </a:solidFill>
          <a:latin typeface="等线 Light" pitchFamily="2" charset="-122"/>
          <a:ea typeface="等线 Light" pitchFamily="2" charset="-122"/>
        </a:defRPr>
      </a:lvl2pPr>
      <a:lvl3pPr algn="l" defTabSz="684950" rtl="0" eaLnBrk="0" fontAlgn="base" hangingPunct="0">
        <a:lnSpc>
          <a:spcPct val="90000"/>
        </a:lnSpc>
        <a:spcBef>
          <a:spcPct val="0"/>
        </a:spcBef>
        <a:spcAft>
          <a:spcPct val="0"/>
        </a:spcAft>
        <a:defRPr sz="3300">
          <a:solidFill>
            <a:schemeClr val="tx1"/>
          </a:solidFill>
          <a:latin typeface="等线 Light" pitchFamily="2" charset="-122"/>
          <a:ea typeface="等线 Light" pitchFamily="2" charset="-122"/>
        </a:defRPr>
      </a:lvl3pPr>
      <a:lvl4pPr algn="l" defTabSz="684950" rtl="0" eaLnBrk="0" fontAlgn="base" hangingPunct="0">
        <a:lnSpc>
          <a:spcPct val="90000"/>
        </a:lnSpc>
        <a:spcBef>
          <a:spcPct val="0"/>
        </a:spcBef>
        <a:spcAft>
          <a:spcPct val="0"/>
        </a:spcAft>
        <a:defRPr sz="3300">
          <a:solidFill>
            <a:schemeClr val="tx1"/>
          </a:solidFill>
          <a:latin typeface="等线 Light" pitchFamily="2" charset="-122"/>
          <a:ea typeface="等线 Light" pitchFamily="2" charset="-122"/>
        </a:defRPr>
      </a:lvl4pPr>
      <a:lvl5pPr algn="l" defTabSz="684950" rtl="0" eaLnBrk="0" fontAlgn="base" hangingPunct="0">
        <a:lnSpc>
          <a:spcPct val="90000"/>
        </a:lnSpc>
        <a:spcBef>
          <a:spcPct val="0"/>
        </a:spcBef>
        <a:spcAft>
          <a:spcPct val="0"/>
        </a:spcAft>
        <a:defRPr sz="3300">
          <a:solidFill>
            <a:schemeClr val="tx1"/>
          </a:solidFill>
          <a:latin typeface="等线 Light" pitchFamily="2" charset="-122"/>
          <a:ea typeface="等线 Light" pitchFamily="2" charset="-122"/>
        </a:defRPr>
      </a:lvl5pPr>
      <a:lvl6pPr marL="456602" algn="l" defTabSz="684950" rtl="0" fontAlgn="base">
        <a:lnSpc>
          <a:spcPct val="90000"/>
        </a:lnSpc>
        <a:spcBef>
          <a:spcPct val="0"/>
        </a:spcBef>
        <a:spcAft>
          <a:spcPct val="0"/>
        </a:spcAft>
        <a:defRPr sz="3300">
          <a:solidFill>
            <a:schemeClr val="tx1"/>
          </a:solidFill>
          <a:latin typeface="等线 Light" pitchFamily="2" charset="-122"/>
          <a:ea typeface="等线 Light" pitchFamily="2" charset="-122"/>
        </a:defRPr>
      </a:lvl6pPr>
      <a:lvl7pPr marL="913275" algn="l" defTabSz="684950" rtl="0" fontAlgn="base">
        <a:lnSpc>
          <a:spcPct val="90000"/>
        </a:lnSpc>
        <a:spcBef>
          <a:spcPct val="0"/>
        </a:spcBef>
        <a:spcAft>
          <a:spcPct val="0"/>
        </a:spcAft>
        <a:defRPr sz="3300">
          <a:solidFill>
            <a:schemeClr val="tx1"/>
          </a:solidFill>
          <a:latin typeface="等线 Light" pitchFamily="2" charset="-122"/>
          <a:ea typeface="等线 Light" pitchFamily="2" charset="-122"/>
        </a:defRPr>
      </a:lvl7pPr>
      <a:lvl8pPr marL="1369900" algn="l" defTabSz="684950" rtl="0" fontAlgn="base">
        <a:lnSpc>
          <a:spcPct val="90000"/>
        </a:lnSpc>
        <a:spcBef>
          <a:spcPct val="0"/>
        </a:spcBef>
        <a:spcAft>
          <a:spcPct val="0"/>
        </a:spcAft>
        <a:defRPr sz="3300">
          <a:solidFill>
            <a:schemeClr val="tx1"/>
          </a:solidFill>
          <a:latin typeface="等线 Light" pitchFamily="2" charset="-122"/>
          <a:ea typeface="等线 Light" pitchFamily="2" charset="-122"/>
        </a:defRPr>
      </a:lvl8pPr>
      <a:lvl9pPr marL="1826549" algn="l" defTabSz="684950" rtl="0" fontAlgn="base">
        <a:lnSpc>
          <a:spcPct val="90000"/>
        </a:lnSpc>
        <a:spcBef>
          <a:spcPct val="0"/>
        </a:spcBef>
        <a:spcAft>
          <a:spcPct val="0"/>
        </a:spcAft>
        <a:defRPr sz="3300">
          <a:solidFill>
            <a:schemeClr val="tx1"/>
          </a:solidFill>
          <a:latin typeface="等线 Light" pitchFamily="2" charset="-122"/>
          <a:ea typeface="等线 Light" pitchFamily="2" charset="-122"/>
        </a:defRPr>
      </a:lvl9pPr>
    </p:titleStyle>
    <p:bodyStyle>
      <a:lvl1pPr marL="171250" indent="-171250" algn="l" defTabSz="68495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3749" indent="-171250" algn="l" defTabSz="68495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6199" indent="-171250" algn="l" defTabSz="68495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198650" indent="-171250" algn="l" defTabSz="68495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1102" indent="-171250" algn="l" defTabSz="68495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3600" indent="-171250" algn="l" defTabSz="68495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6075" indent="-171250" algn="l" defTabSz="68495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68550" indent="-171250" algn="l" defTabSz="68495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1049" indent="-171250" algn="l" defTabSz="68495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4950" rtl="0" eaLnBrk="1" latinLnBrk="0" hangingPunct="1">
        <a:defRPr sz="1400" kern="1200">
          <a:solidFill>
            <a:schemeClr val="tx1"/>
          </a:solidFill>
          <a:latin typeface="+mn-lt"/>
          <a:ea typeface="+mn-ea"/>
          <a:cs typeface="+mn-cs"/>
        </a:defRPr>
      </a:lvl1pPr>
      <a:lvl2pPr marL="342452" algn="l" defTabSz="684950" rtl="0" eaLnBrk="1" latinLnBrk="0" hangingPunct="1">
        <a:defRPr sz="1400" kern="1200">
          <a:solidFill>
            <a:schemeClr val="tx1"/>
          </a:solidFill>
          <a:latin typeface="+mn-lt"/>
          <a:ea typeface="+mn-ea"/>
          <a:cs typeface="+mn-cs"/>
        </a:defRPr>
      </a:lvl2pPr>
      <a:lvl3pPr marL="684950" algn="l" defTabSz="684950" rtl="0" eaLnBrk="1" latinLnBrk="0" hangingPunct="1">
        <a:defRPr sz="1400" kern="1200">
          <a:solidFill>
            <a:schemeClr val="tx1"/>
          </a:solidFill>
          <a:latin typeface="+mn-lt"/>
          <a:ea typeface="+mn-ea"/>
          <a:cs typeface="+mn-cs"/>
        </a:defRPr>
      </a:lvl3pPr>
      <a:lvl4pPr marL="1027425" algn="l" defTabSz="684950" rtl="0" eaLnBrk="1" latinLnBrk="0" hangingPunct="1">
        <a:defRPr sz="1400" kern="1200">
          <a:solidFill>
            <a:schemeClr val="tx1"/>
          </a:solidFill>
          <a:latin typeface="+mn-lt"/>
          <a:ea typeface="+mn-ea"/>
          <a:cs typeface="+mn-cs"/>
        </a:defRPr>
      </a:lvl4pPr>
      <a:lvl5pPr marL="1369900" algn="l" defTabSz="684950" rtl="0" eaLnBrk="1" latinLnBrk="0" hangingPunct="1">
        <a:defRPr sz="1400" kern="1200">
          <a:solidFill>
            <a:schemeClr val="tx1"/>
          </a:solidFill>
          <a:latin typeface="+mn-lt"/>
          <a:ea typeface="+mn-ea"/>
          <a:cs typeface="+mn-cs"/>
        </a:defRPr>
      </a:lvl5pPr>
      <a:lvl6pPr marL="1712399" algn="l" defTabSz="684950" rtl="0" eaLnBrk="1" latinLnBrk="0" hangingPunct="1">
        <a:defRPr sz="1400" kern="1200">
          <a:solidFill>
            <a:schemeClr val="tx1"/>
          </a:solidFill>
          <a:latin typeface="+mn-lt"/>
          <a:ea typeface="+mn-ea"/>
          <a:cs typeface="+mn-cs"/>
        </a:defRPr>
      </a:lvl6pPr>
      <a:lvl7pPr marL="2054849" algn="l" defTabSz="684950" rtl="0" eaLnBrk="1" latinLnBrk="0" hangingPunct="1">
        <a:defRPr sz="1400" kern="1200">
          <a:solidFill>
            <a:schemeClr val="tx1"/>
          </a:solidFill>
          <a:latin typeface="+mn-lt"/>
          <a:ea typeface="+mn-ea"/>
          <a:cs typeface="+mn-cs"/>
        </a:defRPr>
      </a:lvl7pPr>
      <a:lvl8pPr marL="2397300" algn="l" defTabSz="684950" rtl="0" eaLnBrk="1" latinLnBrk="0" hangingPunct="1">
        <a:defRPr sz="1400" kern="1200">
          <a:solidFill>
            <a:schemeClr val="tx1"/>
          </a:solidFill>
          <a:latin typeface="+mn-lt"/>
          <a:ea typeface="+mn-ea"/>
          <a:cs typeface="+mn-cs"/>
        </a:defRPr>
      </a:lvl8pPr>
      <a:lvl9pPr marL="2739752" algn="l" defTabSz="68495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762000" y="3975548"/>
            <a:ext cx="6781800" cy="65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40" tIns="45670" rIns="91340" bIns="45670" numCol="1" anchor="b" anchorCtr="0" compatLnSpc="1">
            <a:prstTxWarp prst="textNoShape">
              <a:avLst/>
            </a:prstTxWarp>
          </a:bodyPr>
          <a:lstStyle/>
          <a:p>
            <a:pPr lvl="0"/>
            <a:r>
              <a:rPr lang="zh-CN" altLang="en-US" dirty="0"/>
              <a:t>单击此处编辑母版标题样式</a:t>
            </a:r>
            <a:endParaRPr lang="en-US" altLang="zh-CN" dirty="0"/>
          </a:p>
        </p:txBody>
      </p:sp>
      <p:sp>
        <p:nvSpPr>
          <p:cNvPr id="4099" name="Text Placeholder 2"/>
          <p:cNvSpPr>
            <a:spLocks noGrp="1"/>
          </p:cNvSpPr>
          <p:nvPr>
            <p:ph type="body" idx="1"/>
          </p:nvPr>
        </p:nvSpPr>
        <p:spPr bwMode="auto">
          <a:xfrm>
            <a:off x="762000" y="514400"/>
            <a:ext cx="7543800" cy="3407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40" tIns="45670" rIns="91340" bIns="45670" numCol="1" anchor="ctr"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6248400" y="4656537"/>
            <a:ext cx="2133600" cy="273844"/>
          </a:xfrm>
          <a:prstGeom prst="rect">
            <a:avLst/>
          </a:prstGeom>
        </p:spPr>
        <p:txBody>
          <a:bodyPr vert="horz" lIns="91340" tIns="45670" rIns="91340" bIns="45670" rtlCol="0" anchor="ctr"/>
          <a:lstStyle>
            <a:lvl1pPr algn="r">
              <a:defRPr sz="1200" b="1">
                <a:solidFill>
                  <a:schemeClr val="tx2">
                    <a:lumMod val="90000"/>
                    <a:lumOff val="10000"/>
                  </a:schemeClr>
                </a:solidFill>
                <a:latin typeface="+mn-lt"/>
              </a:defRPr>
            </a:lvl1pPr>
          </a:lstStyle>
          <a:p>
            <a:pPr>
              <a:defRPr/>
            </a:pPr>
            <a:fld id="{7CFFB432-19D9-4016-BF32-C5E58A7D5DDE}" type="datetime1">
              <a:rPr lang="zh-CN" altLang="en-US"/>
              <a:pPr>
                <a:defRPr/>
              </a:pPr>
              <a:t>2023/9/25</a:t>
            </a:fld>
            <a:endParaRPr lang="en-US" altLang="zh-CN"/>
          </a:p>
        </p:txBody>
      </p:sp>
      <p:sp>
        <p:nvSpPr>
          <p:cNvPr id="5" name="Footer Placeholder 4"/>
          <p:cNvSpPr>
            <a:spLocks noGrp="1"/>
          </p:cNvSpPr>
          <p:nvPr>
            <p:ph type="ftr" sz="quarter" idx="3"/>
          </p:nvPr>
        </p:nvSpPr>
        <p:spPr>
          <a:xfrm>
            <a:off x="762050" y="4656537"/>
            <a:ext cx="4873625" cy="273844"/>
          </a:xfrm>
          <a:prstGeom prst="rect">
            <a:avLst/>
          </a:prstGeom>
        </p:spPr>
        <p:txBody>
          <a:bodyPr vert="horz" lIns="91340" tIns="45670" rIns="91340" bIns="45670" rtlCol="0" anchor="ctr"/>
          <a:lstStyle>
            <a:lvl1pPr algn="l">
              <a:defRPr sz="1200" b="1">
                <a:solidFill>
                  <a:schemeClr val="tx2">
                    <a:lumMod val="90000"/>
                    <a:lumOff val="10000"/>
                  </a:schemeClr>
                </a:solidFill>
                <a:latin typeface="Arial" charset="0"/>
              </a:defRPr>
            </a:lvl1pPr>
          </a:lstStyle>
          <a:p>
            <a:pPr>
              <a:defRPr/>
            </a:pPr>
            <a:endParaRPr lang="en-US" altLang="zh-CN"/>
          </a:p>
        </p:txBody>
      </p:sp>
      <p:sp>
        <p:nvSpPr>
          <p:cNvPr id="6" name="Slide Number Placeholder 5"/>
          <p:cNvSpPr>
            <a:spLocks noGrp="1"/>
          </p:cNvSpPr>
          <p:nvPr>
            <p:ph type="sldNum" sz="quarter" idx="4"/>
          </p:nvPr>
        </p:nvSpPr>
        <p:spPr>
          <a:xfrm>
            <a:off x="7620000" y="4266012"/>
            <a:ext cx="762000" cy="273844"/>
          </a:xfrm>
          <a:prstGeom prst="rect">
            <a:avLst/>
          </a:prstGeom>
        </p:spPr>
        <p:txBody>
          <a:bodyPr vert="horz" wrap="square" lIns="91340" tIns="45670" rIns="91340" bIns="45670" numCol="1" anchor="ctr" anchorCtr="0" compatLnSpc="1">
            <a:prstTxWarp prst="textNoShape">
              <a:avLst/>
            </a:prstTxWarp>
          </a:bodyPr>
          <a:lstStyle>
            <a:lvl1pPr algn="r">
              <a:defRPr sz="2400">
                <a:solidFill>
                  <a:srgbClr val="262626"/>
                </a:solidFill>
                <a:latin typeface="Impact" pitchFamily="34" charset="0"/>
              </a:defRPr>
            </a:lvl1pPr>
          </a:lstStyle>
          <a:p>
            <a:fld id="{C27AD097-81CC-4F06-87FA-9E7329FE2E94}" type="slidenum">
              <a:rPr lang="en-US" altLang="zh-CN"/>
              <a:pPr/>
              <a:t>‹#›</a:t>
            </a:fld>
            <a:endParaRPr lang="en-US" altLang="zh-CN"/>
          </a:p>
        </p:txBody>
      </p:sp>
      <p:sp>
        <p:nvSpPr>
          <p:cNvPr id="8" name="Rectangle 7"/>
          <p:cNvSpPr/>
          <p:nvPr/>
        </p:nvSpPr>
        <p:spPr>
          <a:xfrm>
            <a:off x="777875"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340" tIns="45670" rIns="91340" bIns="45670" anchor="ctr"/>
          <a:lstStyle/>
          <a:p>
            <a:pPr algn="ctr">
              <a:defRPr/>
            </a:pPr>
            <a:endParaRPr lang="en-US"/>
          </a:p>
        </p:txBody>
      </p:sp>
      <p:sp>
        <p:nvSpPr>
          <p:cNvPr id="9" name="Rectangle 8"/>
          <p:cNvSpPr/>
          <p:nvPr/>
        </p:nvSpPr>
        <p:spPr>
          <a:xfrm>
            <a:off x="777875" y="4629152"/>
            <a:ext cx="7543800" cy="202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340" tIns="45670" rIns="91340" bIns="45670"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4281" r:id="rId1"/>
    <p:sldLayoutId id="2147484272" r:id="rId2"/>
    <p:sldLayoutId id="2147484282" r:id="rId3"/>
    <p:sldLayoutId id="2147484273" r:id="rId4"/>
    <p:sldLayoutId id="2147484283" r:id="rId5"/>
    <p:sldLayoutId id="2147484274" r:id="rId6"/>
    <p:sldLayoutId id="2147484275" r:id="rId7"/>
    <p:sldLayoutId id="2147484284" r:id="rId8"/>
    <p:sldLayoutId id="2147484276" r:id="rId9"/>
    <p:sldLayoutId id="2147484277" r:id="rId10"/>
    <p:sldLayoutId id="2147484278" r:id="rId11"/>
  </p:sldLayoutIdLst>
  <p:txStyles>
    <p:titleStyle>
      <a:lvl1pPr algn="l" rtl="0" eaLnBrk="0" fontAlgn="base" hangingPunct="0">
        <a:spcBef>
          <a:spcPct val="0"/>
        </a:spcBef>
        <a:spcAft>
          <a:spcPct val="0"/>
        </a:spcAft>
        <a:defRPr sz="3600" kern="1200">
          <a:solidFill>
            <a:srgbClr val="262626"/>
          </a:solidFill>
          <a:latin typeface="+mj-lt"/>
          <a:ea typeface="+mj-ea"/>
          <a:cs typeface="+mj-cs"/>
        </a:defRPr>
      </a:lvl1pPr>
      <a:lvl2pPr algn="l" rtl="0" eaLnBrk="0" fontAlgn="base" hangingPunct="0">
        <a:spcBef>
          <a:spcPct val="0"/>
        </a:spcBef>
        <a:spcAft>
          <a:spcPct val="0"/>
        </a:spcAft>
        <a:defRPr sz="4000">
          <a:solidFill>
            <a:srgbClr val="262626"/>
          </a:solidFill>
          <a:latin typeface="Impact" panose="020B0806030902050204" pitchFamily="34" charset="0"/>
          <a:ea typeface="微软雅黑" panose="020B0503020204020204" pitchFamily="34" charset="-122"/>
        </a:defRPr>
      </a:lvl2pPr>
      <a:lvl3pPr algn="l" rtl="0" eaLnBrk="0" fontAlgn="base" hangingPunct="0">
        <a:spcBef>
          <a:spcPct val="0"/>
        </a:spcBef>
        <a:spcAft>
          <a:spcPct val="0"/>
        </a:spcAft>
        <a:defRPr sz="4000">
          <a:solidFill>
            <a:srgbClr val="262626"/>
          </a:solidFill>
          <a:latin typeface="Impact" panose="020B0806030902050204" pitchFamily="34" charset="0"/>
          <a:ea typeface="微软雅黑" panose="020B0503020204020204" pitchFamily="34" charset="-122"/>
        </a:defRPr>
      </a:lvl3pPr>
      <a:lvl4pPr algn="l" rtl="0" eaLnBrk="0" fontAlgn="base" hangingPunct="0">
        <a:spcBef>
          <a:spcPct val="0"/>
        </a:spcBef>
        <a:spcAft>
          <a:spcPct val="0"/>
        </a:spcAft>
        <a:defRPr sz="4000">
          <a:solidFill>
            <a:srgbClr val="262626"/>
          </a:solidFill>
          <a:latin typeface="Impact" panose="020B0806030902050204" pitchFamily="34" charset="0"/>
          <a:ea typeface="微软雅黑" panose="020B0503020204020204" pitchFamily="34" charset="-122"/>
        </a:defRPr>
      </a:lvl4pPr>
      <a:lvl5pPr algn="l" rtl="0" eaLnBrk="0" fontAlgn="base" hangingPunct="0">
        <a:spcBef>
          <a:spcPct val="0"/>
        </a:spcBef>
        <a:spcAft>
          <a:spcPct val="0"/>
        </a:spcAft>
        <a:defRPr sz="4000">
          <a:solidFill>
            <a:srgbClr val="262626"/>
          </a:solidFill>
          <a:latin typeface="Impact" panose="020B0806030902050204" pitchFamily="34" charset="0"/>
          <a:ea typeface="微软雅黑" panose="020B0503020204020204" pitchFamily="34"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2750" indent="-272750" algn="l" rtl="0" eaLnBrk="0" fontAlgn="base" hangingPunct="0">
        <a:spcBef>
          <a:spcPct val="20000"/>
        </a:spcBef>
        <a:spcAft>
          <a:spcPct val="0"/>
        </a:spcAft>
        <a:buClr>
          <a:schemeClr val="accent1"/>
        </a:buClr>
        <a:buFont typeface="Arial" charset="0"/>
        <a:buChar char="•"/>
        <a:defRPr sz="2400" kern="1200">
          <a:solidFill>
            <a:schemeClr val="tx2"/>
          </a:solidFill>
          <a:latin typeface="+mn-lt"/>
          <a:ea typeface="+mn-ea"/>
          <a:cs typeface="+mn-cs"/>
        </a:defRPr>
      </a:lvl1pPr>
      <a:lvl2pPr marL="592976" indent="-272750" algn="l" rtl="0" eaLnBrk="0" fontAlgn="base" hangingPunct="0">
        <a:spcBef>
          <a:spcPct val="20000"/>
        </a:spcBef>
        <a:spcAft>
          <a:spcPct val="0"/>
        </a:spcAft>
        <a:buClr>
          <a:schemeClr val="accent1"/>
        </a:buClr>
        <a:buFont typeface="Arial" charset="0"/>
        <a:buChar char="•"/>
        <a:defRPr sz="2200" kern="1200">
          <a:solidFill>
            <a:schemeClr val="tx2"/>
          </a:solidFill>
          <a:latin typeface="+mn-lt"/>
          <a:ea typeface="+mn-ea"/>
          <a:cs typeface="+mn-cs"/>
        </a:defRPr>
      </a:lvl2pPr>
      <a:lvl3pPr marL="867311" indent="-228300" algn="l" rtl="0" eaLnBrk="0" fontAlgn="base" hangingPunct="0">
        <a:spcBef>
          <a:spcPct val="20000"/>
        </a:spcBef>
        <a:spcAft>
          <a:spcPct val="0"/>
        </a:spcAft>
        <a:buClr>
          <a:schemeClr val="accent1"/>
        </a:buClr>
        <a:buFont typeface="Arial" charset="0"/>
        <a:buChar char="•"/>
        <a:defRPr sz="2000" kern="1200">
          <a:solidFill>
            <a:schemeClr val="tx2"/>
          </a:solidFill>
          <a:latin typeface="+mn-lt"/>
          <a:ea typeface="+mn-ea"/>
          <a:cs typeface="+mn-cs"/>
        </a:defRPr>
      </a:lvl3pPr>
      <a:lvl4pPr marL="1141576" indent="-2283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4pPr>
      <a:lvl5pPr marL="1369900" indent="-228300" algn="l" rtl="0" eaLnBrk="0" fontAlgn="base" hangingPunct="0">
        <a:spcBef>
          <a:spcPct val="20000"/>
        </a:spcBef>
        <a:spcAft>
          <a:spcPct val="0"/>
        </a:spcAft>
        <a:buClr>
          <a:schemeClr val="accent1"/>
        </a:buClr>
        <a:buFont typeface="Arial" charset="0"/>
        <a:buChar char="•"/>
        <a:defRPr kern="1200">
          <a:solidFill>
            <a:schemeClr val="tx2"/>
          </a:solidFill>
          <a:latin typeface="+mn-lt"/>
          <a:ea typeface="+mn-ea"/>
          <a:cs typeface="+mn-cs"/>
        </a:defRPr>
      </a:lvl5pPr>
      <a:lvl6pPr marL="1643870" indent="-228300" algn="l" defTabSz="913275"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899554" indent="-228300" algn="l" defTabSz="913275"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1859" indent="-228300" algn="l" defTabSz="913275"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5805" indent="-228300" algn="l" defTabSz="913275"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3275" rtl="0" eaLnBrk="1" latinLnBrk="0" hangingPunct="1">
        <a:defRPr sz="1800" kern="1200">
          <a:solidFill>
            <a:schemeClr val="tx1"/>
          </a:solidFill>
          <a:latin typeface="+mn-lt"/>
          <a:ea typeface="+mn-ea"/>
          <a:cs typeface="+mn-cs"/>
        </a:defRPr>
      </a:lvl1pPr>
      <a:lvl2pPr marL="456602" algn="l" defTabSz="913275" rtl="0" eaLnBrk="1" latinLnBrk="0" hangingPunct="1">
        <a:defRPr sz="1800" kern="1200">
          <a:solidFill>
            <a:schemeClr val="tx1"/>
          </a:solidFill>
          <a:latin typeface="+mn-lt"/>
          <a:ea typeface="+mn-ea"/>
          <a:cs typeface="+mn-cs"/>
        </a:defRPr>
      </a:lvl2pPr>
      <a:lvl3pPr marL="913275" algn="l" defTabSz="913275" rtl="0" eaLnBrk="1" latinLnBrk="0" hangingPunct="1">
        <a:defRPr sz="1800" kern="1200">
          <a:solidFill>
            <a:schemeClr val="tx1"/>
          </a:solidFill>
          <a:latin typeface="+mn-lt"/>
          <a:ea typeface="+mn-ea"/>
          <a:cs typeface="+mn-cs"/>
        </a:defRPr>
      </a:lvl3pPr>
      <a:lvl4pPr marL="1369900" algn="l" defTabSz="913275" rtl="0" eaLnBrk="1" latinLnBrk="0" hangingPunct="1">
        <a:defRPr sz="1800" kern="1200">
          <a:solidFill>
            <a:schemeClr val="tx1"/>
          </a:solidFill>
          <a:latin typeface="+mn-lt"/>
          <a:ea typeface="+mn-ea"/>
          <a:cs typeface="+mn-cs"/>
        </a:defRPr>
      </a:lvl4pPr>
      <a:lvl5pPr marL="1826549" algn="l" defTabSz="913275" rtl="0" eaLnBrk="1" latinLnBrk="0" hangingPunct="1">
        <a:defRPr sz="1800" kern="1200">
          <a:solidFill>
            <a:schemeClr val="tx1"/>
          </a:solidFill>
          <a:latin typeface="+mn-lt"/>
          <a:ea typeface="+mn-ea"/>
          <a:cs typeface="+mn-cs"/>
        </a:defRPr>
      </a:lvl5pPr>
      <a:lvl6pPr marL="2283150" algn="l" defTabSz="913275" rtl="0" eaLnBrk="1" latinLnBrk="0" hangingPunct="1">
        <a:defRPr sz="1800" kern="1200">
          <a:solidFill>
            <a:schemeClr val="tx1"/>
          </a:solidFill>
          <a:latin typeface="+mn-lt"/>
          <a:ea typeface="+mn-ea"/>
          <a:cs typeface="+mn-cs"/>
        </a:defRPr>
      </a:lvl6pPr>
      <a:lvl7pPr marL="2739752" algn="l" defTabSz="913275" rtl="0" eaLnBrk="1" latinLnBrk="0" hangingPunct="1">
        <a:defRPr sz="1800" kern="1200">
          <a:solidFill>
            <a:schemeClr val="tx1"/>
          </a:solidFill>
          <a:latin typeface="+mn-lt"/>
          <a:ea typeface="+mn-ea"/>
          <a:cs typeface="+mn-cs"/>
        </a:defRPr>
      </a:lvl7pPr>
      <a:lvl8pPr marL="3196400" algn="l" defTabSz="913275" rtl="0" eaLnBrk="1" latinLnBrk="0" hangingPunct="1">
        <a:defRPr sz="1800" kern="1200">
          <a:solidFill>
            <a:schemeClr val="tx1"/>
          </a:solidFill>
          <a:latin typeface="+mn-lt"/>
          <a:ea typeface="+mn-ea"/>
          <a:cs typeface="+mn-cs"/>
        </a:defRPr>
      </a:lvl8pPr>
      <a:lvl9pPr marL="3653036" algn="l" defTabSz="91327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980633" y="273891"/>
            <a:ext cx="6165609" cy="659315"/>
          </a:xfrm>
          <a:prstGeom prst="rect">
            <a:avLst/>
          </a:prstGeom>
        </p:spPr>
        <p:txBody>
          <a:bodyPr vert="horz" lIns="68510" tIns="34289" rIns="68510"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628650" y="1192749"/>
            <a:ext cx="7886700" cy="3440021"/>
          </a:xfrm>
          <a:prstGeom prst="rect">
            <a:avLst/>
          </a:prstGeom>
        </p:spPr>
        <p:txBody>
          <a:bodyPr vert="horz" lIns="68510" tIns="34289" rIns="68510"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91E21652-6A28-F54F-98C2-D24C55AD3EDE}"/>
              </a:ext>
            </a:extLst>
          </p:cNvPr>
          <p:cNvSpPr>
            <a:spLocks noGrp="1"/>
          </p:cNvSpPr>
          <p:nvPr>
            <p:ph type="dt" sz="half" idx="2"/>
          </p:nvPr>
        </p:nvSpPr>
        <p:spPr>
          <a:xfrm>
            <a:off x="628650" y="4767264"/>
            <a:ext cx="2057400" cy="273844"/>
          </a:xfrm>
          <a:prstGeom prst="rect">
            <a:avLst/>
          </a:prstGeom>
        </p:spPr>
        <p:txBody>
          <a:bodyPr vert="horz" lIns="68510" tIns="34289" rIns="68510" bIns="34289" rtlCol="0" anchor="ctr"/>
          <a:lstStyle>
            <a:lvl1pPr algn="l">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001" eaLnBrk="1" fontAlgn="auto" hangingPunct="1">
              <a:spcBef>
                <a:spcPts val="0"/>
              </a:spcBef>
              <a:spcAft>
                <a:spcPts val="0"/>
              </a:spcAft>
            </a:pPr>
            <a:fld id="{E00C8306-BE8F-E24C-B25D-A6E484FA7A8C}" type="datetime1">
              <a:rPr kumimoji="1" lang="zh-CN" altLang="en-US" smtClean="0">
                <a:solidFill>
                  <a:prstClr val="black">
                    <a:tint val="75000"/>
                  </a:prstClr>
                </a:solidFill>
              </a:rPr>
              <a:pPr defTabSz="685001" eaLnBrk="1" fontAlgn="auto" hangingPunct="1">
                <a:spcBef>
                  <a:spcPts val="0"/>
                </a:spcBef>
                <a:spcAft>
                  <a:spcPts val="0"/>
                </a:spcAft>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DCB9D617-AB6E-774C-A385-AAFEFB9272A5}"/>
              </a:ext>
            </a:extLst>
          </p:cNvPr>
          <p:cNvSpPr>
            <a:spLocks noGrp="1"/>
          </p:cNvSpPr>
          <p:nvPr>
            <p:ph type="ftr" sz="quarter" idx="3"/>
          </p:nvPr>
        </p:nvSpPr>
        <p:spPr>
          <a:xfrm>
            <a:off x="3028950" y="4767264"/>
            <a:ext cx="3086100" cy="273844"/>
          </a:xfrm>
          <a:prstGeom prst="rect">
            <a:avLst/>
          </a:prstGeom>
        </p:spPr>
        <p:txBody>
          <a:bodyPr vert="horz" lIns="68510" tIns="34289" rIns="68510" bIns="34289" rtlCol="0" anchor="ctr"/>
          <a:lstStyle>
            <a:lvl1pPr algn="ct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001" eaLnBrk="1" fontAlgn="auto" hangingPunct="1">
              <a:spcBef>
                <a:spcPts val="0"/>
              </a:spcBef>
              <a:spcAft>
                <a:spcPts val="0"/>
              </a:spcAft>
            </a:pPr>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7F17F525-3365-224F-AAA7-E3B9B30119F2}"/>
              </a:ext>
            </a:extLst>
          </p:cNvPr>
          <p:cNvSpPr>
            <a:spLocks noGrp="1"/>
          </p:cNvSpPr>
          <p:nvPr>
            <p:ph type="sldNum" sz="quarter" idx="4"/>
          </p:nvPr>
        </p:nvSpPr>
        <p:spPr>
          <a:xfrm>
            <a:off x="6457997" y="4767264"/>
            <a:ext cx="2489753" cy="273844"/>
          </a:xfrm>
          <a:prstGeom prst="rect">
            <a:avLst/>
          </a:prstGeom>
        </p:spPr>
        <p:txBody>
          <a:bodyPr vert="horz" lIns="68510" tIns="34289" rIns="68510" bIns="34289" rtlCol="0" anchor="ctr"/>
          <a:lstStyle>
            <a:lvl1pPr algn="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001" eaLnBrk="1" fontAlgn="auto" hangingPunct="1">
              <a:spcBef>
                <a:spcPts val="0"/>
              </a:spcBef>
              <a:spcAft>
                <a:spcPts val="0"/>
              </a:spcAft>
            </a:pPr>
            <a:fld id="{8D4D1E41-7A09-AB4A-A4E1-09765ADA2698}" type="slidenum">
              <a:rPr kumimoji="1" lang="zh-CN" altLang="en-US" smtClean="0">
                <a:solidFill>
                  <a:prstClr val="black">
                    <a:tint val="75000"/>
                  </a:prstClr>
                </a:solidFill>
              </a:rPr>
              <a:pPr defTabSz="685001" eaLnBrk="1" fontAlgn="auto" hangingPunct="1">
                <a:spcBef>
                  <a:spcPts val="0"/>
                </a:spcBef>
                <a:spcAft>
                  <a:spcPts val="0"/>
                </a:spcAft>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503959698"/>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Lst>
  <p:hf hdr="0" ftr="0" dt="0"/>
  <p:txStyles>
    <p:titleStyle>
      <a:lvl1pPr algn="l" defTabSz="685001"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262" indent="-171262" algn="l" defTabSz="685001"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3785" indent="-171262" algn="l" defTabSz="685001"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6262" indent="-171262" algn="l" defTabSz="685001"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198740" indent="-171262" algn="l" defTabSz="685001"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1219" indent="-171262" algn="l" defTabSz="685001"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3741" indent="-171262" algn="l" defTabSz="68500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6242" indent="-171262" algn="l" defTabSz="68500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68742" indent="-171262" algn="l" defTabSz="68500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1265" indent="-171262" algn="l" defTabSz="68500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001" rtl="0" eaLnBrk="1" latinLnBrk="0" hangingPunct="1">
        <a:defRPr sz="1400" kern="1200">
          <a:solidFill>
            <a:schemeClr val="tx1"/>
          </a:solidFill>
          <a:latin typeface="+mn-lt"/>
          <a:ea typeface="+mn-ea"/>
          <a:cs typeface="+mn-cs"/>
        </a:defRPr>
      </a:lvl1pPr>
      <a:lvl2pPr marL="342479" algn="l" defTabSz="685001" rtl="0" eaLnBrk="1" latinLnBrk="0" hangingPunct="1">
        <a:defRPr sz="1400" kern="1200">
          <a:solidFill>
            <a:schemeClr val="tx1"/>
          </a:solidFill>
          <a:latin typeface="+mn-lt"/>
          <a:ea typeface="+mn-ea"/>
          <a:cs typeface="+mn-cs"/>
        </a:defRPr>
      </a:lvl2pPr>
      <a:lvl3pPr marL="685001" algn="l" defTabSz="685001" rtl="0" eaLnBrk="1" latinLnBrk="0" hangingPunct="1">
        <a:defRPr sz="1400" kern="1200">
          <a:solidFill>
            <a:schemeClr val="tx1"/>
          </a:solidFill>
          <a:latin typeface="+mn-lt"/>
          <a:ea typeface="+mn-ea"/>
          <a:cs typeface="+mn-cs"/>
        </a:defRPr>
      </a:lvl3pPr>
      <a:lvl4pPr marL="1027502" algn="l" defTabSz="685001" rtl="0" eaLnBrk="1" latinLnBrk="0" hangingPunct="1">
        <a:defRPr sz="1400" kern="1200">
          <a:solidFill>
            <a:schemeClr val="tx1"/>
          </a:solidFill>
          <a:latin typeface="+mn-lt"/>
          <a:ea typeface="+mn-ea"/>
          <a:cs typeface="+mn-cs"/>
        </a:defRPr>
      </a:lvl4pPr>
      <a:lvl5pPr marL="1370002" algn="l" defTabSz="685001" rtl="0" eaLnBrk="1" latinLnBrk="0" hangingPunct="1">
        <a:defRPr sz="1400" kern="1200">
          <a:solidFill>
            <a:schemeClr val="tx1"/>
          </a:solidFill>
          <a:latin typeface="+mn-lt"/>
          <a:ea typeface="+mn-ea"/>
          <a:cs typeface="+mn-cs"/>
        </a:defRPr>
      </a:lvl5pPr>
      <a:lvl6pPr marL="1712525" algn="l" defTabSz="685001" rtl="0" eaLnBrk="1" latinLnBrk="0" hangingPunct="1">
        <a:defRPr sz="1400" kern="1200">
          <a:solidFill>
            <a:schemeClr val="tx1"/>
          </a:solidFill>
          <a:latin typeface="+mn-lt"/>
          <a:ea typeface="+mn-ea"/>
          <a:cs typeface="+mn-cs"/>
        </a:defRPr>
      </a:lvl6pPr>
      <a:lvl7pPr marL="2055002" algn="l" defTabSz="685001" rtl="0" eaLnBrk="1" latinLnBrk="0" hangingPunct="1">
        <a:defRPr sz="1400" kern="1200">
          <a:solidFill>
            <a:schemeClr val="tx1"/>
          </a:solidFill>
          <a:latin typeface="+mn-lt"/>
          <a:ea typeface="+mn-ea"/>
          <a:cs typeface="+mn-cs"/>
        </a:defRPr>
      </a:lvl7pPr>
      <a:lvl8pPr marL="2397480" algn="l" defTabSz="685001" rtl="0" eaLnBrk="1" latinLnBrk="0" hangingPunct="1">
        <a:defRPr sz="1400" kern="1200">
          <a:solidFill>
            <a:schemeClr val="tx1"/>
          </a:solidFill>
          <a:latin typeface="+mn-lt"/>
          <a:ea typeface="+mn-ea"/>
          <a:cs typeface="+mn-cs"/>
        </a:defRPr>
      </a:lvl8pPr>
      <a:lvl9pPr marL="2739959" algn="l" defTabSz="685001"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980633" y="273888"/>
            <a:ext cx="6165609" cy="659315"/>
          </a:xfrm>
          <a:prstGeom prst="rect">
            <a:avLst/>
          </a:prstGeom>
        </p:spPr>
        <p:txBody>
          <a:bodyPr vert="horz" lIns="68514" tIns="34289" rIns="68514"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628650" y="1192746"/>
            <a:ext cx="7886700" cy="3440021"/>
          </a:xfrm>
          <a:prstGeom prst="rect">
            <a:avLst/>
          </a:prstGeom>
        </p:spPr>
        <p:txBody>
          <a:bodyPr vert="horz" lIns="68514" tIns="34289" rIns="68514"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91E21652-6A28-F54F-98C2-D24C55AD3EDE}"/>
              </a:ext>
            </a:extLst>
          </p:cNvPr>
          <p:cNvSpPr>
            <a:spLocks noGrp="1"/>
          </p:cNvSpPr>
          <p:nvPr>
            <p:ph type="dt" sz="half" idx="2"/>
          </p:nvPr>
        </p:nvSpPr>
        <p:spPr>
          <a:xfrm>
            <a:off x="628650" y="4767264"/>
            <a:ext cx="2057400" cy="273844"/>
          </a:xfrm>
          <a:prstGeom prst="rect">
            <a:avLst/>
          </a:prstGeom>
        </p:spPr>
        <p:txBody>
          <a:bodyPr vert="horz" lIns="68514" tIns="34289" rIns="68514" bIns="34289" rtlCol="0" anchor="ctr"/>
          <a:lstStyle>
            <a:lvl1pPr algn="l">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052" eaLnBrk="1" fontAlgn="auto" hangingPunct="1">
              <a:spcBef>
                <a:spcPts val="0"/>
              </a:spcBef>
              <a:spcAft>
                <a:spcPts val="0"/>
              </a:spcAft>
            </a:pPr>
            <a:fld id="{E00C8306-BE8F-E24C-B25D-A6E484FA7A8C}" type="datetime1">
              <a:rPr kumimoji="1" lang="zh-CN" altLang="en-US" smtClean="0">
                <a:solidFill>
                  <a:prstClr val="black">
                    <a:tint val="75000"/>
                  </a:prstClr>
                </a:solidFill>
              </a:rPr>
              <a:pPr defTabSz="685052" eaLnBrk="1" fontAlgn="auto" hangingPunct="1">
                <a:spcBef>
                  <a:spcPts val="0"/>
                </a:spcBef>
                <a:spcAft>
                  <a:spcPts val="0"/>
                </a:spcAft>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DCB9D617-AB6E-774C-A385-AAFEFB9272A5}"/>
              </a:ext>
            </a:extLst>
          </p:cNvPr>
          <p:cNvSpPr>
            <a:spLocks noGrp="1"/>
          </p:cNvSpPr>
          <p:nvPr>
            <p:ph type="ftr" sz="quarter" idx="3"/>
          </p:nvPr>
        </p:nvSpPr>
        <p:spPr>
          <a:xfrm>
            <a:off x="3028950" y="4767264"/>
            <a:ext cx="3086100" cy="273844"/>
          </a:xfrm>
          <a:prstGeom prst="rect">
            <a:avLst/>
          </a:prstGeom>
        </p:spPr>
        <p:txBody>
          <a:bodyPr vert="horz" lIns="68514" tIns="34289" rIns="68514" bIns="34289" rtlCol="0" anchor="ctr"/>
          <a:lstStyle>
            <a:lvl1pPr algn="ct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052" eaLnBrk="1" fontAlgn="auto" hangingPunct="1">
              <a:spcBef>
                <a:spcPts val="0"/>
              </a:spcBef>
              <a:spcAft>
                <a:spcPts val="0"/>
              </a:spcAft>
            </a:pPr>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7F17F525-3365-224F-AAA7-E3B9B30119F2}"/>
              </a:ext>
            </a:extLst>
          </p:cNvPr>
          <p:cNvSpPr>
            <a:spLocks noGrp="1"/>
          </p:cNvSpPr>
          <p:nvPr>
            <p:ph type="sldNum" sz="quarter" idx="4"/>
          </p:nvPr>
        </p:nvSpPr>
        <p:spPr>
          <a:xfrm>
            <a:off x="6457994" y="4767264"/>
            <a:ext cx="2489753" cy="273844"/>
          </a:xfrm>
          <a:prstGeom prst="rect">
            <a:avLst/>
          </a:prstGeom>
        </p:spPr>
        <p:txBody>
          <a:bodyPr vert="horz" lIns="68514" tIns="34289" rIns="68514" bIns="34289" rtlCol="0" anchor="ctr"/>
          <a:lstStyle>
            <a:lvl1pPr algn="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052" eaLnBrk="1" fontAlgn="auto" hangingPunct="1">
              <a:spcBef>
                <a:spcPts val="0"/>
              </a:spcBef>
              <a:spcAft>
                <a:spcPts val="0"/>
              </a:spcAft>
            </a:pPr>
            <a:fld id="{8D4D1E41-7A09-AB4A-A4E1-09765ADA2698}" type="slidenum">
              <a:rPr kumimoji="1" lang="zh-CN" altLang="en-US" smtClean="0">
                <a:solidFill>
                  <a:prstClr val="black">
                    <a:tint val="75000"/>
                  </a:prstClr>
                </a:solidFill>
              </a:rPr>
              <a:pPr defTabSz="685052" eaLnBrk="1" fontAlgn="auto" hangingPunct="1">
                <a:spcBef>
                  <a:spcPts val="0"/>
                </a:spcBef>
                <a:spcAft>
                  <a:spcPts val="0"/>
                </a:spcAft>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54024765"/>
      </p:ext>
    </p:extLst>
  </p:cSld>
  <p:clrMap bg1="lt1" tx1="dk1" bg2="lt2" tx2="dk2" accent1="accent1" accent2="accent2" accent3="accent3" accent4="accent4" accent5="accent5" accent6="accent6" hlink="hlink" folHlink="folHlink"/>
  <p:sldLayoutIdLst>
    <p:sldLayoutId id="2147484300" r:id="rId1"/>
    <p:sldLayoutId id="2147484301" r:id="rId2"/>
    <p:sldLayoutId id="2147484302" r:id="rId3"/>
    <p:sldLayoutId id="2147484303" r:id="rId4"/>
    <p:sldLayoutId id="2147484304" r:id="rId5"/>
    <p:sldLayoutId id="2147484305" r:id="rId6"/>
  </p:sldLayoutIdLst>
  <p:hf hdr="0" ftr="0" dt="0"/>
  <p:txStyles>
    <p:titleStyle>
      <a:lvl1pPr algn="l" defTabSz="685052"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274" indent="-171274" algn="l" defTabSz="685052"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3821" indent="-171274" algn="l" defTabSz="685052"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6325" indent="-171274" algn="l" defTabSz="685052"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198830" indent="-171274" algn="l" defTabSz="685052"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1336" indent="-171274" algn="l" defTabSz="685052"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3882" indent="-171274" algn="l" defTabSz="68505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6408" indent="-171274" algn="l" defTabSz="68505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68934" indent="-171274" algn="l" defTabSz="68505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1481" indent="-171274" algn="l" defTabSz="685052"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052" rtl="0" eaLnBrk="1" latinLnBrk="0" hangingPunct="1">
        <a:defRPr sz="1400" kern="1200">
          <a:solidFill>
            <a:schemeClr val="tx1"/>
          </a:solidFill>
          <a:latin typeface="+mn-lt"/>
          <a:ea typeface="+mn-ea"/>
          <a:cs typeface="+mn-cs"/>
        </a:defRPr>
      </a:lvl1pPr>
      <a:lvl2pPr marL="342506" algn="l" defTabSz="685052" rtl="0" eaLnBrk="1" latinLnBrk="0" hangingPunct="1">
        <a:defRPr sz="1400" kern="1200">
          <a:solidFill>
            <a:schemeClr val="tx1"/>
          </a:solidFill>
          <a:latin typeface="+mn-lt"/>
          <a:ea typeface="+mn-ea"/>
          <a:cs typeface="+mn-cs"/>
        </a:defRPr>
      </a:lvl2pPr>
      <a:lvl3pPr marL="685052" algn="l" defTabSz="685052" rtl="0" eaLnBrk="1" latinLnBrk="0" hangingPunct="1">
        <a:defRPr sz="1400" kern="1200">
          <a:solidFill>
            <a:schemeClr val="tx1"/>
          </a:solidFill>
          <a:latin typeface="+mn-lt"/>
          <a:ea typeface="+mn-ea"/>
          <a:cs typeface="+mn-cs"/>
        </a:defRPr>
      </a:lvl3pPr>
      <a:lvl4pPr marL="1027578" algn="l" defTabSz="685052" rtl="0" eaLnBrk="1" latinLnBrk="0" hangingPunct="1">
        <a:defRPr sz="1400" kern="1200">
          <a:solidFill>
            <a:schemeClr val="tx1"/>
          </a:solidFill>
          <a:latin typeface="+mn-lt"/>
          <a:ea typeface="+mn-ea"/>
          <a:cs typeface="+mn-cs"/>
        </a:defRPr>
      </a:lvl4pPr>
      <a:lvl5pPr marL="1370104" algn="l" defTabSz="685052" rtl="0" eaLnBrk="1" latinLnBrk="0" hangingPunct="1">
        <a:defRPr sz="1400" kern="1200">
          <a:solidFill>
            <a:schemeClr val="tx1"/>
          </a:solidFill>
          <a:latin typeface="+mn-lt"/>
          <a:ea typeface="+mn-ea"/>
          <a:cs typeface="+mn-cs"/>
        </a:defRPr>
      </a:lvl5pPr>
      <a:lvl6pPr marL="1712651" algn="l" defTabSz="685052" rtl="0" eaLnBrk="1" latinLnBrk="0" hangingPunct="1">
        <a:defRPr sz="1400" kern="1200">
          <a:solidFill>
            <a:schemeClr val="tx1"/>
          </a:solidFill>
          <a:latin typeface="+mn-lt"/>
          <a:ea typeface="+mn-ea"/>
          <a:cs typeface="+mn-cs"/>
        </a:defRPr>
      </a:lvl6pPr>
      <a:lvl7pPr marL="2055155" algn="l" defTabSz="685052" rtl="0" eaLnBrk="1" latinLnBrk="0" hangingPunct="1">
        <a:defRPr sz="1400" kern="1200">
          <a:solidFill>
            <a:schemeClr val="tx1"/>
          </a:solidFill>
          <a:latin typeface="+mn-lt"/>
          <a:ea typeface="+mn-ea"/>
          <a:cs typeface="+mn-cs"/>
        </a:defRPr>
      </a:lvl7pPr>
      <a:lvl8pPr marL="2397660" algn="l" defTabSz="685052" rtl="0" eaLnBrk="1" latinLnBrk="0" hangingPunct="1">
        <a:defRPr sz="1400" kern="1200">
          <a:solidFill>
            <a:schemeClr val="tx1"/>
          </a:solidFill>
          <a:latin typeface="+mn-lt"/>
          <a:ea typeface="+mn-ea"/>
          <a:cs typeface="+mn-cs"/>
        </a:defRPr>
      </a:lvl8pPr>
      <a:lvl9pPr marL="2740166" algn="l" defTabSz="685052"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980633" y="273884"/>
            <a:ext cx="6165609" cy="659315"/>
          </a:xfrm>
          <a:prstGeom prst="rect">
            <a:avLst/>
          </a:prstGeom>
        </p:spPr>
        <p:txBody>
          <a:bodyPr vert="horz" lIns="68520" tIns="34289" rIns="68520"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628650" y="1192742"/>
            <a:ext cx="7886700" cy="3440021"/>
          </a:xfrm>
          <a:prstGeom prst="rect">
            <a:avLst/>
          </a:prstGeom>
        </p:spPr>
        <p:txBody>
          <a:bodyPr vert="horz" lIns="68520" tIns="34289" rIns="68520"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91E21652-6A28-F54F-98C2-D24C55AD3EDE}"/>
              </a:ext>
            </a:extLst>
          </p:cNvPr>
          <p:cNvSpPr>
            <a:spLocks noGrp="1"/>
          </p:cNvSpPr>
          <p:nvPr>
            <p:ph type="dt" sz="half" idx="2"/>
          </p:nvPr>
        </p:nvSpPr>
        <p:spPr>
          <a:xfrm>
            <a:off x="628650" y="4767264"/>
            <a:ext cx="2057400" cy="273844"/>
          </a:xfrm>
          <a:prstGeom prst="rect">
            <a:avLst/>
          </a:prstGeom>
        </p:spPr>
        <p:txBody>
          <a:bodyPr vert="horz" lIns="68520" tIns="34289" rIns="68520" bIns="34289" rtlCol="0" anchor="ctr"/>
          <a:lstStyle>
            <a:lvl1pPr algn="l">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120" eaLnBrk="1" fontAlgn="auto" hangingPunct="1">
              <a:spcBef>
                <a:spcPts val="0"/>
              </a:spcBef>
              <a:spcAft>
                <a:spcPts val="0"/>
              </a:spcAft>
            </a:pPr>
            <a:fld id="{E00C8306-BE8F-E24C-B25D-A6E484FA7A8C}" type="datetime1">
              <a:rPr kumimoji="1" lang="zh-CN" altLang="en-US" smtClean="0">
                <a:solidFill>
                  <a:prstClr val="black">
                    <a:tint val="75000"/>
                  </a:prstClr>
                </a:solidFill>
              </a:rPr>
              <a:pPr defTabSz="685120" eaLnBrk="1" fontAlgn="auto" hangingPunct="1">
                <a:spcBef>
                  <a:spcPts val="0"/>
                </a:spcBef>
                <a:spcAft>
                  <a:spcPts val="0"/>
                </a:spcAft>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DCB9D617-AB6E-774C-A385-AAFEFB9272A5}"/>
              </a:ext>
            </a:extLst>
          </p:cNvPr>
          <p:cNvSpPr>
            <a:spLocks noGrp="1"/>
          </p:cNvSpPr>
          <p:nvPr>
            <p:ph type="ftr" sz="quarter" idx="3"/>
          </p:nvPr>
        </p:nvSpPr>
        <p:spPr>
          <a:xfrm>
            <a:off x="3028950" y="4767264"/>
            <a:ext cx="3086100" cy="273844"/>
          </a:xfrm>
          <a:prstGeom prst="rect">
            <a:avLst/>
          </a:prstGeom>
        </p:spPr>
        <p:txBody>
          <a:bodyPr vert="horz" lIns="68520" tIns="34289" rIns="68520" bIns="34289" rtlCol="0" anchor="ctr"/>
          <a:lstStyle>
            <a:lvl1pPr algn="ct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120" eaLnBrk="1" fontAlgn="auto" hangingPunct="1">
              <a:spcBef>
                <a:spcPts val="0"/>
              </a:spcBef>
              <a:spcAft>
                <a:spcPts val="0"/>
              </a:spcAft>
            </a:pPr>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7F17F525-3365-224F-AAA7-E3B9B30119F2}"/>
              </a:ext>
            </a:extLst>
          </p:cNvPr>
          <p:cNvSpPr>
            <a:spLocks noGrp="1"/>
          </p:cNvSpPr>
          <p:nvPr>
            <p:ph type="sldNum" sz="quarter" idx="4"/>
          </p:nvPr>
        </p:nvSpPr>
        <p:spPr>
          <a:xfrm>
            <a:off x="6457990" y="4767264"/>
            <a:ext cx="2489753" cy="273844"/>
          </a:xfrm>
          <a:prstGeom prst="rect">
            <a:avLst/>
          </a:prstGeom>
        </p:spPr>
        <p:txBody>
          <a:bodyPr vert="horz" lIns="68520" tIns="34289" rIns="68520" bIns="34289" rtlCol="0" anchor="ctr"/>
          <a:lstStyle>
            <a:lvl1pPr algn="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120" eaLnBrk="1" fontAlgn="auto" hangingPunct="1">
              <a:spcBef>
                <a:spcPts val="0"/>
              </a:spcBef>
              <a:spcAft>
                <a:spcPts val="0"/>
              </a:spcAft>
            </a:pPr>
            <a:fld id="{8D4D1E41-7A09-AB4A-A4E1-09765ADA2698}" type="slidenum">
              <a:rPr kumimoji="1" lang="zh-CN" altLang="en-US" smtClean="0">
                <a:solidFill>
                  <a:prstClr val="black">
                    <a:tint val="75000"/>
                  </a:prstClr>
                </a:solidFill>
              </a:rPr>
              <a:pPr defTabSz="685120" eaLnBrk="1" fontAlgn="auto" hangingPunct="1">
                <a:spcBef>
                  <a:spcPts val="0"/>
                </a:spcBef>
                <a:spcAft>
                  <a:spcPts val="0"/>
                </a:spcAft>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885094192"/>
      </p:ext>
    </p:extLst>
  </p:cSld>
  <p:clrMap bg1="lt1" tx1="dk1" bg2="lt2" tx2="dk2" accent1="accent1" accent2="accent2" accent3="accent3" accent4="accent4" accent5="accent5" accent6="accent6" hlink="hlink" folHlink="folHlink"/>
  <p:sldLayoutIdLst>
    <p:sldLayoutId id="2147484307" r:id="rId1"/>
    <p:sldLayoutId id="2147484308" r:id="rId2"/>
    <p:sldLayoutId id="2147484309" r:id="rId3"/>
    <p:sldLayoutId id="2147484310" r:id="rId4"/>
    <p:sldLayoutId id="2147484311" r:id="rId5"/>
    <p:sldLayoutId id="2147484312" r:id="rId6"/>
  </p:sldLayoutIdLst>
  <p:hf hdr="0" ftr="0" dt="0"/>
  <p:txStyles>
    <p:titleStyle>
      <a:lvl1pPr algn="l" defTabSz="685120"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290" indent="-171290" algn="l" defTabSz="685120"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3869" indent="-171290" algn="l" defTabSz="685120"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6409" indent="-171290" algn="l" defTabSz="685120"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198950" indent="-171290" algn="l" defTabSz="685120"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1492" indent="-171290" algn="l" defTabSz="685120"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4070" indent="-171290" algn="l" defTabSz="68512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6630" indent="-171290" algn="l" defTabSz="68512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69190" indent="-171290" algn="l" defTabSz="68512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1769" indent="-171290" algn="l" defTabSz="68512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120" rtl="0" eaLnBrk="1" latinLnBrk="0" hangingPunct="1">
        <a:defRPr sz="1400" kern="1200">
          <a:solidFill>
            <a:schemeClr val="tx1"/>
          </a:solidFill>
          <a:latin typeface="+mn-lt"/>
          <a:ea typeface="+mn-ea"/>
          <a:cs typeface="+mn-cs"/>
        </a:defRPr>
      </a:lvl1pPr>
      <a:lvl2pPr marL="342542" algn="l" defTabSz="685120" rtl="0" eaLnBrk="1" latinLnBrk="0" hangingPunct="1">
        <a:defRPr sz="1400" kern="1200">
          <a:solidFill>
            <a:schemeClr val="tx1"/>
          </a:solidFill>
          <a:latin typeface="+mn-lt"/>
          <a:ea typeface="+mn-ea"/>
          <a:cs typeface="+mn-cs"/>
        </a:defRPr>
      </a:lvl2pPr>
      <a:lvl3pPr marL="685120" algn="l" defTabSz="685120" rtl="0" eaLnBrk="1" latinLnBrk="0" hangingPunct="1">
        <a:defRPr sz="1400" kern="1200">
          <a:solidFill>
            <a:schemeClr val="tx1"/>
          </a:solidFill>
          <a:latin typeface="+mn-lt"/>
          <a:ea typeface="+mn-ea"/>
          <a:cs typeface="+mn-cs"/>
        </a:defRPr>
      </a:lvl3pPr>
      <a:lvl4pPr marL="1027680" algn="l" defTabSz="685120" rtl="0" eaLnBrk="1" latinLnBrk="0" hangingPunct="1">
        <a:defRPr sz="1400" kern="1200">
          <a:solidFill>
            <a:schemeClr val="tx1"/>
          </a:solidFill>
          <a:latin typeface="+mn-lt"/>
          <a:ea typeface="+mn-ea"/>
          <a:cs typeface="+mn-cs"/>
        </a:defRPr>
      </a:lvl4pPr>
      <a:lvl5pPr marL="1370240" algn="l" defTabSz="685120" rtl="0" eaLnBrk="1" latinLnBrk="0" hangingPunct="1">
        <a:defRPr sz="1400" kern="1200">
          <a:solidFill>
            <a:schemeClr val="tx1"/>
          </a:solidFill>
          <a:latin typeface="+mn-lt"/>
          <a:ea typeface="+mn-ea"/>
          <a:cs typeface="+mn-cs"/>
        </a:defRPr>
      </a:lvl5pPr>
      <a:lvl6pPr marL="1712819" algn="l" defTabSz="685120" rtl="0" eaLnBrk="1" latinLnBrk="0" hangingPunct="1">
        <a:defRPr sz="1400" kern="1200">
          <a:solidFill>
            <a:schemeClr val="tx1"/>
          </a:solidFill>
          <a:latin typeface="+mn-lt"/>
          <a:ea typeface="+mn-ea"/>
          <a:cs typeface="+mn-cs"/>
        </a:defRPr>
      </a:lvl6pPr>
      <a:lvl7pPr marL="2055359" algn="l" defTabSz="685120" rtl="0" eaLnBrk="1" latinLnBrk="0" hangingPunct="1">
        <a:defRPr sz="1400" kern="1200">
          <a:solidFill>
            <a:schemeClr val="tx1"/>
          </a:solidFill>
          <a:latin typeface="+mn-lt"/>
          <a:ea typeface="+mn-ea"/>
          <a:cs typeface="+mn-cs"/>
        </a:defRPr>
      </a:lvl7pPr>
      <a:lvl8pPr marL="2397900" algn="l" defTabSz="685120" rtl="0" eaLnBrk="1" latinLnBrk="0" hangingPunct="1">
        <a:defRPr sz="1400" kern="1200">
          <a:solidFill>
            <a:schemeClr val="tx1"/>
          </a:solidFill>
          <a:latin typeface="+mn-lt"/>
          <a:ea typeface="+mn-ea"/>
          <a:cs typeface="+mn-cs"/>
        </a:defRPr>
      </a:lvl8pPr>
      <a:lvl9pPr marL="2740442" algn="l" defTabSz="685120"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980633" y="273879"/>
            <a:ext cx="6165609" cy="659315"/>
          </a:xfrm>
          <a:prstGeom prst="rect">
            <a:avLst/>
          </a:prstGeom>
        </p:spPr>
        <p:txBody>
          <a:bodyPr vert="horz" lIns="68528" tIns="34289" rIns="68528"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628650" y="1192737"/>
            <a:ext cx="7886700" cy="3440021"/>
          </a:xfrm>
          <a:prstGeom prst="rect">
            <a:avLst/>
          </a:prstGeom>
        </p:spPr>
        <p:txBody>
          <a:bodyPr vert="horz" lIns="68528" tIns="34289" rIns="68528"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91E21652-6A28-F54F-98C2-D24C55AD3EDE}"/>
              </a:ext>
            </a:extLst>
          </p:cNvPr>
          <p:cNvSpPr>
            <a:spLocks noGrp="1"/>
          </p:cNvSpPr>
          <p:nvPr>
            <p:ph type="dt" sz="half" idx="2"/>
          </p:nvPr>
        </p:nvSpPr>
        <p:spPr>
          <a:xfrm>
            <a:off x="628650" y="4767264"/>
            <a:ext cx="2057400" cy="273844"/>
          </a:xfrm>
          <a:prstGeom prst="rect">
            <a:avLst/>
          </a:prstGeom>
        </p:spPr>
        <p:txBody>
          <a:bodyPr vert="horz" lIns="68528" tIns="34289" rIns="68528" bIns="34289" rtlCol="0" anchor="ctr"/>
          <a:lstStyle>
            <a:lvl1pPr algn="l">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205" eaLnBrk="1" fontAlgn="auto" hangingPunct="1">
              <a:spcBef>
                <a:spcPts val="0"/>
              </a:spcBef>
              <a:spcAft>
                <a:spcPts val="0"/>
              </a:spcAft>
            </a:pPr>
            <a:fld id="{E00C8306-BE8F-E24C-B25D-A6E484FA7A8C}" type="datetime1">
              <a:rPr kumimoji="1" lang="zh-CN" altLang="en-US" smtClean="0">
                <a:solidFill>
                  <a:prstClr val="black">
                    <a:tint val="75000"/>
                  </a:prstClr>
                </a:solidFill>
              </a:rPr>
              <a:pPr defTabSz="685205" eaLnBrk="1" fontAlgn="auto" hangingPunct="1">
                <a:spcBef>
                  <a:spcPts val="0"/>
                </a:spcBef>
                <a:spcAft>
                  <a:spcPts val="0"/>
                </a:spcAft>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DCB9D617-AB6E-774C-A385-AAFEFB9272A5}"/>
              </a:ext>
            </a:extLst>
          </p:cNvPr>
          <p:cNvSpPr>
            <a:spLocks noGrp="1"/>
          </p:cNvSpPr>
          <p:nvPr>
            <p:ph type="ftr" sz="quarter" idx="3"/>
          </p:nvPr>
        </p:nvSpPr>
        <p:spPr>
          <a:xfrm>
            <a:off x="3028950" y="4767264"/>
            <a:ext cx="3086100" cy="273844"/>
          </a:xfrm>
          <a:prstGeom prst="rect">
            <a:avLst/>
          </a:prstGeom>
        </p:spPr>
        <p:txBody>
          <a:bodyPr vert="horz" lIns="68528" tIns="34289" rIns="68528" bIns="34289" rtlCol="0" anchor="ctr"/>
          <a:lstStyle>
            <a:lvl1pPr algn="ct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205" eaLnBrk="1" fontAlgn="auto" hangingPunct="1">
              <a:spcBef>
                <a:spcPts val="0"/>
              </a:spcBef>
              <a:spcAft>
                <a:spcPts val="0"/>
              </a:spcAft>
            </a:pPr>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7F17F525-3365-224F-AAA7-E3B9B30119F2}"/>
              </a:ext>
            </a:extLst>
          </p:cNvPr>
          <p:cNvSpPr>
            <a:spLocks noGrp="1"/>
          </p:cNvSpPr>
          <p:nvPr>
            <p:ph type="sldNum" sz="quarter" idx="4"/>
          </p:nvPr>
        </p:nvSpPr>
        <p:spPr>
          <a:xfrm>
            <a:off x="6457985" y="4767264"/>
            <a:ext cx="2489753" cy="273844"/>
          </a:xfrm>
          <a:prstGeom prst="rect">
            <a:avLst/>
          </a:prstGeom>
        </p:spPr>
        <p:txBody>
          <a:bodyPr vert="horz" lIns="68528" tIns="34289" rIns="68528" bIns="34289" rtlCol="0" anchor="ctr"/>
          <a:lstStyle>
            <a:lvl1pPr algn="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205" eaLnBrk="1" fontAlgn="auto" hangingPunct="1">
              <a:spcBef>
                <a:spcPts val="0"/>
              </a:spcBef>
              <a:spcAft>
                <a:spcPts val="0"/>
              </a:spcAft>
            </a:pPr>
            <a:fld id="{8D4D1E41-7A09-AB4A-A4E1-09765ADA2698}" type="slidenum">
              <a:rPr kumimoji="1" lang="zh-CN" altLang="en-US" smtClean="0">
                <a:solidFill>
                  <a:prstClr val="black">
                    <a:tint val="75000"/>
                  </a:prstClr>
                </a:solidFill>
              </a:rPr>
              <a:pPr defTabSz="685205" eaLnBrk="1" fontAlgn="auto" hangingPunct="1">
                <a:spcBef>
                  <a:spcPts val="0"/>
                </a:spcBef>
                <a:spcAft>
                  <a:spcPts val="0"/>
                </a:spcAft>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946511884"/>
      </p:ext>
    </p:extLst>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Lst>
  <p:hf hdr="0" ftr="0" dt="0"/>
  <p:txStyles>
    <p:titleStyle>
      <a:lvl1pPr algn="l" defTabSz="685205"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310" indent="-171310" algn="l" defTabSz="685205"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3929" indent="-171310" algn="l" defTabSz="685205"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6514" indent="-171310" algn="l" defTabSz="685205"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199100" indent="-171310" algn="l" defTabSz="685205"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1687" indent="-171310" algn="l" defTabSz="685205"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4305" indent="-171310" algn="l" defTabSz="68520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6908" indent="-171310" algn="l" defTabSz="68520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69510" indent="-171310" algn="l" defTabSz="68520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2129" indent="-171310" algn="l" defTabSz="685205"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205" rtl="0" eaLnBrk="1" latinLnBrk="0" hangingPunct="1">
        <a:defRPr sz="1400" kern="1200">
          <a:solidFill>
            <a:schemeClr val="tx1"/>
          </a:solidFill>
          <a:latin typeface="+mn-lt"/>
          <a:ea typeface="+mn-ea"/>
          <a:cs typeface="+mn-cs"/>
        </a:defRPr>
      </a:lvl1pPr>
      <a:lvl2pPr marL="342587" algn="l" defTabSz="685205" rtl="0" eaLnBrk="1" latinLnBrk="0" hangingPunct="1">
        <a:defRPr sz="1400" kern="1200">
          <a:solidFill>
            <a:schemeClr val="tx1"/>
          </a:solidFill>
          <a:latin typeface="+mn-lt"/>
          <a:ea typeface="+mn-ea"/>
          <a:cs typeface="+mn-cs"/>
        </a:defRPr>
      </a:lvl2pPr>
      <a:lvl3pPr marL="685205" algn="l" defTabSz="685205" rtl="0" eaLnBrk="1" latinLnBrk="0" hangingPunct="1">
        <a:defRPr sz="1400" kern="1200">
          <a:solidFill>
            <a:schemeClr val="tx1"/>
          </a:solidFill>
          <a:latin typeface="+mn-lt"/>
          <a:ea typeface="+mn-ea"/>
          <a:cs typeface="+mn-cs"/>
        </a:defRPr>
      </a:lvl3pPr>
      <a:lvl4pPr marL="1027808" algn="l" defTabSz="685205" rtl="0" eaLnBrk="1" latinLnBrk="0" hangingPunct="1">
        <a:defRPr sz="1400" kern="1200">
          <a:solidFill>
            <a:schemeClr val="tx1"/>
          </a:solidFill>
          <a:latin typeface="+mn-lt"/>
          <a:ea typeface="+mn-ea"/>
          <a:cs typeface="+mn-cs"/>
        </a:defRPr>
      </a:lvl4pPr>
      <a:lvl5pPr marL="1370410" algn="l" defTabSz="685205" rtl="0" eaLnBrk="1" latinLnBrk="0" hangingPunct="1">
        <a:defRPr sz="1400" kern="1200">
          <a:solidFill>
            <a:schemeClr val="tx1"/>
          </a:solidFill>
          <a:latin typeface="+mn-lt"/>
          <a:ea typeface="+mn-ea"/>
          <a:cs typeface="+mn-cs"/>
        </a:defRPr>
      </a:lvl5pPr>
      <a:lvl6pPr marL="1713029" algn="l" defTabSz="685205" rtl="0" eaLnBrk="1" latinLnBrk="0" hangingPunct="1">
        <a:defRPr sz="1400" kern="1200">
          <a:solidFill>
            <a:schemeClr val="tx1"/>
          </a:solidFill>
          <a:latin typeface="+mn-lt"/>
          <a:ea typeface="+mn-ea"/>
          <a:cs typeface="+mn-cs"/>
        </a:defRPr>
      </a:lvl6pPr>
      <a:lvl7pPr marL="2055614" algn="l" defTabSz="685205" rtl="0" eaLnBrk="1" latinLnBrk="0" hangingPunct="1">
        <a:defRPr sz="1400" kern="1200">
          <a:solidFill>
            <a:schemeClr val="tx1"/>
          </a:solidFill>
          <a:latin typeface="+mn-lt"/>
          <a:ea typeface="+mn-ea"/>
          <a:cs typeface="+mn-cs"/>
        </a:defRPr>
      </a:lvl7pPr>
      <a:lvl8pPr marL="2398200" algn="l" defTabSz="685205" rtl="0" eaLnBrk="1" latinLnBrk="0" hangingPunct="1">
        <a:defRPr sz="1400" kern="1200">
          <a:solidFill>
            <a:schemeClr val="tx1"/>
          </a:solidFill>
          <a:latin typeface="+mn-lt"/>
          <a:ea typeface="+mn-ea"/>
          <a:cs typeface="+mn-cs"/>
        </a:defRPr>
      </a:lvl8pPr>
      <a:lvl9pPr marL="2740787" algn="l" defTabSz="685205" rtl="0" eaLnBrk="1" latinLnBrk="0" hangingPunct="1">
        <a:defRPr sz="1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980633" y="273874"/>
            <a:ext cx="6165609" cy="659315"/>
          </a:xfrm>
          <a:prstGeom prst="rect">
            <a:avLst/>
          </a:prstGeom>
        </p:spPr>
        <p:txBody>
          <a:bodyPr vert="horz" lIns="68535" tIns="34289" rIns="68535"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628650" y="1192732"/>
            <a:ext cx="7886700" cy="3440021"/>
          </a:xfrm>
          <a:prstGeom prst="rect">
            <a:avLst/>
          </a:prstGeom>
        </p:spPr>
        <p:txBody>
          <a:bodyPr vert="horz" lIns="68535" tIns="34289" rIns="68535"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91E21652-6A28-F54F-98C2-D24C55AD3EDE}"/>
              </a:ext>
            </a:extLst>
          </p:cNvPr>
          <p:cNvSpPr>
            <a:spLocks noGrp="1"/>
          </p:cNvSpPr>
          <p:nvPr>
            <p:ph type="dt" sz="half" idx="2"/>
          </p:nvPr>
        </p:nvSpPr>
        <p:spPr>
          <a:xfrm>
            <a:off x="628650" y="4767264"/>
            <a:ext cx="2057400" cy="273844"/>
          </a:xfrm>
          <a:prstGeom prst="rect">
            <a:avLst/>
          </a:prstGeom>
        </p:spPr>
        <p:txBody>
          <a:bodyPr vert="horz" lIns="68535" tIns="34289" rIns="68535" bIns="34289" rtlCol="0" anchor="ctr"/>
          <a:lstStyle>
            <a:lvl1pPr algn="l">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290" eaLnBrk="1" fontAlgn="auto" hangingPunct="1">
              <a:spcBef>
                <a:spcPts val="0"/>
              </a:spcBef>
              <a:spcAft>
                <a:spcPts val="0"/>
              </a:spcAft>
            </a:pPr>
            <a:fld id="{E00C8306-BE8F-E24C-B25D-A6E484FA7A8C}" type="datetime1">
              <a:rPr kumimoji="1" lang="zh-CN" altLang="en-US" smtClean="0">
                <a:solidFill>
                  <a:prstClr val="black">
                    <a:tint val="75000"/>
                  </a:prstClr>
                </a:solidFill>
              </a:rPr>
              <a:pPr defTabSz="685290" eaLnBrk="1" fontAlgn="auto" hangingPunct="1">
                <a:spcBef>
                  <a:spcPts val="0"/>
                </a:spcBef>
                <a:spcAft>
                  <a:spcPts val="0"/>
                </a:spcAft>
              </a:pPr>
              <a:t>2023/9/25</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DCB9D617-AB6E-774C-A385-AAFEFB9272A5}"/>
              </a:ext>
            </a:extLst>
          </p:cNvPr>
          <p:cNvSpPr>
            <a:spLocks noGrp="1"/>
          </p:cNvSpPr>
          <p:nvPr>
            <p:ph type="ftr" sz="quarter" idx="3"/>
          </p:nvPr>
        </p:nvSpPr>
        <p:spPr>
          <a:xfrm>
            <a:off x="3028950" y="4767264"/>
            <a:ext cx="3086100" cy="273844"/>
          </a:xfrm>
          <a:prstGeom prst="rect">
            <a:avLst/>
          </a:prstGeom>
        </p:spPr>
        <p:txBody>
          <a:bodyPr vert="horz" lIns="68535" tIns="34289" rIns="68535" bIns="34289" rtlCol="0" anchor="ctr"/>
          <a:lstStyle>
            <a:lvl1pPr algn="ct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290" eaLnBrk="1" fontAlgn="auto" hangingPunct="1">
              <a:spcBef>
                <a:spcPts val="0"/>
              </a:spcBef>
              <a:spcAft>
                <a:spcPts val="0"/>
              </a:spcAft>
            </a:pPr>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7F17F525-3365-224F-AAA7-E3B9B30119F2}"/>
              </a:ext>
            </a:extLst>
          </p:cNvPr>
          <p:cNvSpPr>
            <a:spLocks noGrp="1"/>
          </p:cNvSpPr>
          <p:nvPr>
            <p:ph type="sldNum" sz="quarter" idx="4"/>
          </p:nvPr>
        </p:nvSpPr>
        <p:spPr>
          <a:xfrm>
            <a:off x="6457980" y="4767264"/>
            <a:ext cx="2489753" cy="273844"/>
          </a:xfrm>
          <a:prstGeom prst="rect">
            <a:avLst/>
          </a:prstGeom>
        </p:spPr>
        <p:txBody>
          <a:bodyPr vert="horz" lIns="68535" tIns="34289" rIns="68535" bIns="34289" rtlCol="0" anchor="ctr"/>
          <a:lstStyle>
            <a:lvl1pPr algn="r">
              <a:defRPr sz="900">
                <a:solidFill>
                  <a:schemeClr val="tx1">
                    <a:tint val="75000"/>
                  </a:schemeClr>
                </a:solidFill>
                <a:latin typeface="Microsoft YaHei" panose="020B0503020204020204" pitchFamily="34" charset="-122"/>
                <a:ea typeface="Microsoft YaHei" panose="020B0503020204020204" pitchFamily="34" charset="-122"/>
              </a:defRPr>
            </a:lvl1pPr>
          </a:lstStyle>
          <a:p>
            <a:pPr defTabSz="685290" eaLnBrk="1" fontAlgn="auto" hangingPunct="1">
              <a:spcBef>
                <a:spcPts val="0"/>
              </a:spcBef>
              <a:spcAft>
                <a:spcPts val="0"/>
              </a:spcAft>
            </a:pPr>
            <a:fld id="{8D4D1E41-7A09-AB4A-A4E1-09765ADA2698}" type="slidenum">
              <a:rPr kumimoji="1" lang="zh-CN" altLang="en-US" smtClean="0">
                <a:solidFill>
                  <a:prstClr val="black">
                    <a:tint val="75000"/>
                  </a:prstClr>
                </a:solidFill>
              </a:rPr>
              <a:pPr defTabSz="685290" eaLnBrk="1" fontAlgn="auto" hangingPunct="1">
                <a:spcBef>
                  <a:spcPts val="0"/>
                </a:spcBef>
                <a:spcAft>
                  <a:spcPts val="0"/>
                </a:spcAft>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079430656"/>
      </p:ext>
    </p:extLst>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Lst>
  <p:hf hdr="0" ftr="0" dt="0"/>
  <p:txStyles>
    <p:titleStyle>
      <a:lvl1pPr algn="l" defTabSz="685290"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330" indent="-171330" algn="l" defTabSz="685290"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3989" indent="-171330" algn="l" defTabSz="685290"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6619" indent="-171330" algn="l" defTabSz="685290"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199250" indent="-171330" algn="l" defTabSz="685290"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1882" indent="-171330" algn="l" defTabSz="685290"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4540" indent="-171330" algn="l" defTabSz="68529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7185" indent="-171330" algn="l" defTabSz="68529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69830" indent="-171330" algn="l" defTabSz="68529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2489" indent="-171330" algn="l" defTabSz="68529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290" rtl="0" eaLnBrk="1" latinLnBrk="0" hangingPunct="1">
        <a:defRPr sz="1400" kern="1200">
          <a:solidFill>
            <a:schemeClr val="tx1"/>
          </a:solidFill>
          <a:latin typeface="+mn-lt"/>
          <a:ea typeface="+mn-ea"/>
          <a:cs typeface="+mn-cs"/>
        </a:defRPr>
      </a:lvl1pPr>
      <a:lvl2pPr marL="342632" algn="l" defTabSz="685290" rtl="0" eaLnBrk="1" latinLnBrk="0" hangingPunct="1">
        <a:defRPr sz="1400" kern="1200">
          <a:solidFill>
            <a:schemeClr val="tx1"/>
          </a:solidFill>
          <a:latin typeface="+mn-lt"/>
          <a:ea typeface="+mn-ea"/>
          <a:cs typeface="+mn-cs"/>
        </a:defRPr>
      </a:lvl2pPr>
      <a:lvl3pPr marL="685290" algn="l" defTabSz="685290" rtl="0" eaLnBrk="1" latinLnBrk="0" hangingPunct="1">
        <a:defRPr sz="1400" kern="1200">
          <a:solidFill>
            <a:schemeClr val="tx1"/>
          </a:solidFill>
          <a:latin typeface="+mn-lt"/>
          <a:ea typeface="+mn-ea"/>
          <a:cs typeface="+mn-cs"/>
        </a:defRPr>
      </a:lvl3pPr>
      <a:lvl4pPr marL="1027935" algn="l" defTabSz="685290" rtl="0" eaLnBrk="1" latinLnBrk="0" hangingPunct="1">
        <a:defRPr sz="1400" kern="1200">
          <a:solidFill>
            <a:schemeClr val="tx1"/>
          </a:solidFill>
          <a:latin typeface="+mn-lt"/>
          <a:ea typeface="+mn-ea"/>
          <a:cs typeface="+mn-cs"/>
        </a:defRPr>
      </a:lvl4pPr>
      <a:lvl5pPr marL="1370580" algn="l" defTabSz="685290" rtl="0" eaLnBrk="1" latinLnBrk="0" hangingPunct="1">
        <a:defRPr sz="1400" kern="1200">
          <a:solidFill>
            <a:schemeClr val="tx1"/>
          </a:solidFill>
          <a:latin typeface="+mn-lt"/>
          <a:ea typeface="+mn-ea"/>
          <a:cs typeface="+mn-cs"/>
        </a:defRPr>
      </a:lvl5pPr>
      <a:lvl6pPr marL="1713239" algn="l" defTabSz="685290" rtl="0" eaLnBrk="1" latinLnBrk="0" hangingPunct="1">
        <a:defRPr sz="1400" kern="1200">
          <a:solidFill>
            <a:schemeClr val="tx1"/>
          </a:solidFill>
          <a:latin typeface="+mn-lt"/>
          <a:ea typeface="+mn-ea"/>
          <a:cs typeface="+mn-cs"/>
        </a:defRPr>
      </a:lvl6pPr>
      <a:lvl7pPr marL="2055869" algn="l" defTabSz="685290" rtl="0" eaLnBrk="1" latinLnBrk="0" hangingPunct="1">
        <a:defRPr sz="1400" kern="1200">
          <a:solidFill>
            <a:schemeClr val="tx1"/>
          </a:solidFill>
          <a:latin typeface="+mn-lt"/>
          <a:ea typeface="+mn-ea"/>
          <a:cs typeface="+mn-cs"/>
        </a:defRPr>
      </a:lvl7pPr>
      <a:lvl8pPr marL="2398500" algn="l" defTabSz="685290" rtl="0" eaLnBrk="1" latinLnBrk="0" hangingPunct="1">
        <a:defRPr sz="1400" kern="1200">
          <a:solidFill>
            <a:schemeClr val="tx1"/>
          </a:solidFill>
          <a:latin typeface="+mn-lt"/>
          <a:ea typeface="+mn-ea"/>
          <a:cs typeface="+mn-cs"/>
        </a:defRPr>
      </a:lvl8pPr>
      <a:lvl9pPr marL="2741132" algn="l" defTabSz="68529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177B28C0-3C35-4E32-8F40-17F9A0BDA0C3}" type="slidenum">
              <a:rPr lang="zh-CN" altLang="en-US" sz="1400"/>
              <a:pPr algn="r" eaLnBrk="1" hangingPunct="1">
                <a:buFont typeface="Arial" charset="0"/>
                <a:buNone/>
              </a:pPr>
              <a:t>1</a:t>
            </a:fld>
            <a:endParaRPr lang="en-US" altLang="zh-CN" sz="1400"/>
          </a:p>
        </p:txBody>
      </p:sp>
      <p:sp>
        <p:nvSpPr>
          <p:cNvPr id="12291" name="Rectangle 2"/>
          <p:cNvSpPr>
            <a:spLocks noGrp="1" noChangeArrowheads="1"/>
          </p:cNvSpPr>
          <p:nvPr>
            <p:ph type="ctrTitle"/>
          </p:nvPr>
        </p:nvSpPr>
        <p:spPr>
          <a:xfrm>
            <a:off x="762000" y="2283718"/>
            <a:ext cx="7543800" cy="1143000"/>
          </a:xfrm>
        </p:spPr>
        <p:txBody>
          <a:bodyPr/>
          <a:lstStyle/>
          <a:p>
            <a:pPr>
              <a:lnSpc>
                <a:spcPct val="120000"/>
              </a:lnSpc>
              <a:spcBef>
                <a:spcPts val="0"/>
              </a:spcBef>
              <a:spcAft>
                <a:spcPts val="0"/>
              </a:spcAft>
            </a:pPr>
            <a:r>
              <a:rPr lang="zh-CN" altLang="en-US" dirty="0"/>
              <a:t>第 3 章  数据链路层</a:t>
            </a:r>
          </a:p>
        </p:txBody>
      </p:sp>
      <p:sp>
        <p:nvSpPr>
          <p:cNvPr id="6148" name="Rectangle 3"/>
          <p:cNvSpPr>
            <a:spLocks noGrp="1" noChangeArrowheads="1"/>
          </p:cNvSpPr>
          <p:nvPr>
            <p:ph type="subTitle" idx="1"/>
          </p:nvPr>
        </p:nvSpPr>
        <p:spPr/>
        <p:txBody>
          <a:bodyPr>
            <a:normAutofit fontScale="62500" lnSpcReduction="20000"/>
          </a:bodyPr>
          <a:lstStyle/>
          <a:p>
            <a:pPr>
              <a:lnSpc>
                <a:spcPct val="140000"/>
              </a:lnSpc>
              <a:spcBef>
                <a:spcPts val="0"/>
              </a:spcBef>
              <a:spcAft>
                <a:spcPts val="0"/>
              </a:spcAft>
            </a:pPr>
            <a:r>
              <a:rPr lang="zh-CN" altLang="en-US" dirty="0"/>
              <a:t>授课教师: 谢怡</a:t>
            </a:r>
          </a:p>
          <a:p>
            <a:pPr>
              <a:lnSpc>
                <a:spcPct val="140000"/>
              </a:lnSpc>
              <a:spcBef>
                <a:spcPts val="0"/>
              </a:spcBef>
              <a:spcAft>
                <a:spcPts val="0"/>
              </a:spcAft>
            </a:pPr>
            <a:r>
              <a:rPr lang="zh-CN" altLang="en-US" dirty="0"/>
              <a:t>csyxie@xmu.edu.cn</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044EEAC4-FDD8-4E15-BE36-612D8D8F1284}" type="slidenum">
              <a:rPr lang="zh-CN" altLang="en-US" sz="1400"/>
              <a:pPr algn="r" eaLnBrk="1" hangingPunct="1">
                <a:buFont typeface="Arial" charset="0"/>
                <a:buNone/>
              </a:pPr>
              <a:t>10</a:t>
            </a:fld>
            <a:endParaRPr lang="en-US" altLang="zh-CN" sz="1400" dirty="0"/>
          </a:p>
        </p:txBody>
      </p:sp>
      <p:sp>
        <p:nvSpPr>
          <p:cNvPr id="21507" name="Rectangle 2"/>
          <p:cNvSpPr>
            <a:spLocks noGrp="1" noChangeArrowheads="1"/>
          </p:cNvSpPr>
          <p:nvPr>
            <p:ph type="title" idx="4294967295"/>
          </p:nvPr>
        </p:nvSpPr>
        <p:spPr>
          <a:xfrm>
            <a:off x="796553" y="0"/>
            <a:ext cx="6727825" cy="971550"/>
          </a:xfrm>
        </p:spPr>
        <p:txBody>
          <a:bodyPr/>
          <a:lstStyle/>
          <a:p>
            <a:pPr eaLnBrk="1" hangingPunct="1">
              <a:lnSpc>
                <a:spcPct val="120000"/>
              </a:lnSpc>
              <a:spcBef>
                <a:spcPts val="0"/>
              </a:spcBef>
              <a:spcAft>
                <a:spcPts val="0"/>
              </a:spcAft>
            </a:pPr>
            <a:r>
              <a:rPr lang="zh-CN" altLang="en-US" dirty="0"/>
              <a:t>1.  封装成帧</a:t>
            </a:r>
          </a:p>
        </p:txBody>
      </p:sp>
      <p:sp>
        <p:nvSpPr>
          <p:cNvPr id="15364" name="Rectangle 3"/>
          <p:cNvSpPr>
            <a:spLocks noGrp="1" noChangeArrowheads="1"/>
          </p:cNvSpPr>
          <p:nvPr>
            <p:ph type="body" idx="4294967295"/>
          </p:nvPr>
        </p:nvSpPr>
        <p:spPr>
          <a:xfrm>
            <a:off x="611188" y="987577"/>
            <a:ext cx="7951788" cy="1108994"/>
          </a:xfrm>
        </p:spPr>
        <p:txBody>
          <a:bodyPr rtlCol="0">
            <a:noAutofit/>
          </a:bodyPr>
          <a:lstStyle/>
          <a:p>
            <a:pPr marL="274019" indent="-274019" eaLnBrk="1" fontAlgn="auto" hangingPunct="1">
              <a:lnSpc>
                <a:spcPct val="120000"/>
              </a:lnSpc>
              <a:spcBef>
                <a:spcPts val="0"/>
              </a:spcBef>
              <a:spcAft>
                <a:spcPts val="0"/>
              </a:spcAft>
              <a:buFont typeface="Arial" panose="020B0604020202020204" pitchFamily="34" charset="0"/>
              <a:buChar char="•"/>
              <a:defRPr/>
            </a:pPr>
            <a:r>
              <a:rPr lang="zh-CN" altLang="en-US" sz="1600" dirty="0"/>
              <a:t>封装成帧(framing) 是在一段数据前后分别添加首部和尾部，构成了一个帧（</a:t>
            </a:r>
            <a:r>
              <a:rPr lang="zh-CN" altLang="en-US" sz="1600" dirty="0">
                <a:solidFill>
                  <a:schemeClr val="hlink"/>
                </a:solidFill>
              </a:rPr>
              <a:t>帧定界）</a:t>
            </a:r>
            <a:endParaRPr lang="en-US" altLang="zh-CN" sz="1600" dirty="0"/>
          </a:p>
          <a:p>
            <a:pPr marL="274019" lvl="1" indent="-274019" eaLnBrk="1" fontAlgn="auto" hangingPunct="1">
              <a:lnSpc>
                <a:spcPct val="120000"/>
              </a:lnSpc>
              <a:spcBef>
                <a:spcPts val="0"/>
              </a:spcBef>
              <a:spcAft>
                <a:spcPts val="0"/>
              </a:spcAft>
              <a:buFont typeface="Arial" panose="020B0604020202020204" pitchFamily="34" charset="0"/>
              <a:buChar char="•"/>
              <a:defRPr/>
            </a:pPr>
            <a:r>
              <a:rPr lang="zh-CN" altLang="en-US" sz="1600" dirty="0"/>
              <a:t>将比特流划分成</a:t>
            </a:r>
            <a:r>
              <a:rPr lang="zh-CN" altLang="en-US" sz="1600" dirty="0">
                <a:solidFill>
                  <a:srgbClr val="C00000"/>
                </a:solidFill>
              </a:rPr>
              <a:t>“帧”</a:t>
            </a:r>
            <a:r>
              <a:rPr lang="zh-CN" altLang="en-US" sz="1600" dirty="0"/>
              <a:t>是为了检测和纠正物理层在比特传输中可能出现的错误</a:t>
            </a:r>
            <a:endParaRPr lang="en-US" altLang="zh-CN" sz="1600" dirty="0"/>
          </a:p>
          <a:p>
            <a:pPr marL="274019" lvl="1" indent="-274019" eaLnBrk="1" fontAlgn="auto" hangingPunct="1">
              <a:lnSpc>
                <a:spcPct val="120000"/>
              </a:lnSpc>
              <a:spcBef>
                <a:spcPts val="0"/>
              </a:spcBef>
              <a:spcAft>
                <a:spcPts val="0"/>
              </a:spcAft>
              <a:buFont typeface="Arial" panose="020B0604020202020204" pitchFamily="34" charset="0"/>
              <a:buChar char="•"/>
              <a:defRPr/>
            </a:pPr>
            <a:r>
              <a:rPr lang="zh-CN" altLang="en-US" sz="1600" dirty="0"/>
              <a:t>数据链路层功能需借助</a:t>
            </a:r>
            <a:r>
              <a:rPr lang="zh-CN" altLang="en-US" sz="1600" dirty="0">
                <a:solidFill>
                  <a:srgbClr val="C00000"/>
                </a:solidFill>
              </a:rPr>
              <a:t>“帧”</a:t>
            </a:r>
            <a:r>
              <a:rPr lang="zh-CN" altLang="en-US" sz="1600" dirty="0"/>
              <a:t>来实现</a:t>
            </a:r>
            <a:endParaRPr lang="en-US" altLang="zh-CN" sz="1600" dirty="0"/>
          </a:p>
        </p:txBody>
      </p:sp>
      <p:sp>
        <p:nvSpPr>
          <p:cNvPr id="21509" name="Text Box 4"/>
          <p:cNvSpPr txBox="1">
            <a:spLocks noChangeArrowheads="1"/>
          </p:cNvSpPr>
          <p:nvPr/>
        </p:nvSpPr>
        <p:spPr bwMode="auto">
          <a:xfrm>
            <a:off x="7585125" y="2556272"/>
            <a:ext cx="963721" cy="4039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chemeClr val="hlink"/>
                </a:solidFill>
                <a:ea typeface="黑体" pitchFamily="49" charset="-122"/>
              </a:rPr>
              <a:t>帧结束</a:t>
            </a:r>
          </a:p>
        </p:txBody>
      </p:sp>
      <p:sp>
        <p:nvSpPr>
          <p:cNvPr id="21510" name="Rectangle 5"/>
          <p:cNvSpPr>
            <a:spLocks noChangeArrowheads="1"/>
          </p:cNvSpPr>
          <p:nvPr/>
        </p:nvSpPr>
        <p:spPr bwMode="auto">
          <a:xfrm>
            <a:off x="1463676" y="3268268"/>
            <a:ext cx="1193800" cy="4476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dirty="0">
                <a:solidFill>
                  <a:schemeClr val="hlink"/>
                </a:solidFill>
                <a:ea typeface="黑体" pitchFamily="49" charset="-122"/>
              </a:rPr>
              <a:t>帧首部</a:t>
            </a:r>
          </a:p>
        </p:txBody>
      </p:sp>
      <p:sp>
        <p:nvSpPr>
          <p:cNvPr id="21511" name="Rectangle 6"/>
          <p:cNvSpPr>
            <a:spLocks noChangeArrowheads="1"/>
          </p:cNvSpPr>
          <p:nvPr/>
        </p:nvSpPr>
        <p:spPr bwMode="auto">
          <a:xfrm>
            <a:off x="2657477" y="2463404"/>
            <a:ext cx="4278313" cy="447675"/>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2000">
                <a:solidFill>
                  <a:schemeClr val="hlink"/>
                </a:solidFill>
                <a:ea typeface="黑体" pitchFamily="49" charset="-122"/>
              </a:rPr>
              <a:t>IP </a:t>
            </a:r>
            <a:r>
              <a:rPr lang="zh-CN" altLang="en-US" sz="2000">
                <a:solidFill>
                  <a:schemeClr val="hlink"/>
                </a:solidFill>
                <a:ea typeface="黑体" pitchFamily="49" charset="-122"/>
              </a:rPr>
              <a:t>数据报</a:t>
            </a:r>
          </a:p>
        </p:txBody>
      </p:sp>
      <p:sp>
        <p:nvSpPr>
          <p:cNvPr id="21512" name="Rectangle 7"/>
          <p:cNvSpPr>
            <a:spLocks noChangeArrowheads="1"/>
          </p:cNvSpPr>
          <p:nvPr/>
        </p:nvSpPr>
        <p:spPr bwMode="auto">
          <a:xfrm>
            <a:off x="2657477" y="3268268"/>
            <a:ext cx="4278313" cy="447675"/>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a:solidFill>
                  <a:schemeClr val="hlink"/>
                </a:solidFill>
                <a:ea typeface="黑体" pitchFamily="49" charset="-122"/>
              </a:rPr>
              <a:t>帧的数据部分</a:t>
            </a:r>
          </a:p>
        </p:txBody>
      </p:sp>
      <p:sp>
        <p:nvSpPr>
          <p:cNvPr id="21513" name="Rectangle 8"/>
          <p:cNvSpPr>
            <a:spLocks noChangeArrowheads="1"/>
          </p:cNvSpPr>
          <p:nvPr/>
        </p:nvSpPr>
        <p:spPr bwMode="auto">
          <a:xfrm>
            <a:off x="6935790" y="3268268"/>
            <a:ext cx="1193800" cy="447675"/>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a:solidFill>
                  <a:schemeClr val="hlink"/>
                </a:solidFill>
                <a:ea typeface="黑体" pitchFamily="49" charset="-122"/>
              </a:rPr>
              <a:t>帧尾部</a:t>
            </a:r>
          </a:p>
        </p:txBody>
      </p:sp>
      <p:sp>
        <p:nvSpPr>
          <p:cNvPr id="21514" name="Line 9"/>
          <p:cNvSpPr>
            <a:spLocks noChangeShapeType="1"/>
          </p:cNvSpPr>
          <p:nvPr/>
        </p:nvSpPr>
        <p:spPr bwMode="auto">
          <a:xfrm>
            <a:off x="2657477" y="3983831"/>
            <a:ext cx="427831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sz="2000"/>
          </a:p>
        </p:txBody>
      </p:sp>
      <p:sp>
        <p:nvSpPr>
          <p:cNvPr id="21515" name="Line 10"/>
          <p:cNvSpPr>
            <a:spLocks noChangeShapeType="1"/>
          </p:cNvSpPr>
          <p:nvPr/>
        </p:nvSpPr>
        <p:spPr bwMode="auto">
          <a:xfrm>
            <a:off x="1463677" y="4342210"/>
            <a:ext cx="666591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sz="2000"/>
          </a:p>
        </p:txBody>
      </p:sp>
      <p:sp>
        <p:nvSpPr>
          <p:cNvPr id="21516" name="Line 11"/>
          <p:cNvSpPr>
            <a:spLocks noChangeShapeType="1"/>
          </p:cNvSpPr>
          <p:nvPr/>
        </p:nvSpPr>
        <p:spPr bwMode="auto">
          <a:xfrm>
            <a:off x="1463675" y="3805287"/>
            <a:ext cx="0" cy="804863"/>
          </a:xfrm>
          <a:prstGeom prst="line">
            <a:avLst/>
          </a:prstGeom>
          <a:noFill/>
          <a:ln w="57150">
            <a:solidFill>
              <a:schemeClr val="folHlink"/>
            </a:solidFill>
            <a:round/>
            <a:headEnd type="triangle" w="sm" len="med"/>
            <a:tailEnd/>
          </a:ln>
          <a:extLst>
            <a:ext uri="{909E8E84-426E-40DD-AFC4-6F175D3DCCD1}">
              <a14:hiddenFill xmlns:a14="http://schemas.microsoft.com/office/drawing/2010/main">
                <a:noFill/>
              </a14:hiddenFill>
            </a:ext>
          </a:extLst>
        </p:spPr>
        <p:txBody>
          <a:bodyPr lIns="91340" tIns="45670" rIns="91340" bIns="45670"/>
          <a:lstStyle/>
          <a:p>
            <a:endParaRPr lang="zh-CN" altLang="en-US" sz="2000"/>
          </a:p>
        </p:txBody>
      </p:sp>
      <p:sp>
        <p:nvSpPr>
          <p:cNvPr id="21517" name="Line 12"/>
          <p:cNvSpPr>
            <a:spLocks noChangeShapeType="1"/>
          </p:cNvSpPr>
          <p:nvPr/>
        </p:nvSpPr>
        <p:spPr bwMode="auto">
          <a:xfrm>
            <a:off x="8129588" y="3805287"/>
            <a:ext cx="0" cy="8048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sz="2000"/>
          </a:p>
        </p:txBody>
      </p:sp>
      <p:sp>
        <p:nvSpPr>
          <p:cNvPr id="21518" name="Line 13"/>
          <p:cNvSpPr>
            <a:spLocks noChangeShapeType="1"/>
          </p:cNvSpPr>
          <p:nvPr/>
        </p:nvSpPr>
        <p:spPr bwMode="auto">
          <a:xfrm>
            <a:off x="2657475" y="3805287"/>
            <a:ext cx="0" cy="3583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sz="2000"/>
          </a:p>
        </p:txBody>
      </p:sp>
      <p:sp>
        <p:nvSpPr>
          <p:cNvPr id="21519" name="Line 14"/>
          <p:cNvSpPr>
            <a:spLocks noChangeShapeType="1"/>
          </p:cNvSpPr>
          <p:nvPr/>
        </p:nvSpPr>
        <p:spPr bwMode="auto">
          <a:xfrm>
            <a:off x="6935788" y="3805287"/>
            <a:ext cx="0" cy="3583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sz="2000"/>
          </a:p>
        </p:txBody>
      </p:sp>
      <p:sp>
        <p:nvSpPr>
          <p:cNvPr id="21520" name="Text Box 15"/>
          <p:cNvSpPr txBox="1">
            <a:spLocks noChangeArrowheads="1"/>
          </p:cNvSpPr>
          <p:nvPr/>
        </p:nvSpPr>
        <p:spPr bwMode="auto">
          <a:xfrm>
            <a:off x="4249788" y="3799287"/>
            <a:ext cx="962519" cy="4039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chemeClr val="hlink"/>
                </a:solidFill>
                <a:ea typeface="黑体" pitchFamily="49" charset="-122"/>
                <a:sym typeface="Symbol" pitchFamily="18" charset="2"/>
              </a:rPr>
              <a:t> </a:t>
            </a:r>
            <a:r>
              <a:rPr lang="en-US" altLang="zh-CN" sz="2000">
                <a:solidFill>
                  <a:schemeClr val="hlink"/>
                </a:solidFill>
                <a:ea typeface="黑体" pitchFamily="49" charset="-122"/>
              </a:rPr>
              <a:t>MTU</a:t>
            </a:r>
          </a:p>
        </p:txBody>
      </p:sp>
      <p:sp>
        <p:nvSpPr>
          <p:cNvPr id="21521" name="Text Box 16"/>
          <p:cNvSpPr txBox="1">
            <a:spLocks noChangeArrowheads="1"/>
          </p:cNvSpPr>
          <p:nvPr/>
        </p:nvSpPr>
        <p:spPr bwMode="auto">
          <a:xfrm>
            <a:off x="3614738" y="4176714"/>
            <a:ext cx="2262153" cy="4039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chemeClr val="hlink"/>
                </a:solidFill>
                <a:ea typeface="黑体" pitchFamily="49" charset="-122"/>
              </a:rPr>
              <a:t>数据链路层的帧长</a:t>
            </a:r>
          </a:p>
        </p:txBody>
      </p:sp>
      <p:sp>
        <p:nvSpPr>
          <p:cNvPr id="21522" name="AutoShape 17"/>
          <p:cNvSpPr>
            <a:spLocks noChangeArrowheads="1"/>
          </p:cNvSpPr>
          <p:nvPr/>
        </p:nvSpPr>
        <p:spPr bwMode="auto">
          <a:xfrm>
            <a:off x="4448177" y="2911079"/>
            <a:ext cx="696913" cy="446484"/>
          </a:xfrm>
          <a:prstGeom prst="downArrow">
            <a:avLst>
              <a:gd name="adj1" fmla="val 50000"/>
              <a:gd name="adj2" fmla="val 25000"/>
            </a:avLst>
          </a:prstGeom>
          <a:solidFill>
            <a:srgbClr val="66FF33"/>
          </a:solidFill>
          <a:ln w="9525">
            <a:solidFill>
              <a:schemeClr val="tx1"/>
            </a:solidFill>
            <a:miter lim="800000"/>
            <a:headEnd/>
            <a:tailEnd/>
          </a:ln>
          <a:effectLst>
            <a:outerShdw dist="35921" dir="2700000" algn="ctr" rotWithShape="0">
              <a:schemeClr val="bg2"/>
            </a:outerShdw>
          </a:effectLst>
        </p:spPr>
        <p:txBody>
          <a:bodyPr vert="eaVert"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solidFill>
                <a:schemeClr val="hlink"/>
              </a:solidFill>
              <a:latin typeface="Tahoma" pitchFamily="34" charset="0"/>
            </a:endParaRPr>
          </a:p>
        </p:txBody>
      </p:sp>
      <p:sp>
        <p:nvSpPr>
          <p:cNvPr id="21523" name="Text Box 18"/>
          <p:cNvSpPr txBox="1">
            <a:spLocks noChangeArrowheads="1"/>
          </p:cNvSpPr>
          <p:nvPr/>
        </p:nvSpPr>
        <p:spPr bwMode="auto">
          <a:xfrm>
            <a:off x="611189" y="3145682"/>
            <a:ext cx="704034" cy="7155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chemeClr val="hlink"/>
                </a:solidFill>
                <a:ea typeface="黑体" pitchFamily="49" charset="-122"/>
              </a:rPr>
              <a:t>开始</a:t>
            </a:r>
          </a:p>
          <a:p>
            <a:pPr eaLnBrk="1" hangingPunct="1">
              <a:buFont typeface="Arial" charset="0"/>
              <a:buNone/>
            </a:pPr>
            <a:r>
              <a:rPr lang="zh-CN" altLang="en-US" sz="2000">
                <a:solidFill>
                  <a:schemeClr val="hlink"/>
                </a:solidFill>
                <a:ea typeface="黑体" pitchFamily="49" charset="-122"/>
              </a:rPr>
              <a:t>发送</a:t>
            </a:r>
          </a:p>
        </p:txBody>
      </p:sp>
      <p:sp>
        <p:nvSpPr>
          <p:cNvPr id="21524" name="Line 19"/>
          <p:cNvSpPr>
            <a:spLocks noChangeShapeType="1"/>
          </p:cNvSpPr>
          <p:nvPr/>
        </p:nvSpPr>
        <p:spPr bwMode="auto">
          <a:xfrm flipV="1">
            <a:off x="1471613" y="2925367"/>
            <a:ext cx="0" cy="297656"/>
          </a:xfrm>
          <a:prstGeom prst="line">
            <a:avLst/>
          </a:prstGeom>
          <a:noFill/>
          <a:ln w="38100">
            <a:solidFill>
              <a:schemeClr val="hlink"/>
            </a:solidFill>
            <a:round/>
            <a:headEnd type="triangle" w="med" len="lg"/>
            <a:tailEnd/>
          </a:ln>
          <a:extLst>
            <a:ext uri="{909E8E84-426E-40DD-AFC4-6F175D3DCCD1}">
              <a14:hiddenFill xmlns:a14="http://schemas.microsoft.com/office/drawing/2010/main">
                <a:noFill/>
              </a14:hiddenFill>
            </a:ext>
          </a:extLst>
        </p:spPr>
        <p:txBody>
          <a:bodyPr lIns="91340" tIns="45670" rIns="91340" bIns="45670"/>
          <a:lstStyle/>
          <a:p>
            <a:endParaRPr lang="zh-CN" altLang="en-US" sz="2000"/>
          </a:p>
        </p:txBody>
      </p:sp>
      <p:sp>
        <p:nvSpPr>
          <p:cNvPr id="21525" name="Line 20"/>
          <p:cNvSpPr>
            <a:spLocks noChangeShapeType="1"/>
          </p:cNvSpPr>
          <p:nvPr/>
        </p:nvSpPr>
        <p:spPr bwMode="auto">
          <a:xfrm flipV="1">
            <a:off x="8123238" y="2925367"/>
            <a:ext cx="0" cy="297656"/>
          </a:xfrm>
          <a:prstGeom prst="line">
            <a:avLst/>
          </a:prstGeom>
          <a:noFill/>
          <a:ln w="38100">
            <a:solidFill>
              <a:schemeClr val="hlink"/>
            </a:solidFill>
            <a:round/>
            <a:headEnd type="triangle" w="med" len="lg"/>
            <a:tailEnd/>
          </a:ln>
          <a:extLst>
            <a:ext uri="{909E8E84-426E-40DD-AFC4-6F175D3DCCD1}">
              <a14:hiddenFill xmlns:a14="http://schemas.microsoft.com/office/drawing/2010/main">
                <a:noFill/>
              </a14:hiddenFill>
            </a:ext>
          </a:extLst>
        </p:spPr>
        <p:txBody>
          <a:bodyPr lIns="91340" tIns="45670" rIns="91340" bIns="45670"/>
          <a:lstStyle/>
          <a:p>
            <a:endParaRPr lang="zh-CN" altLang="en-US" sz="2000"/>
          </a:p>
        </p:txBody>
      </p:sp>
      <p:sp>
        <p:nvSpPr>
          <p:cNvPr id="21526" name="Text Box 21"/>
          <p:cNvSpPr txBox="1">
            <a:spLocks noChangeArrowheads="1"/>
          </p:cNvSpPr>
          <p:nvPr/>
        </p:nvSpPr>
        <p:spPr bwMode="auto">
          <a:xfrm>
            <a:off x="985889" y="2556272"/>
            <a:ext cx="963721" cy="4039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chemeClr val="hlink"/>
                </a:solidFill>
                <a:ea typeface="黑体" pitchFamily="49" charset="-122"/>
              </a:rPr>
              <a:t>帧开始</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5F29A23B-6B71-42E3-A63C-3F3D891B703C}" type="slidenum">
              <a:rPr lang="zh-CN" altLang="en-US" sz="1400"/>
              <a:pPr algn="r" eaLnBrk="1" hangingPunct="1">
                <a:buFont typeface="Arial" charset="0"/>
                <a:buNone/>
              </a:pPr>
              <a:t>11</a:t>
            </a:fld>
            <a:endParaRPr lang="en-US" altLang="zh-CN" sz="1400"/>
          </a:p>
        </p:txBody>
      </p:sp>
      <p:sp>
        <p:nvSpPr>
          <p:cNvPr id="16387" name="Rectangle 2"/>
          <p:cNvSpPr>
            <a:spLocks noGrp="1" noChangeArrowheads="1"/>
          </p:cNvSpPr>
          <p:nvPr>
            <p:ph type="title" idx="4294967295"/>
          </p:nvPr>
        </p:nvSpPr>
        <p:spPr>
          <a:xfrm>
            <a:off x="799307" y="267495"/>
            <a:ext cx="7543800" cy="597694"/>
          </a:xfrm>
        </p:spPr>
        <p:txBody>
          <a:bodyPr rtlCol="0">
            <a:normAutofit fontScale="90000"/>
          </a:bodyPr>
          <a:lstStyle/>
          <a:p>
            <a:pPr eaLnBrk="1" fontAlgn="auto" hangingPunct="1">
              <a:lnSpc>
                <a:spcPct val="120000"/>
              </a:lnSpc>
              <a:spcBef>
                <a:spcPts val="0"/>
              </a:spcBef>
              <a:spcAft>
                <a:spcPts val="0"/>
              </a:spcAft>
              <a:defRPr/>
            </a:pPr>
            <a:r>
              <a:rPr lang="zh-CN" altLang="en-US" dirty="0">
                <a:solidFill>
                  <a:schemeClr val="tx1">
                    <a:lumMod val="85000"/>
                    <a:lumOff val="15000"/>
                  </a:schemeClr>
                </a:solidFill>
              </a:rPr>
              <a:t>用控制字符进行帧定界的方法举例</a:t>
            </a:r>
            <a:r>
              <a:rPr lang="zh-CN" altLang="en-US" sz="2900" dirty="0">
                <a:solidFill>
                  <a:schemeClr val="tx1">
                    <a:lumMod val="85000"/>
                    <a:lumOff val="15000"/>
                  </a:schemeClr>
                </a:solidFill>
              </a:rPr>
              <a:t> </a:t>
            </a:r>
          </a:p>
        </p:txBody>
      </p:sp>
      <p:sp>
        <p:nvSpPr>
          <p:cNvPr id="22532" name="Rectangle 4"/>
          <p:cNvSpPr>
            <a:spLocks noChangeArrowheads="1"/>
          </p:cNvSpPr>
          <p:nvPr/>
        </p:nvSpPr>
        <p:spPr bwMode="auto">
          <a:xfrm>
            <a:off x="955675" y="1831057"/>
            <a:ext cx="495300" cy="41195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a:solidFill>
                  <a:schemeClr val="hlink"/>
                </a:solidFill>
                <a:ea typeface="黑体" pitchFamily="49" charset="-122"/>
              </a:rPr>
              <a:t>SOH</a:t>
            </a:r>
          </a:p>
        </p:txBody>
      </p:sp>
      <p:sp>
        <p:nvSpPr>
          <p:cNvPr id="22533" name="Rectangle 5"/>
          <p:cNvSpPr>
            <a:spLocks noChangeArrowheads="1"/>
          </p:cNvSpPr>
          <p:nvPr/>
        </p:nvSpPr>
        <p:spPr bwMode="auto">
          <a:xfrm>
            <a:off x="1450977" y="1831057"/>
            <a:ext cx="6527800" cy="4119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装在帧中的数据部分</a:t>
            </a:r>
          </a:p>
        </p:txBody>
      </p:sp>
      <p:sp>
        <p:nvSpPr>
          <p:cNvPr id="22534" name="Line 6"/>
          <p:cNvSpPr>
            <a:spLocks noChangeShapeType="1"/>
          </p:cNvSpPr>
          <p:nvPr/>
        </p:nvSpPr>
        <p:spPr bwMode="auto">
          <a:xfrm>
            <a:off x="955676" y="2518098"/>
            <a:ext cx="7504113" cy="4763"/>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22535" name="Text Box 7"/>
          <p:cNvSpPr txBox="1">
            <a:spLocks noChangeArrowheads="1"/>
          </p:cNvSpPr>
          <p:nvPr/>
        </p:nvSpPr>
        <p:spPr bwMode="auto">
          <a:xfrm>
            <a:off x="4508534" y="2341885"/>
            <a:ext cx="415296" cy="369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chemeClr val="hlink"/>
                </a:solidFill>
                <a:ea typeface="黑体" pitchFamily="49" charset="-122"/>
              </a:rPr>
              <a:t>帧</a:t>
            </a:r>
          </a:p>
        </p:txBody>
      </p:sp>
      <p:sp>
        <p:nvSpPr>
          <p:cNvPr id="22536" name="Line 8"/>
          <p:cNvSpPr>
            <a:spLocks noChangeShapeType="1"/>
          </p:cNvSpPr>
          <p:nvPr/>
        </p:nvSpPr>
        <p:spPr bwMode="auto">
          <a:xfrm>
            <a:off x="1203325" y="1557213"/>
            <a:ext cx="0" cy="2738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22537" name="Text Box 9"/>
          <p:cNvSpPr txBox="1">
            <a:spLocks noChangeArrowheads="1"/>
          </p:cNvSpPr>
          <p:nvPr/>
        </p:nvSpPr>
        <p:spPr bwMode="auto">
          <a:xfrm>
            <a:off x="704882" y="1203643"/>
            <a:ext cx="1107794"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chemeClr val="hlink"/>
                </a:solidFill>
                <a:ea typeface="黑体" pitchFamily="49" charset="-122"/>
              </a:rPr>
              <a:t>帧开始符</a:t>
            </a:r>
          </a:p>
        </p:txBody>
      </p:sp>
      <p:sp>
        <p:nvSpPr>
          <p:cNvPr id="22538" name="Text Box 10"/>
          <p:cNvSpPr txBox="1">
            <a:spLocks noChangeArrowheads="1"/>
          </p:cNvSpPr>
          <p:nvPr/>
        </p:nvSpPr>
        <p:spPr bwMode="auto">
          <a:xfrm>
            <a:off x="7667660" y="1203643"/>
            <a:ext cx="1107794"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chemeClr val="hlink"/>
                </a:solidFill>
                <a:ea typeface="黑体" pitchFamily="49" charset="-122"/>
              </a:rPr>
              <a:t>帧结束符</a:t>
            </a:r>
          </a:p>
        </p:txBody>
      </p:sp>
      <p:sp>
        <p:nvSpPr>
          <p:cNvPr id="22539" name="Line 11"/>
          <p:cNvSpPr>
            <a:spLocks noChangeShapeType="1"/>
          </p:cNvSpPr>
          <p:nvPr/>
        </p:nvSpPr>
        <p:spPr bwMode="auto">
          <a:xfrm>
            <a:off x="8228013" y="1557213"/>
            <a:ext cx="0" cy="2738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22540" name="Line 12"/>
          <p:cNvSpPr>
            <a:spLocks noChangeShapeType="1"/>
          </p:cNvSpPr>
          <p:nvPr/>
        </p:nvSpPr>
        <p:spPr bwMode="auto">
          <a:xfrm flipV="1">
            <a:off x="955675" y="2243014"/>
            <a:ext cx="0" cy="411956"/>
          </a:xfrm>
          <a:prstGeom prst="line">
            <a:avLst/>
          </a:prstGeom>
          <a:noFill/>
          <a:ln w="38100">
            <a:solidFill>
              <a:srgbClr val="808080"/>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22541" name="Text Box 13"/>
          <p:cNvSpPr txBox="1">
            <a:spLocks noChangeArrowheads="1"/>
          </p:cNvSpPr>
          <p:nvPr/>
        </p:nvSpPr>
        <p:spPr bwMode="auto">
          <a:xfrm>
            <a:off x="250856" y="2612152"/>
            <a:ext cx="1107794"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chemeClr val="hlink"/>
                </a:solidFill>
                <a:ea typeface="黑体" pitchFamily="49" charset="-122"/>
              </a:rPr>
              <a:t>发送在前</a:t>
            </a:r>
          </a:p>
        </p:txBody>
      </p:sp>
      <p:sp>
        <p:nvSpPr>
          <p:cNvPr id="22542" name="Rectangle 14"/>
          <p:cNvSpPr>
            <a:spLocks noChangeArrowheads="1"/>
          </p:cNvSpPr>
          <p:nvPr/>
        </p:nvSpPr>
        <p:spPr bwMode="auto">
          <a:xfrm>
            <a:off x="7956552" y="1831057"/>
            <a:ext cx="496888" cy="411956"/>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a:solidFill>
                  <a:schemeClr val="hlink"/>
                </a:solidFill>
                <a:ea typeface="黑体" pitchFamily="49" charset="-122"/>
              </a:rPr>
              <a:t>EOT</a:t>
            </a:r>
          </a:p>
        </p:txBody>
      </p:sp>
      <p:sp>
        <p:nvSpPr>
          <p:cNvPr id="22543" name="Rectangle 17"/>
          <p:cNvSpPr>
            <a:spLocks noChangeArrowheads="1"/>
          </p:cNvSpPr>
          <p:nvPr/>
        </p:nvSpPr>
        <p:spPr bwMode="auto">
          <a:xfrm>
            <a:off x="1043658" y="3219872"/>
            <a:ext cx="67675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2"/>
              </a:buClr>
              <a:buFont typeface="Wingdings" pitchFamily="2" charset="2"/>
              <a:buNone/>
            </a:pPr>
            <a:r>
              <a:rPr lang="en-US" altLang="zh-CN" sz="2400" dirty="0">
                <a:latin typeface="Tahoma" pitchFamily="34" charset="0"/>
              </a:rPr>
              <a:t>ASCII</a:t>
            </a:r>
            <a:r>
              <a:rPr lang="zh-CN" altLang="en-US" sz="2400" dirty="0">
                <a:latin typeface="Tahoma" pitchFamily="34" charset="0"/>
              </a:rPr>
              <a:t>码组成的文本文件可使用特殊帧定界符：</a:t>
            </a:r>
          </a:p>
          <a:p>
            <a:pPr marL="342452" indent="-342452" eaLnBrk="1" hangingPunct="1">
              <a:spcBef>
                <a:spcPct val="20000"/>
              </a:spcBef>
              <a:buClr>
                <a:schemeClr val="accent2"/>
              </a:buClr>
              <a:buFont typeface="Wingdings" panose="05000000000000000000" pitchFamily="2" charset="2"/>
              <a:buChar char="ü"/>
            </a:pPr>
            <a:r>
              <a:rPr lang="zh-CN" altLang="en-US" sz="2000" dirty="0">
                <a:latin typeface="Tahoma" pitchFamily="34" charset="0"/>
              </a:rPr>
              <a:t>控制符</a:t>
            </a:r>
            <a:r>
              <a:rPr lang="en-US" altLang="zh-CN" sz="2000" dirty="0">
                <a:latin typeface="Tahoma" pitchFamily="34" charset="0"/>
              </a:rPr>
              <a:t>SOH</a:t>
            </a:r>
            <a:r>
              <a:rPr lang="zh-CN" altLang="en-US" sz="2000" dirty="0">
                <a:latin typeface="Tahoma" pitchFamily="34" charset="0"/>
              </a:rPr>
              <a:t>：</a:t>
            </a:r>
            <a:r>
              <a:rPr lang="en-US" altLang="zh-CN" sz="2000" dirty="0">
                <a:latin typeface="Tahoma" pitchFamily="34" charset="0"/>
              </a:rPr>
              <a:t>00000001</a:t>
            </a:r>
          </a:p>
          <a:p>
            <a:pPr marL="342452" indent="-342452" eaLnBrk="1" hangingPunct="1">
              <a:spcBef>
                <a:spcPct val="20000"/>
              </a:spcBef>
              <a:buClr>
                <a:schemeClr val="accent2"/>
              </a:buClr>
              <a:buFont typeface="Wingdings" panose="05000000000000000000" pitchFamily="2" charset="2"/>
              <a:buChar char="ü"/>
            </a:pPr>
            <a:r>
              <a:rPr lang="zh-CN" altLang="en-US" sz="2000" dirty="0">
                <a:latin typeface="Tahoma" pitchFamily="34" charset="0"/>
              </a:rPr>
              <a:t>控制符</a:t>
            </a:r>
            <a:r>
              <a:rPr lang="en-US" altLang="zh-CN" sz="2000" dirty="0">
                <a:latin typeface="Tahoma" pitchFamily="34" charset="0"/>
              </a:rPr>
              <a:t>EOT</a:t>
            </a:r>
            <a:r>
              <a:rPr lang="zh-CN" altLang="en-US" sz="2000" dirty="0">
                <a:latin typeface="Tahoma" pitchFamily="34" charset="0"/>
              </a:rPr>
              <a:t>：</a:t>
            </a:r>
            <a:r>
              <a:rPr lang="en-US" altLang="zh-CN" sz="2000" dirty="0">
                <a:latin typeface="Tahoma" pitchFamily="34" charset="0"/>
              </a:rPr>
              <a:t>00000100</a:t>
            </a:r>
          </a:p>
        </p:txBody>
      </p:sp>
      <p:sp>
        <p:nvSpPr>
          <p:cNvPr id="22544" name="Line 12"/>
          <p:cNvSpPr>
            <a:spLocks noChangeShapeType="1"/>
          </p:cNvSpPr>
          <p:nvPr/>
        </p:nvSpPr>
        <p:spPr bwMode="auto">
          <a:xfrm flipV="1">
            <a:off x="8459788" y="2252539"/>
            <a:ext cx="0" cy="411956"/>
          </a:xfrm>
          <a:prstGeom prst="line">
            <a:avLst/>
          </a:prstGeom>
          <a:noFill/>
          <a:ln w="38100">
            <a:solidFill>
              <a:srgbClr val="808080"/>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20000"/>
              </a:lnSpc>
              <a:spcBef>
                <a:spcPts val="0"/>
              </a:spcBef>
              <a:spcAft>
                <a:spcPts val="0"/>
              </a:spcAft>
            </a:pPr>
            <a:r>
              <a:rPr lang="zh-CN" altLang="en-US" dirty="0"/>
              <a:t>成帧（</a:t>
            </a:r>
            <a:r>
              <a:rPr lang="en-US" altLang="zh-CN" dirty="0"/>
              <a:t>Framing</a:t>
            </a:r>
            <a:r>
              <a:rPr lang="zh-CN" altLang="en-US" dirty="0"/>
              <a:t>）</a:t>
            </a:r>
          </a:p>
        </p:txBody>
      </p:sp>
      <p:sp>
        <p:nvSpPr>
          <p:cNvPr id="3" name="内容占位符 2"/>
          <p:cNvSpPr>
            <a:spLocks noGrp="1"/>
          </p:cNvSpPr>
          <p:nvPr>
            <p:ph idx="1"/>
          </p:nvPr>
        </p:nvSpPr>
        <p:spPr>
          <a:xfrm>
            <a:off x="628650" y="1023872"/>
            <a:ext cx="7886700" cy="3631843"/>
          </a:xfrm>
        </p:spPr>
        <p:txBody>
          <a:bodyPr>
            <a:normAutofit/>
          </a:bodyPr>
          <a:lstStyle/>
          <a:p>
            <a:pPr>
              <a:lnSpc>
                <a:spcPct val="130000"/>
              </a:lnSpc>
              <a:spcBef>
                <a:spcPts val="0"/>
              </a:spcBef>
              <a:spcAft>
                <a:spcPts val="0"/>
              </a:spcAft>
            </a:pPr>
            <a:r>
              <a:rPr lang="zh-CN" altLang="en-US" dirty="0">
                <a:solidFill>
                  <a:srgbClr val="C00000"/>
                </a:solidFill>
              </a:rPr>
              <a:t>关键问题：如何标识一个帧的开始？</a:t>
            </a:r>
            <a:endParaRPr lang="en-US" altLang="zh-CN" dirty="0">
              <a:solidFill>
                <a:srgbClr val="C00000"/>
              </a:solidFill>
            </a:endParaRPr>
          </a:p>
          <a:p>
            <a:pPr lvl="1">
              <a:lnSpc>
                <a:spcPct val="130000"/>
              </a:lnSpc>
              <a:spcBef>
                <a:spcPts val="0"/>
              </a:spcBef>
              <a:spcAft>
                <a:spcPts val="0"/>
              </a:spcAft>
            </a:pPr>
            <a:r>
              <a:rPr lang="zh-CN" altLang="en-US" dirty="0"/>
              <a:t>接收方必须能从物理层接收的比特流中明确区分出一帧的开始和结束，这个问题被称为帧同步或帧定界</a:t>
            </a:r>
            <a:endParaRPr lang="en-US" altLang="zh-CN" dirty="0"/>
          </a:p>
          <a:p>
            <a:pPr lvl="1">
              <a:lnSpc>
                <a:spcPct val="130000"/>
              </a:lnSpc>
              <a:spcBef>
                <a:spcPts val="0"/>
              </a:spcBef>
              <a:spcAft>
                <a:spcPts val="0"/>
              </a:spcAft>
            </a:pPr>
            <a:r>
              <a:rPr lang="zh-CN" altLang="en-US" dirty="0"/>
              <a:t>关键：选择何种</a:t>
            </a:r>
            <a:r>
              <a:rPr lang="zh-CN" altLang="en-US" dirty="0">
                <a:solidFill>
                  <a:srgbClr val="7030A0"/>
                </a:solidFill>
              </a:rPr>
              <a:t>定界符</a:t>
            </a:r>
            <a:r>
              <a:rPr lang="zh-CN" altLang="en-US" dirty="0"/>
              <a:t>？定界符出现在数据部分如何处理？</a:t>
            </a:r>
            <a:endParaRPr lang="en-US" altLang="zh-CN" dirty="0"/>
          </a:p>
          <a:p>
            <a:pPr>
              <a:lnSpc>
                <a:spcPct val="130000"/>
              </a:lnSpc>
              <a:spcBef>
                <a:spcPts val="0"/>
              </a:spcBef>
              <a:spcAft>
                <a:spcPts val="0"/>
              </a:spcAft>
            </a:pPr>
            <a:r>
              <a:rPr lang="zh-CN" altLang="en-US" dirty="0"/>
              <a:t>成帧（</a:t>
            </a:r>
            <a:r>
              <a:rPr lang="en-US" altLang="zh-CN" dirty="0"/>
              <a:t>framing</a:t>
            </a:r>
            <a:r>
              <a:rPr lang="zh-CN" altLang="en-US" dirty="0"/>
              <a:t>）的方式</a:t>
            </a:r>
            <a:r>
              <a:rPr lang="en-US" altLang="zh-CN" dirty="0"/>
              <a:t>—</a:t>
            </a:r>
            <a:r>
              <a:rPr lang="zh-CN" altLang="en-US" dirty="0"/>
              <a:t>透明传输</a:t>
            </a:r>
            <a:endParaRPr lang="en-US" altLang="zh-CN" dirty="0"/>
          </a:p>
          <a:p>
            <a:pPr lvl="1">
              <a:lnSpc>
                <a:spcPct val="130000"/>
              </a:lnSpc>
              <a:spcBef>
                <a:spcPts val="0"/>
              </a:spcBef>
              <a:spcAft>
                <a:spcPts val="0"/>
              </a:spcAft>
            </a:pPr>
            <a:r>
              <a:rPr lang="zh-CN" altLang="en-US" dirty="0"/>
              <a:t>字节计数法（</a:t>
            </a:r>
            <a:r>
              <a:rPr lang="en-US" altLang="zh-CN" dirty="0"/>
              <a:t> Byte count </a:t>
            </a:r>
            <a:r>
              <a:rPr lang="zh-CN" altLang="en-US" dirty="0"/>
              <a:t>）</a:t>
            </a:r>
            <a:endParaRPr lang="en-US" altLang="zh-CN" dirty="0"/>
          </a:p>
          <a:p>
            <a:pPr lvl="1">
              <a:lnSpc>
                <a:spcPct val="130000"/>
              </a:lnSpc>
              <a:spcBef>
                <a:spcPts val="0"/>
              </a:spcBef>
              <a:spcAft>
                <a:spcPts val="0"/>
              </a:spcAft>
            </a:pPr>
            <a:r>
              <a:rPr lang="zh-CN" altLang="en-US" dirty="0"/>
              <a:t>带</a:t>
            </a:r>
            <a:r>
              <a:rPr lang="zh-CN" altLang="en-US" dirty="0">
                <a:solidFill>
                  <a:srgbClr val="C00000"/>
                </a:solidFill>
              </a:rPr>
              <a:t>字节</a:t>
            </a:r>
            <a:r>
              <a:rPr lang="zh-CN" altLang="en-US" dirty="0"/>
              <a:t>填充的</a:t>
            </a:r>
            <a:r>
              <a:rPr lang="zh-CN" altLang="en-US" dirty="0">
                <a:solidFill>
                  <a:srgbClr val="7030A0"/>
                </a:solidFill>
              </a:rPr>
              <a:t>定界符</a:t>
            </a:r>
            <a:r>
              <a:rPr lang="zh-CN" altLang="en-US" dirty="0"/>
              <a:t>法（</a:t>
            </a:r>
            <a:r>
              <a:rPr lang="en-US" altLang="zh-CN" dirty="0"/>
              <a:t> </a:t>
            </a:r>
            <a:r>
              <a:rPr lang="en-US" altLang="zh-CN" dirty="0">
                <a:solidFill>
                  <a:srgbClr val="7030A0"/>
                </a:solidFill>
              </a:rPr>
              <a:t>Flag</a:t>
            </a:r>
            <a:r>
              <a:rPr lang="en-US" altLang="zh-CN" dirty="0"/>
              <a:t> bytes with </a:t>
            </a:r>
            <a:r>
              <a:rPr lang="en-US" altLang="zh-CN" dirty="0">
                <a:solidFill>
                  <a:srgbClr val="C00000"/>
                </a:solidFill>
              </a:rPr>
              <a:t>byte</a:t>
            </a:r>
            <a:r>
              <a:rPr lang="en-US" altLang="zh-CN" dirty="0"/>
              <a:t> stuffing </a:t>
            </a:r>
            <a:r>
              <a:rPr lang="zh-CN" altLang="en-US" dirty="0"/>
              <a:t>）</a:t>
            </a:r>
          </a:p>
          <a:p>
            <a:pPr lvl="1">
              <a:lnSpc>
                <a:spcPct val="130000"/>
              </a:lnSpc>
              <a:spcBef>
                <a:spcPts val="0"/>
              </a:spcBef>
              <a:spcAft>
                <a:spcPts val="0"/>
              </a:spcAft>
            </a:pPr>
            <a:r>
              <a:rPr lang="zh-CN" altLang="en-US" dirty="0"/>
              <a:t>带</a:t>
            </a:r>
            <a:r>
              <a:rPr lang="zh-CN" altLang="en-US" dirty="0">
                <a:solidFill>
                  <a:srgbClr val="C00000"/>
                </a:solidFill>
              </a:rPr>
              <a:t>比特</a:t>
            </a:r>
            <a:r>
              <a:rPr lang="zh-CN" altLang="en-US" dirty="0"/>
              <a:t>填充的</a:t>
            </a:r>
            <a:r>
              <a:rPr lang="zh-CN" altLang="en-US" dirty="0">
                <a:solidFill>
                  <a:srgbClr val="7030A0"/>
                </a:solidFill>
              </a:rPr>
              <a:t>定界符</a:t>
            </a:r>
            <a:r>
              <a:rPr lang="zh-CN" altLang="en-US" dirty="0"/>
              <a:t>法（</a:t>
            </a:r>
            <a:r>
              <a:rPr lang="en-US" altLang="zh-CN" dirty="0"/>
              <a:t> </a:t>
            </a:r>
            <a:r>
              <a:rPr lang="en-US" altLang="zh-CN" dirty="0">
                <a:solidFill>
                  <a:srgbClr val="7030A0"/>
                </a:solidFill>
              </a:rPr>
              <a:t>Flag</a:t>
            </a:r>
            <a:r>
              <a:rPr lang="en-US" altLang="zh-CN" dirty="0"/>
              <a:t> bits with </a:t>
            </a:r>
            <a:r>
              <a:rPr lang="en-US" altLang="zh-CN" dirty="0">
                <a:solidFill>
                  <a:srgbClr val="C00000"/>
                </a:solidFill>
              </a:rPr>
              <a:t>bit</a:t>
            </a:r>
            <a:r>
              <a:rPr lang="en-US" altLang="zh-CN" dirty="0"/>
              <a:t> stuffing </a:t>
            </a:r>
            <a:r>
              <a:rPr lang="zh-CN" altLang="en-US" dirty="0"/>
              <a:t>）</a:t>
            </a:r>
          </a:p>
        </p:txBody>
      </p:sp>
      <p:sp>
        <p:nvSpPr>
          <p:cNvPr id="4" name="灯片编号占位符 3"/>
          <p:cNvSpPr>
            <a:spLocks noGrp="1"/>
          </p:cNvSpPr>
          <p:nvPr>
            <p:ph type="sldNum" sz="quarter" idx="12"/>
          </p:nvPr>
        </p:nvSpPr>
        <p:spPr/>
        <p:txBody>
          <a:bodyPr/>
          <a:lstStyle/>
          <a:p>
            <a:pPr>
              <a:defRPr/>
            </a:pPr>
            <a:fld id="{8D4D1E41-7A09-AB4A-A4E1-09765ADA2698}" type="slidenum">
              <a:rPr kumimoji="1" lang="zh-CN" altLang="en-US">
                <a:solidFill>
                  <a:prstClr val="black">
                    <a:tint val="75000"/>
                  </a:prstClr>
                </a:solidFill>
              </a:rPr>
              <a:pPr>
                <a:defRPr/>
              </a:pPr>
              <a:t>12</a:t>
            </a:fld>
            <a:endParaRPr kumimoji="1" lang="zh-CN" altLang="en-US" dirty="0">
              <a:solidFill>
                <a:prstClr val="black">
                  <a:tint val="75000"/>
                </a:prstClr>
              </a:solidFill>
            </a:endParaRPr>
          </a:p>
        </p:txBody>
      </p:sp>
    </p:spTree>
    <p:extLst>
      <p:ext uri="{BB962C8B-B14F-4D97-AF65-F5344CB8AC3E}">
        <p14:creationId xmlns:p14="http://schemas.microsoft.com/office/powerpoint/2010/main" val="102805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F8C0E986-530E-4160-9851-9DBD1EF460EF}" type="slidenum">
              <a:rPr lang="zh-CN" altLang="en-US" sz="1400"/>
              <a:pPr algn="r" eaLnBrk="1" hangingPunct="1">
                <a:buFont typeface="Arial" charset="0"/>
                <a:buNone/>
              </a:pPr>
              <a:t>13</a:t>
            </a:fld>
            <a:endParaRPr lang="en-US" altLang="zh-CN" sz="1400"/>
          </a:p>
        </p:txBody>
      </p:sp>
      <p:sp>
        <p:nvSpPr>
          <p:cNvPr id="23555" name="Line 22"/>
          <p:cNvSpPr>
            <a:spLocks noChangeShapeType="1"/>
          </p:cNvSpPr>
          <p:nvPr/>
        </p:nvSpPr>
        <p:spPr bwMode="auto">
          <a:xfrm rot="16200000" flipV="1">
            <a:off x="720975" y="2762450"/>
            <a:ext cx="10715" cy="1065213"/>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23556" name="Rectangle 2"/>
          <p:cNvSpPr>
            <a:spLocks noGrp="1" noChangeArrowheads="1"/>
          </p:cNvSpPr>
          <p:nvPr>
            <p:ph type="title" idx="4294967295"/>
          </p:nvPr>
        </p:nvSpPr>
        <p:spPr>
          <a:xfrm>
            <a:off x="800701" y="51470"/>
            <a:ext cx="6521450" cy="971550"/>
          </a:xfrm>
        </p:spPr>
        <p:txBody>
          <a:bodyPr/>
          <a:lstStyle/>
          <a:p>
            <a:pPr eaLnBrk="1" hangingPunct="1">
              <a:lnSpc>
                <a:spcPct val="120000"/>
              </a:lnSpc>
              <a:spcBef>
                <a:spcPts val="0"/>
              </a:spcBef>
              <a:spcAft>
                <a:spcPts val="0"/>
              </a:spcAft>
            </a:pPr>
            <a:r>
              <a:rPr lang="zh-CN" altLang="en-US" dirty="0"/>
              <a:t>2.  透明传输</a:t>
            </a:r>
          </a:p>
        </p:txBody>
      </p:sp>
      <p:sp>
        <p:nvSpPr>
          <p:cNvPr id="23557" name="Rectangle 4"/>
          <p:cNvSpPr>
            <a:spLocks noChangeArrowheads="1"/>
          </p:cNvSpPr>
          <p:nvPr/>
        </p:nvSpPr>
        <p:spPr bwMode="auto">
          <a:xfrm>
            <a:off x="968377" y="3049192"/>
            <a:ext cx="577850" cy="45839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a:solidFill>
                  <a:schemeClr val="hlink"/>
                </a:solidFill>
                <a:ea typeface="黑体" pitchFamily="49" charset="-122"/>
              </a:rPr>
              <a:t>SOH</a:t>
            </a:r>
          </a:p>
        </p:txBody>
      </p:sp>
      <p:sp>
        <p:nvSpPr>
          <p:cNvPr id="23558" name="Rectangle 5"/>
          <p:cNvSpPr>
            <a:spLocks noChangeArrowheads="1"/>
          </p:cNvSpPr>
          <p:nvPr/>
        </p:nvSpPr>
        <p:spPr bwMode="auto">
          <a:xfrm>
            <a:off x="1531989" y="3049192"/>
            <a:ext cx="6948487" cy="45839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solidFill>
                <a:schemeClr val="hlink"/>
              </a:solidFill>
              <a:latin typeface="Tahoma" pitchFamily="34" charset="0"/>
            </a:endParaRPr>
          </a:p>
        </p:txBody>
      </p:sp>
      <p:sp>
        <p:nvSpPr>
          <p:cNvPr id="23559" name="Rectangle 6"/>
          <p:cNvSpPr>
            <a:spLocks noChangeArrowheads="1"/>
          </p:cNvSpPr>
          <p:nvPr/>
        </p:nvSpPr>
        <p:spPr bwMode="auto">
          <a:xfrm>
            <a:off x="3168653" y="3049192"/>
            <a:ext cx="523875" cy="458390"/>
          </a:xfrm>
          <a:prstGeom prst="rect">
            <a:avLst/>
          </a:prstGeom>
          <a:solidFill>
            <a:srgbClr val="FFFF99"/>
          </a:solidFill>
          <a:ln w="9525">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a:solidFill>
                  <a:schemeClr val="hlink"/>
                </a:solidFill>
                <a:ea typeface="黑体" pitchFamily="49" charset="-122"/>
              </a:rPr>
              <a:t>EOT</a:t>
            </a:r>
          </a:p>
        </p:txBody>
      </p:sp>
      <p:sp>
        <p:nvSpPr>
          <p:cNvPr id="23560" name="Line 7"/>
          <p:cNvSpPr>
            <a:spLocks noChangeShapeType="1"/>
          </p:cNvSpPr>
          <p:nvPr/>
        </p:nvSpPr>
        <p:spPr bwMode="auto">
          <a:xfrm>
            <a:off x="3195640" y="2275285"/>
            <a:ext cx="234950" cy="773906"/>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23561" name="Text Box 8"/>
          <p:cNvSpPr txBox="1">
            <a:spLocks noChangeArrowheads="1"/>
          </p:cNvSpPr>
          <p:nvPr/>
        </p:nvSpPr>
        <p:spPr bwMode="auto">
          <a:xfrm>
            <a:off x="2113645" y="1815754"/>
            <a:ext cx="1659228"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出现了“</a:t>
            </a:r>
            <a:r>
              <a:rPr lang="en-US" altLang="zh-CN">
                <a:solidFill>
                  <a:schemeClr val="hlink"/>
                </a:solidFill>
                <a:ea typeface="黑体" pitchFamily="49" charset="-122"/>
              </a:rPr>
              <a:t>EOT”</a:t>
            </a:r>
          </a:p>
        </p:txBody>
      </p:sp>
      <p:sp>
        <p:nvSpPr>
          <p:cNvPr id="23562" name="AutoShape 9"/>
          <p:cNvSpPr>
            <a:spLocks/>
          </p:cNvSpPr>
          <p:nvPr/>
        </p:nvSpPr>
        <p:spPr bwMode="auto">
          <a:xfrm rot="16200000">
            <a:off x="6182966" y="1104504"/>
            <a:ext cx="245269" cy="5175250"/>
          </a:xfrm>
          <a:prstGeom prst="leftBrace">
            <a:avLst>
              <a:gd name="adj1" fmla="val 13187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solidFill>
                <a:schemeClr val="hlink"/>
              </a:solidFill>
              <a:latin typeface="Tahoma" pitchFamily="34" charset="0"/>
            </a:endParaRPr>
          </a:p>
        </p:txBody>
      </p:sp>
      <p:sp>
        <p:nvSpPr>
          <p:cNvPr id="23563" name="Text Box 10"/>
          <p:cNvSpPr txBox="1">
            <a:spLocks noChangeArrowheads="1"/>
          </p:cNvSpPr>
          <p:nvPr/>
        </p:nvSpPr>
        <p:spPr bwMode="auto">
          <a:xfrm>
            <a:off x="5160153" y="3742183"/>
            <a:ext cx="2954453"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buFont typeface="Arial" charset="0"/>
              <a:buNone/>
            </a:pPr>
            <a:r>
              <a:rPr lang="zh-CN" altLang="en-US">
                <a:solidFill>
                  <a:schemeClr val="hlink"/>
                </a:solidFill>
                <a:ea typeface="黑体" pitchFamily="49" charset="-122"/>
              </a:rPr>
              <a:t>被接收端当作无效帧而丢弃</a:t>
            </a:r>
          </a:p>
        </p:txBody>
      </p:sp>
      <p:sp>
        <p:nvSpPr>
          <p:cNvPr id="23564" name="AutoShape 11"/>
          <p:cNvSpPr>
            <a:spLocks/>
          </p:cNvSpPr>
          <p:nvPr/>
        </p:nvSpPr>
        <p:spPr bwMode="auto">
          <a:xfrm rot="16200000">
            <a:off x="2213769" y="2325687"/>
            <a:ext cx="228600" cy="2687638"/>
          </a:xfrm>
          <a:prstGeom prst="leftBrace">
            <a:avLst>
              <a:gd name="adj1" fmla="val 7348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solidFill>
                <a:schemeClr val="hlink"/>
              </a:solidFill>
              <a:latin typeface="Tahoma" pitchFamily="34" charset="0"/>
            </a:endParaRPr>
          </a:p>
        </p:txBody>
      </p:sp>
      <p:sp>
        <p:nvSpPr>
          <p:cNvPr id="23565" name="Text Box 12"/>
          <p:cNvSpPr txBox="1">
            <a:spLocks noChangeArrowheads="1"/>
          </p:cNvSpPr>
          <p:nvPr/>
        </p:nvSpPr>
        <p:spPr bwMode="auto">
          <a:xfrm>
            <a:off x="1446199" y="3737394"/>
            <a:ext cx="1800291" cy="64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被接收端</a:t>
            </a:r>
          </a:p>
          <a:p>
            <a:pPr algn="ctr" eaLnBrk="1" hangingPunct="1">
              <a:buFont typeface="Arial" charset="0"/>
              <a:buNone/>
            </a:pPr>
            <a:r>
              <a:rPr lang="zh-CN" altLang="en-US">
                <a:solidFill>
                  <a:schemeClr val="hlink"/>
                </a:solidFill>
                <a:ea typeface="黑体" pitchFamily="49" charset="-122"/>
              </a:rPr>
              <a:t>误认为是一个帧</a:t>
            </a:r>
          </a:p>
        </p:txBody>
      </p:sp>
      <p:sp>
        <p:nvSpPr>
          <p:cNvPr id="23566" name="Line 13"/>
          <p:cNvSpPr>
            <a:spLocks noChangeShapeType="1"/>
          </p:cNvSpPr>
          <p:nvPr/>
        </p:nvSpPr>
        <p:spPr bwMode="auto">
          <a:xfrm>
            <a:off x="1546225" y="2852737"/>
            <a:ext cx="677068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23567" name="Text Box 14"/>
          <p:cNvSpPr txBox="1">
            <a:spLocks noChangeArrowheads="1"/>
          </p:cNvSpPr>
          <p:nvPr/>
        </p:nvSpPr>
        <p:spPr bwMode="auto">
          <a:xfrm>
            <a:off x="4410246" y="2659906"/>
            <a:ext cx="1107795" cy="369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数据部分</a:t>
            </a:r>
          </a:p>
        </p:txBody>
      </p:sp>
      <p:sp>
        <p:nvSpPr>
          <p:cNvPr id="23568" name="Rectangle 15"/>
          <p:cNvSpPr>
            <a:spLocks noChangeArrowheads="1"/>
          </p:cNvSpPr>
          <p:nvPr/>
        </p:nvSpPr>
        <p:spPr bwMode="auto">
          <a:xfrm>
            <a:off x="8316915" y="3049192"/>
            <a:ext cx="576262" cy="45839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a:solidFill>
                  <a:schemeClr val="hlink"/>
                </a:solidFill>
                <a:ea typeface="黑体" pitchFamily="49" charset="-122"/>
              </a:rPr>
              <a:t>EOT</a:t>
            </a:r>
          </a:p>
        </p:txBody>
      </p:sp>
      <p:sp>
        <p:nvSpPr>
          <p:cNvPr id="23569" name="Line 16"/>
          <p:cNvSpPr>
            <a:spLocks noChangeShapeType="1"/>
          </p:cNvSpPr>
          <p:nvPr/>
        </p:nvSpPr>
        <p:spPr bwMode="auto">
          <a:xfrm>
            <a:off x="968375" y="2490788"/>
            <a:ext cx="7924800"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23570" name="Text Box 17"/>
          <p:cNvSpPr txBox="1">
            <a:spLocks noChangeArrowheads="1"/>
          </p:cNvSpPr>
          <p:nvPr/>
        </p:nvSpPr>
        <p:spPr bwMode="auto">
          <a:xfrm>
            <a:off x="4041150" y="2282479"/>
            <a:ext cx="1107795" cy="369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完整的帧</a:t>
            </a:r>
          </a:p>
        </p:txBody>
      </p:sp>
      <p:sp>
        <p:nvSpPr>
          <p:cNvPr id="23571" name="Line 18"/>
          <p:cNvSpPr>
            <a:spLocks noChangeShapeType="1"/>
          </p:cNvSpPr>
          <p:nvPr/>
        </p:nvSpPr>
        <p:spPr bwMode="auto">
          <a:xfrm>
            <a:off x="968375" y="2418161"/>
            <a:ext cx="0" cy="577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23572" name="Line 19"/>
          <p:cNvSpPr>
            <a:spLocks noChangeShapeType="1"/>
          </p:cNvSpPr>
          <p:nvPr/>
        </p:nvSpPr>
        <p:spPr bwMode="auto">
          <a:xfrm>
            <a:off x="8893175" y="2418161"/>
            <a:ext cx="0" cy="577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23573" name="Line 20"/>
          <p:cNvSpPr>
            <a:spLocks noChangeShapeType="1"/>
          </p:cNvSpPr>
          <p:nvPr/>
        </p:nvSpPr>
        <p:spPr bwMode="auto">
          <a:xfrm>
            <a:off x="1546225" y="2707491"/>
            <a:ext cx="0" cy="2881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23574" name="Line 21"/>
          <p:cNvSpPr>
            <a:spLocks noChangeShapeType="1"/>
          </p:cNvSpPr>
          <p:nvPr/>
        </p:nvSpPr>
        <p:spPr bwMode="auto">
          <a:xfrm>
            <a:off x="8316913" y="2707491"/>
            <a:ext cx="0" cy="2881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23575" name="Text Box 23"/>
          <p:cNvSpPr txBox="1">
            <a:spLocks noChangeArrowheads="1"/>
          </p:cNvSpPr>
          <p:nvPr/>
        </p:nvSpPr>
        <p:spPr bwMode="auto">
          <a:xfrm>
            <a:off x="144494" y="2674164"/>
            <a:ext cx="646129" cy="646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chemeClr val="hlink"/>
                </a:solidFill>
                <a:ea typeface="黑体" pitchFamily="49" charset="-122"/>
              </a:rPr>
              <a:t>发送</a:t>
            </a:r>
          </a:p>
          <a:p>
            <a:pPr eaLnBrk="1" hangingPunct="1">
              <a:buFont typeface="Arial" charset="0"/>
              <a:buNone/>
            </a:pPr>
            <a:r>
              <a:rPr lang="zh-CN" altLang="en-US">
                <a:solidFill>
                  <a:schemeClr val="hlink"/>
                </a:solidFill>
                <a:ea typeface="黑体" pitchFamily="49" charset="-122"/>
              </a:rPr>
              <a:t>在前</a:t>
            </a:r>
          </a:p>
        </p:txBody>
      </p:sp>
      <p:sp>
        <p:nvSpPr>
          <p:cNvPr id="23576" name="Rectangle 25"/>
          <p:cNvSpPr>
            <a:spLocks noChangeArrowheads="1"/>
          </p:cNvSpPr>
          <p:nvPr/>
        </p:nvSpPr>
        <p:spPr bwMode="auto">
          <a:xfrm>
            <a:off x="827124" y="1203635"/>
            <a:ext cx="31897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accent2"/>
              </a:buClr>
              <a:buFont typeface="Wingdings" pitchFamily="2" charset="2"/>
              <a:buNone/>
            </a:pPr>
            <a:r>
              <a:rPr lang="zh-CN" altLang="en-US" sz="2400" dirty="0">
                <a:latin typeface="Tahoma" pitchFamily="34" charset="0"/>
              </a:rPr>
              <a:t>非</a:t>
            </a:r>
            <a:r>
              <a:rPr lang="en-US" altLang="zh-CN" sz="2400" dirty="0">
                <a:latin typeface="Tahoma" pitchFamily="34" charset="0"/>
              </a:rPr>
              <a:t>ASCII</a:t>
            </a:r>
            <a:r>
              <a:rPr lang="zh-CN" altLang="en-US" sz="2400" dirty="0">
                <a:latin typeface="Tahoma" pitchFamily="34" charset="0"/>
              </a:rPr>
              <a:t>码数据传输时</a:t>
            </a:r>
            <a:r>
              <a:rPr lang="zh-CN" altLang="en-US" sz="2000" dirty="0">
                <a:latin typeface="Tahoma" pitchFamily="34" charset="0"/>
              </a:rPr>
              <a:t>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64E01E3F-E978-4043-A46C-010AA47A77B0}" type="slidenum">
              <a:rPr lang="zh-CN" altLang="en-US" sz="1400"/>
              <a:pPr algn="r" eaLnBrk="1" hangingPunct="1">
                <a:buFont typeface="Arial" charset="0"/>
                <a:buNone/>
              </a:pPr>
              <a:t>14</a:t>
            </a:fld>
            <a:endParaRPr lang="en-US" altLang="zh-CN" sz="1400"/>
          </a:p>
        </p:txBody>
      </p:sp>
      <p:sp>
        <p:nvSpPr>
          <p:cNvPr id="24579" name="Rectangle 2"/>
          <p:cNvSpPr>
            <a:spLocks noGrp="1" noChangeArrowheads="1"/>
          </p:cNvSpPr>
          <p:nvPr>
            <p:ph type="title" idx="4294967295"/>
          </p:nvPr>
        </p:nvSpPr>
        <p:spPr>
          <a:xfrm>
            <a:off x="755626" y="0"/>
            <a:ext cx="6727825" cy="971550"/>
          </a:xfrm>
        </p:spPr>
        <p:txBody>
          <a:bodyPr/>
          <a:lstStyle/>
          <a:p>
            <a:pPr eaLnBrk="1" hangingPunct="1">
              <a:lnSpc>
                <a:spcPct val="120000"/>
              </a:lnSpc>
              <a:spcBef>
                <a:spcPts val="0"/>
              </a:spcBef>
              <a:spcAft>
                <a:spcPts val="0"/>
              </a:spcAft>
            </a:pPr>
            <a:r>
              <a:rPr lang="zh-CN" altLang="en-US" dirty="0"/>
              <a:t>解决透明传输问题</a:t>
            </a:r>
          </a:p>
        </p:txBody>
      </p:sp>
      <p:sp>
        <p:nvSpPr>
          <p:cNvPr id="24580" name="Rectangle 3"/>
          <p:cNvSpPr>
            <a:spLocks noGrp="1" noChangeArrowheads="1"/>
          </p:cNvSpPr>
          <p:nvPr>
            <p:ph type="body" idx="4294967295"/>
          </p:nvPr>
        </p:nvSpPr>
        <p:spPr>
          <a:xfrm>
            <a:off x="683568" y="1347615"/>
            <a:ext cx="7776864" cy="3025378"/>
          </a:xfrm>
        </p:spPr>
        <p:txBody>
          <a:bodyPr/>
          <a:lstStyle/>
          <a:p>
            <a:pPr eaLnBrk="1" hangingPunct="1">
              <a:lnSpc>
                <a:spcPct val="120000"/>
              </a:lnSpc>
              <a:spcBef>
                <a:spcPts val="0"/>
              </a:spcBef>
              <a:spcAft>
                <a:spcPts val="0"/>
              </a:spcAft>
            </a:pPr>
            <a:r>
              <a:rPr lang="zh-CN" altLang="en-US" sz="2000" dirty="0"/>
              <a:t>发送端的数据链路层在数据中出现控制字符“SOH”或“EOT”的前面插入一个转义字符“ESC”(其十六进制编码是 1B)。</a:t>
            </a:r>
          </a:p>
          <a:p>
            <a:pPr eaLnBrk="1" hangingPunct="1">
              <a:lnSpc>
                <a:spcPct val="120000"/>
              </a:lnSpc>
              <a:spcBef>
                <a:spcPts val="0"/>
              </a:spcBef>
              <a:spcAft>
                <a:spcPts val="0"/>
              </a:spcAft>
            </a:pPr>
            <a:r>
              <a:rPr lang="zh-CN" altLang="en-US" sz="2000" dirty="0">
                <a:solidFill>
                  <a:schemeClr val="hlink"/>
                </a:solidFill>
              </a:rPr>
              <a:t>字节填充</a:t>
            </a:r>
            <a:r>
              <a:rPr lang="zh-CN" altLang="en-US" sz="2000" dirty="0"/>
              <a:t>(byte stuffing)或</a:t>
            </a:r>
            <a:r>
              <a:rPr lang="zh-CN" altLang="en-US" sz="2000" dirty="0">
                <a:solidFill>
                  <a:schemeClr val="hlink"/>
                </a:solidFill>
              </a:rPr>
              <a:t>字符填充</a:t>
            </a:r>
            <a:r>
              <a:rPr lang="zh-CN" altLang="en-US" sz="2000" dirty="0"/>
              <a:t>(character stuffing)——接收端的数据链路层在将数据送往网络层之前删除插入的转义字符。</a:t>
            </a:r>
          </a:p>
          <a:p>
            <a:pPr eaLnBrk="1" hangingPunct="1">
              <a:lnSpc>
                <a:spcPct val="120000"/>
              </a:lnSpc>
              <a:spcBef>
                <a:spcPts val="0"/>
              </a:spcBef>
              <a:spcAft>
                <a:spcPts val="0"/>
              </a:spcAft>
            </a:pPr>
            <a:r>
              <a:rPr lang="zh-CN" altLang="en-US" sz="2000" dirty="0"/>
              <a:t>如果转义字符也出现数据当中，那么应在转义字符前面插入一个转义字符。当接收端收到连续的两个转义字符时，就删除其中前面的一个。 </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D315AE95-E8D9-450B-9574-AE21DBBC5954}" type="slidenum">
              <a:rPr lang="zh-CN" altLang="en-US" sz="1400"/>
              <a:pPr algn="r" eaLnBrk="1" hangingPunct="1">
                <a:buFont typeface="Arial" charset="0"/>
                <a:buNone/>
              </a:pPr>
              <a:t>15</a:t>
            </a:fld>
            <a:endParaRPr lang="en-US" altLang="zh-CN" sz="1400"/>
          </a:p>
        </p:txBody>
      </p:sp>
      <p:sp>
        <p:nvSpPr>
          <p:cNvPr id="25603" name="Rectangle 4"/>
          <p:cNvSpPr>
            <a:spLocks noChangeArrowheads="1"/>
          </p:cNvSpPr>
          <p:nvPr/>
        </p:nvSpPr>
        <p:spPr bwMode="auto">
          <a:xfrm>
            <a:off x="345504" y="3137297"/>
            <a:ext cx="457200" cy="3429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SOH</a:t>
            </a:r>
          </a:p>
        </p:txBody>
      </p:sp>
      <p:sp>
        <p:nvSpPr>
          <p:cNvPr id="25604" name="Freeform 5"/>
          <p:cNvSpPr>
            <a:spLocks/>
          </p:cNvSpPr>
          <p:nvPr/>
        </p:nvSpPr>
        <p:spPr bwMode="auto">
          <a:xfrm>
            <a:off x="6441504" y="2394347"/>
            <a:ext cx="1524000" cy="742950"/>
          </a:xfrm>
          <a:custGeom>
            <a:avLst/>
            <a:gdLst>
              <a:gd name="T0" fmla="*/ 2147483646 w 960"/>
              <a:gd name="T1" fmla="*/ 2147483646 h 624"/>
              <a:gd name="T2" fmla="*/ 2147483646 w 960"/>
              <a:gd name="T3" fmla="*/ 2147483646 h 624"/>
              <a:gd name="T4" fmla="*/ 2147483646 w 960"/>
              <a:gd name="T5" fmla="*/ 0 h 624"/>
              <a:gd name="T6" fmla="*/ 0 w 960"/>
              <a:gd name="T7" fmla="*/ 0 h 624"/>
              <a:gd name="T8" fmla="*/ 0 60000 65536"/>
              <a:gd name="T9" fmla="*/ 0 60000 65536"/>
              <a:gd name="T10" fmla="*/ 0 60000 65536"/>
              <a:gd name="T11" fmla="*/ 0 60000 65536"/>
              <a:gd name="T12" fmla="*/ 0 w 960"/>
              <a:gd name="T13" fmla="*/ 0 h 624"/>
              <a:gd name="T14" fmla="*/ 960 w 960"/>
              <a:gd name="T15" fmla="*/ 624 h 624"/>
            </a:gdLst>
            <a:ahLst/>
            <a:cxnLst>
              <a:cxn ang="T8">
                <a:pos x="T0" y="T1"/>
              </a:cxn>
              <a:cxn ang="T9">
                <a:pos x="T2" y="T3"/>
              </a:cxn>
              <a:cxn ang="T10">
                <a:pos x="T4" y="T5"/>
              </a:cxn>
              <a:cxn ang="T11">
                <a:pos x="T6" y="T7"/>
              </a:cxn>
            </a:cxnLst>
            <a:rect l="T12" t="T13" r="T14" b="T15"/>
            <a:pathLst>
              <a:path w="960" h="624">
                <a:moveTo>
                  <a:pt x="671" y="624"/>
                </a:moveTo>
                <a:lnTo>
                  <a:pt x="960"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1340" tIns="45670" rIns="91340" bIns="45670"/>
          <a:lstStyle/>
          <a:p>
            <a:endParaRPr lang="zh-CN" altLang="en-US" sz="1600"/>
          </a:p>
        </p:txBody>
      </p:sp>
      <p:sp>
        <p:nvSpPr>
          <p:cNvPr id="25605" name="Freeform 6"/>
          <p:cNvSpPr>
            <a:spLocks/>
          </p:cNvSpPr>
          <p:nvPr/>
        </p:nvSpPr>
        <p:spPr bwMode="auto">
          <a:xfrm>
            <a:off x="5136581" y="2394348"/>
            <a:ext cx="1076325" cy="750094"/>
          </a:xfrm>
          <a:custGeom>
            <a:avLst/>
            <a:gdLst>
              <a:gd name="T0" fmla="*/ 2147483646 w 678"/>
              <a:gd name="T1" fmla="*/ 2147483646 h 630"/>
              <a:gd name="T2" fmla="*/ 2147483646 w 678"/>
              <a:gd name="T3" fmla="*/ 2147483646 h 630"/>
              <a:gd name="T4" fmla="*/ 2147483646 w 678"/>
              <a:gd name="T5" fmla="*/ 0 h 630"/>
              <a:gd name="T6" fmla="*/ 0 w 678"/>
              <a:gd name="T7" fmla="*/ 0 h 630"/>
              <a:gd name="T8" fmla="*/ 0 60000 65536"/>
              <a:gd name="T9" fmla="*/ 0 60000 65536"/>
              <a:gd name="T10" fmla="*/ 0 60000 65536"/>
              <a:gd name="T11" fmla="*/ 0 60000 65536"/>
              <a:gd name="T12" fmla="*/ 0 w 678"/>
              <a:gd name="T13" fmla="*/ 0 h 630"/>
              <a:gd name="T14" fmla="*/ 678 w 678"/>
              <a:gd name="T15" fmla="*/ 630 h 630"/>
            </a:gdLst>
            <a:ahLst/>
            <a:cxnLst>
              <a:cxn ang="T8">
                <a:pos x="T0" y="T1"/>
              </a:cxn>
              <a:cxn ang="T9">
                <a:pos x="T2" y="T3"/>
              </a:cxn>
              <a:cxn ang="T10">
                <a:pos x="T4" y="T5"/>
              </a:cxn>
              <a:cxn ang="T11">
                <a:pos x="T6" y="T7"/>
              </a:cxn>
            </a:cxnLst>
            <a:rect l="T12" t="T13" r="T14" b="T15"/>
            <a:pathLst>
              <a:path w="678" h="630">
                <a:moveTo>
                  <a:pt x="386" y="621"/>
                </a:moveTo>
                <a:lnTo>
                  <a:pt x="678" y="630"/>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1340" tIns="45670" rIns="91340" bIns="45670"/>
          <a:lstStyle/>
          <a:p>
            <a:endParaRPr lang="zh-CN" altLang="en-US" sz="1600"/>
          </a:p>
        </p:txBody>
      </p:sp>
      <p:sp>
        <p:nvSpPr>
          <p:cNvPr id="25606" name="Freeform 7"/>
          <p:cNvSpPr>
            <a:spLocks/>
          </p:cNvSpPr>
          <p:nvPr/>
        </p:nvSpPr>
        <p:spPr bwMode="auto">
          <a:xfrm>
            <a:off x="3622106" y="2394347"/>
            <a:ext cx="600075" cy="742950"/>
          </a:xfrm>
          <a:custGeom>
            <a:avLst/>
            <a:gdLst>
              <a:gd name="T0" fmla="*/ 2147483646 w 378"/>
              <a:gd name="T1" fmla="*/ 2147483646 h 624"/>
              <a:gd name="T2" fmla="*/ 2147483646 w 378"/>
              <a:gd name="T3" fmla="*/ 2147483646 h 624"/>
              <a:gd name="T4" fmla="*/ 2147483646 w 378"/>
              <a:gd name="T5" fmla="*/ 0 h 624"/>
              <a:gd name="T6" fmla="*/ 0 w 378"/>
              <a:gd name="T7" fmla="*/ 0 h 624"/>
              <a:gd name="T8" fmla="*/ 0 60000 65536"/>
              <a:gd name="T9" fmla="*/ 0 60000 65536"/>
              <a:gd name="T10" fmla="*/ 0 60000 65536"/>
              <a:gd name="T11" fmla="*/ 0 60000 65536"/>
              <a:gd name="T12" fmla="*/ 0 w 378"/>
              <a:gd name="T13" fmla="*/ 0 h 624"/>
              <a:gd name="T14" fmla="*/ 378 w 378"/>
              <a:gd name="T15" fmla="*/ 624 h 624"/>
            </a:gdLst>
            <a:ahLst/>
            <a:cxnLst>
              <a:cxn ang="T8">
                <a:pos x="T0" y="T1"/>
              </a:cxn>
              <a:cxn ang="T9">
                <a:pos x="T2" y="T3"/>
              </a:cxn>
              <a:cxn ang="T10">
                <a:pos x="T4" y="T5"/>
              </a:cxn>
              <a:cxn ang="T11">
                <a:pos x="T6" y="T7"/>
              </a:cxn>
            </a:cxnLst>
            <a:rect l="T12" t="T13" r="T14" b="T15"/>
            <a:pathLst>
              <a:path w="378" h="624">
                <a:moveTo>
                  <a:pt x="92" y="624"/>
                </a:moveTo>
                <a:lnTo>
                  <a:pt x="378"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1340" tIns="45670" rIns="91340" bIns="45670"/>
          <a:lstStyle/>
          <a:p>
            <a:endParaRPr lang="zh-CN" altLang="en-US" sz="1600"/>
          </a:p>
        </p:txBody>
      </p:sp>
      <p:sp>
        <p:nvSpPr>
          <p:cNvPr id="25607" name="Freeform 8"/>
          <p:cNvSpPr>
            <a:spLocks/>
          </p:cNvSpPr>
          <p:nvPr/>
        </p:nvSpPr>
        <p:spPr bwMode="auto">
          <a:xfrm>
            <a:off x="1944119" y="2394347"/>
            <a:ext cx="763587" cy="742950"/>
          </a:xfrm>
          <a:custGeom>
            <a:avLst/>
            <a:gdLst>
              <a:gd name="T0" fmla="*/ 0 w 481"/>
              <a:gd name="T1" fmla="*/ 2147483646 h 624"/>
              <a:gd name="T2" fmla="*/ 2147483646 w 481"/>
              <a:gd name="T3" fmla="*/ 2147483646 h 624"/>
              <a:gd name="T4" fmla="*/ 2147483646 w 481"/>
              <a:gd name="T5" fmla="*/ 0 h 624"/>
              <a:gd name="T6" fmla="*/ 2147483646 w 481"/>
              <a:gd name="T7" fmla="*/ 0 h 624"/>
              <a:gd name="T8" fmla="*/ 0 60000 65536"/>
              <a:gd name="T9" fmla="*/ 0 60000 65536"/>
              <a:gd name="T10" fmla="*/ 0 60000 65536"/>
              <a:gd name="T11" fmla="*/ 0 60000 65536"/>
              <a:gd name="T12" fmla="*/ 0 w 481"/>
              <a:gd name="T13" fmla="*/ 0 h 624"/>
              <a:gd name="T14" fmla="*/ 481 w 481"/>
              <a:gd name="T15" fmla="*/ 624 h 624"/>
            </a:gdLst>
            <a:ahLst/>
            <a:cxnLst>
              <a:cxn ang="T8">
                <a:pos x="T0" y="T1"/>
              </a:cxn>
              <a:cxn ang="T9">
                <a:pos x="T2" y="T3"/>
              </a:cxn>
              <a:cxn ang="T10">
                <a:pos x="T4" y="T5"/>
              </a:cxn>
              <a:cxn ang="T11">
                <a:pos x="T6" y="T7"/>
              </a:cxn>
            </a:cxnLst>
            <a:rect l="T12" t="T13" r="T14" b="T15"/>
            <a:pathLst>
              <a:path w="481" h="624">
                <a:moveTo>
                  <a:pt x="0" y="621"/>
                </a:moveTo>
                <a:lnTo>
                  <a:pt x="289" y="624"/>
                </a:lnTo>
                <a:lnTo>
                  <a:pt x="481" y="0"/>
                </a:lnTo>
                <a:lnTo>
                  <a:pt x="193" y="0"/>
                </a:lnTo>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1340" tIns="45670" rIns="91340" bIns="45670"/>
          <a:lstStyle/>
          <a:p>
            <a:endParaRPr lang="zh-CN" altLang="en-US" sz="1600"/>
          </a:p>
        </p:txBody>
      </p:sp>
      <p:sp>
        <p:nvSpPr>
          <p:cNvPr id="25608" name="Rectangle 9"/>
          <p:cNvSpPr>
            <a:spLocks noChangeArrowheads="1"/>
          </p:cNvSpPr>
          <p:nvPr/>
        </p:nvSpPr>
        <p:spPr bwMode="auto">
          <a:xfrm>
            <a:off x="1107504" y="2051447"/>
            <a:ext cx="457200" cy="3429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SOH</a:t>
            </a:r>
          </a:p>
        </p:txBody>
      </p:sp>
      <p:sp>
        <p:nvSpPr>
          <p:cNvPr id="25609" name="Rectangle 10"/>
          <p:cNvSpPr>
            <a:spLocks noChangeArrowheads="1"/>
          </p:cNvSpPr>
          <p:nvPr/>
        </p:nvSpPr>
        <p:spPr bwMode="auto">
          <a:xfrm>
            <a:off x="1564704" y="2051447"/>
            <a:ext cx="6019800" cy="342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25610" name="Rectangle 11"/>
          <p:cNvSpPr>
            <a:spLocks noChangeArrowheads="1"/>
          </p:cNvSpPr>
          <p:nvPr/>
        </p:nvSpPr>
        <p:spPr bwMode="auto">
          <a:xfrm>
            <a:off x="2250504" y="2051447"/>
            <a:ext cx="457200" cy="342900"/>
          </a:xfrm>
          <a:prstGeom prst="rect">
            <a:avLst/>
          </a:prstGeom>
          <a:solidFill>
            <a:srgbClr val="99FF66"/>
          </a:solidFill>
          <a:ln w="9525">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EOT</a:t>
            </a:r>
          </a:p>
        </p:txBody>
      </p:sp>
      <p:sp>
        <p:nvSpPr>
          <p:cNvPr id="25611" name="Rectangle 12"/>
          <p:cNvSpPr>
            <a:spLocks noChangeArrowheads="1"/>
          </p:cNvSpPr>
          <p:nvPr/>
        </p:nvSpPr>
        <p:spPr bwMode="auto">
          <a:xfrm>
            <a:off x="6441504" y="2051447"/>
            <a:ext cx="457200" cy="3429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SOH</a:t>
            </a:r>
          </a:p>
        </p:txBody>
      </p:sp>
      <p:sp>
        <p:nvSpPr>
          <p:cNvPr id="25612" name="Rectangle 14"/>
          <p:cNvSpPr>
            <a:spLocks noChangeArrowheads="1"/>
          </p:cNvSpPr>
          <p:nvPr/>
        </p:nvSpPr>
        <p:spPr bwMode="auto">
          <a:xfrm>
            <a:off x="5146104" y="2051447"/>
            <a:ext cx="457200" cy="342900"/>
          </a:xfrm>
          <a:prstGeom prst="rect">
            <a:avLst/>
          </a:prstGeom>
          <a:solidFill>
            <a:srgbClr val="33CCFF"/>
          </a:solidFill>
          <a:ln w="9525">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ESC</a:t>
            </a:r>
          </a:p>
        </p:txBody>
      </p:sp>
      <p:sp>
        <p:nvSpPr>
          <p:cNvPr id="25613" name="Rectangle 15"/>
          <p:cNvSpPr>
            <a:spLocks noChangeArrowheads="1"/>
          </p:cNvSpPr>
          <p:nvPr/>
        </p:nvSpPr>
        <p:spPr bwMode="auto">
          <a:xfrm>
            <a:off x="802704" y="3137297"/>
            <a:ext cx="7848600" cy="3429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25614" name="Rectangle 16"/>
          <p:cNvSpPr>
            <a:spLocks noChangeArrowheads="1"/>
          </p:cNvSpPr>
          <p:nvPr/>
        </p:nvSpPr>
        <p:spPr bwMode="auto">
          <a:xfrm>
            <a:off x="1488504" y="3137297"/>
            <a:ext cx="457200" cy="342900"/>
          </a:xfrm>
          <a:prstGeom prst="rect">
            <a:avLst/>
          </a:prstGeom>
          <a:solidFill>
            <a:srgbClr val="33CCFF"/>
          </a:solidFill>
          <a:ln w="9525">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ESC</a:t>
            </a:r>
          </a:p>
        </p:txBody>
      </p:sp>
      <p:sp>
        <p:nvSpPr>
          <p:cNvPr id="25615" name="Rectangle 17"/>
          <p:cNvSpPr>
            <a:spLocks noChangeArrowheads="1"/>
          </p:cNvSpPr>
          <p:nvPr/>
        </p:nvSpPr>
        <p:spPr bwMode="auto">
          <a:xfrm>
            <a:off x="1945704" y="3137297"/>
            <a:ext cx="457200" cy="342900"/>
          </a:xfrm>
          <a:prstGeom prst="rect">
            <a:avLst/>
          </a:prstGeom>
          <a:solidFill>
            <a:srgbClr val="99FF66"/>
          </a:solidFill>
          <a:ln w="9525">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EOT</a:t>
            </a:r>
          </a:p>
        </p:txBody>
      </p:sp>
      <p:sp>
        <p:nvSpPr>
          <p:cNvPr id="25616" name="Rectangle 18"/>
          <p:cNvSpPr>
            <a:spLocks noChangeArrowheads="1"/>
          </p:cNvSpPr>
          <p:nvPr/>
        </p:nvSpPr>
        <p:spPr bwMode="auto">
          <a:xfrm>
            <a:off x="3317304" y="3137297"/>
            <a:ext cx="457200" cy="342900"/>
          </a:xfrm>
          <a:prstGeom prst="rect">
            <a:avLst/>
          </a:prstGeom>
          <a:solidFill>
            <a:srgbClr val="33CCFF"/>
          </a:solidFill>
          <a:ln w="9525">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ESC</a:t>
            </a:r>
          </a:p>
        </p:txBody>
      </p:sp>
      <p:sp>
        <p:nvSpPr>
          <p:cNvPr id="25617" name="Rectangle 19"/>
          <p:cNvSpPr>
            <a:spLocks noChangeArrowheads="1"/>
          </p:cNvSpPr>
          <p:nvPr/>
        </p:nvSpPr>
        <p:spPr bwMode="auto">
          <a:xfrm>
            <a:off x="3774504" y="3137297"/>
            <a:ext cx="457200" cy="342900"/>
          </a:xfrm>
          <a:prstGeom prst="rect">
            <a:avLst/>
          </a:prstGeom>
          <a:solidFill>
            <a:srgbClr val="CCFFFF"/>
          </a:solidFill>
          <a:ln w="9525">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SOH</a:t>
            </a:r>
          </a:p>
        </p:txBody>
      </p:sp>
      <p:sp>
        <p:nvSpPr>
          <p:cNvPr id="25618" name="Rectangle 20"/>
          <p:cNvSpPr>
            <a:spLocks noChangeArrowheads="1"/>
          </p:cNvSpPr>
          <p:nvPr/>
        </p:nvSpPr>
        <p:spPr bwMode="auto">
          <a:xfrm>
            <a:off x="5298504" y="3137297"/>
            <a:ext cx="457200" cy="342900"/>
          </a:xfrm>
          <a:prstGeom prst="rect">
            <a:avLst/>
          </a:prstGeom>
          <a:solidFill>
            <a:srgbClr val="33CCFF"/>
          </a:solidFill>
          <a:ln w="9525">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ESC</a:t>
            </a:r>
          </a:p>
        </p:txBody>
      </p:sp>
      <p:sp>
        <p:nvSpPr>
          <p:cNvPr id="25619" name="Rectangle 21"/>
          <p:cNvSpPr>
            <a:spLocks noChangeArrowheads="1"/>
          </p:cNvSpPr>
          <p:nvPr/>
        </p:nvSpPr>
        <p:spPr bwMode="auto">
          <a:xfrm>
            <a:off x="5755704" y="3137297"/>
            <a:ext cx="457200" cy="342900"/>
          </a:xfrm>
          <a:prstGeom prst="rect">
            <a:avLst/>
          </a:prstGeom>
          <a:solidFill>
            <a:srgbClr val="33CCFF"/>
          </a:solidFill>
          <a:ln w="9525">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ESC</a:t>
            </a:r>
          </a:p>
        </p:txBody>
      </p:sp>
      <p:sp>
        <p:nvSpPr>
          <p:cNvPr id="25620" name="Rectangle 22"/>
          <p:cNvSpPr>
            <a:spLocks noChangeArrowheads="1"/>
          </p:cNvSpPr>
          <p:nvPr/>
        </p:nvSpPr>
        <p:spPr bwMode="auto">
          <a:xfrm>
            <a:off x="7051104" y="3137297"/>
            <a:ext cx="457200" cy="342900"/>
          </a:xfrm>
          <a:prstGeom prst="rect">
            <a:avLst/>
          </a:prstGeom>
          <a:solidFill>
            <a:srgbClr val="33CCFF"/>
          </a:solidFill>
          <a:ln w="9525">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ESC</a:t>
            </a:r>
          </a:p>
        </p:txBody>
      </p:sp>
      <p:sp>
        <p:nvSpPr>
          <p:cNvPr id="25621" name="Rectangle 23"/>
          <p:cNvSpPr>
            <a:spLocks noChangeArrowheads="1"/>
          </p:cNvSpPr>
          <p:nvPr/>
        </p:nvSpPr>
        <p:spPr bwMode="auto">
          <a:xfrm>
            <a:off x="7508304" y="3137297"/>
            <a:ext cx="457200" cy="3429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SOH</a:t>
            </a:r>
          </a:p>
        </p:txBody>
      </p:sp>
      <p:sp>
        <p:nvSpPr>
          <p:cNvPr id="25622" name="Freeform 24"/>
          <p:cNvSpPr>
            <a:spLocks/>
          </p:cNvSpPr>
          <p:nvPr/>
        </p:nvSpPr>
        <p:spPr bwMode="auto">
          <a:xfrm>
            <a:off x="1944119" y="2394349"/>
            <a:ext cx="306387" cy="746522"/>
          </a:xfrm>
          <a:custGeom>
            <a:avLst/>
            <a:gdLst>
              <a:gd name="T0" fmla="*/ 2147483646 w 193"/>
              <a:gd name="T1" fmla="*/ 0 h 627"/>
              <a:gd name="T2" fmla="*/ 0 w 193"/>
              <a:gd name="T3" fmla="*/ 2147483646 h 627"/>
              <a:gd name="T4" fmla="*/ 0 60000 65536"/>
              <a:gd name="T5" fmla="*/ 0 60000 65536"/>
              <a:gd name="T6" fmla="*/ 0 w 193"/>
              <a:gd name="T7" fmla="*/ 0 h 627"/>
              <a:gd name="T8" fmla="*/ 193 w 193"/>
              <a:gd name="T9" fmla="*/ 627 h 627"/>
            </a:gdLst>
            <a:ahLst/>
            <a:cxnLst>
              <a:cxn ang="T4">
                <a:pos x="T0" y="T1"/>
              </a:cxn>
              <a:cxn ang="T5">
                <a:pos x="T2" y="T3"/>
              </a:cxn>
            </a:cxnLst>
            <a:rect l="T6" t="T7" r="T8" b="T9"/>
            <a:pathLst>
              <a:path w="193" h="627">
                <a:moveTo>
                  <a:pt x="193" y="0"/>
                </a:moveTo>
                <a:lnTo>
                  <a:pt x="0" y="627"/>
                </a:lnTo>
              </a:path>
            </a:pathLst>
          </a:custGeom>
          <a:noFill/>
          <a:ln w="9525"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sz="1600"/>
          </a:p>
        </p:txBody>
      </p:sp>
      <p:sp>
        <p:nvSpPr>
          <p:cNvPr id="25623" name="Line 25"/>
          <p:cNvSpPr>
            <a:spLocks noChangeShapeType="1"/>
          </p:cNvSpPr>
          <p:nvPr/>
        </p:nvSpPr>
        <p:spPr bwMode="auto">
          <a:xfrm flipH="1">
            <a:off x="2402904" y="2394347"/>
            <a:ext cx="304800" cy="742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25624" name="Line 26"/>
          <p:cNvSpPr>
            <a:spLocks noChangeShapeType="1"/>
          </p:cNvSpPr>
          <p:nvPr/>
        </p:nvSpPr>
        <p:spPr bwMode="auto">
          <a:xfrm>
            <a:off x="3622106" y="2394347"/>
            <a:ext cx="142875" cy="742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25625" name="Line 27"/>
          <p:cNvSpPr>
            <a:spLocks noChangeShapeType="1"/>
          </p:cNvSpPr>
          <p:nvPr/>
        </p:nvSpPr>
        <p:spPr bwMode="auto">
          <a:xfrm>
            <a:off x="4079304" y="2394347"/>
            <a:ext cx="152400" cy="742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25626" name="Freeform 28"/>
          <p:cNvSpPr>
            <a:spLocks/>
          </p:cNvSpPr>
          <p:nvPr/>
        </p:nvSpPr>
        <p:spPr bwMode="auto">
          <a:xfrm>
            <a:off x="5146104" y="2394349"/>
            <a:ext cx="603250" cy="746522"/>
          </a:xfrm>
          <a:custGeom>
            <a:avLst/>
            <a:gdLst>
              <a:gd name="T0" fmla="*/ 0 w 380"/>
              <a:gd name="T1" fmla="*/ 0 h 627"/>
              <a:gd name="T2" fmla="*/ 2147483646 w 380"/>
              <a:gd name="T3" fmla="*/ 2147483646 h 627"/>
              <a:gd name="T4" fmla="*/ 0 60000 65536"/>
              <a:gd name="T5" fmla="*/ 0 60000 65536"/>
              <a:gd name="T6" fmla="*/ 0 w 380"/>
              <a:gd name="T7" fmla="*/ 0 h 627"/>
              <a:gd name="T8" fmla="*/ 380 w 380"/>
              <a:gd name="T9" fmla="*/ 627 h 627"/>
            </a:gdLst>
            <a:ahLst/>
            <a:cxnLst>
              <a:cxn ang="T4">
                <a:pos x="T0" y="T1"/>
              </a:cxn>
              <a:cxn ang="T5">
                <a:pos x="T2" y="T3"/>
              </a:cxn>
            </a:cxnLst>
            <a:rect l="T6" t="T7" r="T8" b="T9"/>
            <a:pathLst>
              <a:path w="380" h="627">
                <a:moveTo>
                  <a:pt x="0" y="0"/>
                </a:moveTo>
                <a:lnTo>
                  <a:pt x="380" y="627"/>
                </a:lnTo>
              </a:path>
            </a:pathLst>
          </a:custGeom>
          <a:noFill/>
          <a:ln w="9525"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sz="1600"/>
          </a:p>
        </p:txBody>
      </p:sp>
      <p:sp>
        <p:nvSpPr>
          <p:cNvPr id="25627" name="Line 29"/>
          <p:cNvSpPr>
            <a:spLocks noChangeShapeType="1"/>
          </p:cNvSpPr>
          <p:nvPr/>
        </p:nvSpPr>
        <p:spPr bwMode="auto">
          <a:xfrm>
            <a:off x="5603304" y="2394347"/>
            <a:ext cx="609600" cy="742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25628" name="Freeform 30"/>
          <p:cNvSpPr>
            <a:spLocks/>
          </p:cNvSpPr>
          <p:nvPr/>
        </p:nvSpPr>
        <p:spPr bwMode="auto">
          <a:xfrm>
            <a:off x="6441504" y="2394348"/>
            <a:ext cx="1060450" cy="739378"/>
          </a:xfrm>
          <a:custGeom>
            <a:avLst/>
            <a:gdLst>
              <a:gd name="T0" fmla="*/ 0 w 668"/>
              <a:gd name="T1" fmla="*/ 0 h 621"/>
              <a:gd name="T2" fmla="*/ 2147483646 w 668"/>
              <a:gd name="T3" fmla="*/ 2147483646 h 621"/>
              <a:gd name="T4" fmla="*/ 0 60000 65536"/>
              <a:gd name="T5" fmla="*/ 0 60000 65536"/>
              <a:gd name="T6" fmla="*/ 0 w 668"/>
              <a:gd name="T7" fmla="*/ 0 h 621"/>
              <a:gd name="T8" fmla="*/ 668 w 668"/>
              <a:gd name="T9" fmla="*/ 621 h 621"/>
            </a:gdLst>
            <a:ahLst/>
            <a:cxnLst>
              <a:cxn ang="T4">
                <a:pos x="T0" y="T1"/>
              </a:cxn>
              <a:cxn ang="T5">
                <a:pos x="T2" y="T3"/>
              </a:cxn>
            </a:cxnLst>
            <a:rect l="T6" t="T7" r="T8" b="T9"/>
            <a:pathLst>
              <a:path w="668" h="621">
                <a:moveTo>
                  <a:pt x="0" y="0"/>
                </a:moveTo>
                <a:lnTo>
                  <a:pt x="668" y="621"/>
                </a:lnTo>
              </a:path>
            </a:pathLst>
          </a:custGeom>
          <a:noFill/>
          <a:ln w="9525"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sz="1600"/>
          </a:p>
        </p:txBody>
      </p:sp>
      <p:sp>
        <p:nvSpPr>
          <p:cNvPr id="25629" name="Line 31"/>
          <p:cNvSpPr>
            <a:spLocks noChangeShapeType="1"/>
          </p:cNvSpPr>
          <p:nvPr/>
        </p:nvSpPr>
        <p:spPr bwMode="auto">
          <a:xfrm>
            <a:off x="6898704" y="2394347"/>
            <a:ext cx="1066800" cy="742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25630" name="Line 32"/>
          <p:cNvSpPr>
            <a:spLocks noChangeShapeType="1"/>
          </p:cNvSpPr>
          <p:nvPr/>
        </p:nvSpPr>
        <p:spPr bwMode="auto">
          <a:xfrm>
            <a:off x="1564704" y="1879997"/>
            <a:ext cx="6019800"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25631" name="Text Box 33"/>
          <p:cNvSpPr txBox="1">
            <a:spLocks noChangeArrowheads="1"/>
          </p:cNvSpPr>
          <p:nvPr/>
        </p:nvSpPr>
        <p:spPr bwMode="auto">
          <a:xfrm>
            <a:off x="3926954" y="1704978"/>
            <a:ext cx="1005403"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chemeClr val="hlink"/>
                </a:solidFill>
                <a:ea typeface="黑体" pitchFamily="49" charset="-122"/>
              </a:rPr>
              <a:t>原始数据</a:t>
            </a:r>
          </a:p>
        </p:txBody>
      </p:sp>
      <p:sp>
        <p:nvSpPr>
          <p:cNvPr id="25632" name="Line 34"/>
          <p:cNvSpPr>
            <a:spLocks noChangeShapeType="1"/>
          </p:cNvSpPr>
          <p:nvPr/>
        </p:nvSpPr>
        <p:spPr bwMode="auto">
          <a:xfrm>
            <a:off x="802704" y="3708797"/>
            <a:ext cx="7848600"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25633" name="Rectangle 35"/>
          <p:cNvSpPr>
            <a:spLocks noChangeArrowheads="1"/>
          </p:cNvSpPr>
          <p:nvPr/>
        </p:nvSpPr>
        <p:spPr bwMode="auto">
          <a:xfrm>
            <a:off x="8651304" y="3137297"/>
            <a:ext cx="457200" cy="3429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EOT</a:t>
            </a:r>
          </a:p>
        </p:txBody>
      </p:sp>
      <p:sp>
        <p:nvSpPr>
          <p:cNvPr id="25634" name="Rectangle 36"/>
          <p:cNvSpPr>
            <a:spLocks noChangeArrowheads="1"/>
          </p:cNvSpPr>
          <p:nvPr/>
        </p:nvSpPr>
        <p:spPr bwMode="auto">
          <a:xfrm>
            <a:off x="7584504" y="2051447"/>
            <a:ext cx="457200" cy="342900"/>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EOT</a:t>
            </a:r>
          </a:p>
        </p:txBody>
      </p:sp>
      <p:sp>
        <p:nvSpPr>
          <p:cNvPr id="25635" name="Text Box 37"/>
          <p:cNvSpPr txBox="1">
            <a:spLocks noChangeArrowheads="1"/>
          </p:cNvSpPr>
          <p:nvPr/>
        </p:nvSpPr>
        <p:spPr bwMode="auto">
          <a:xfrm>
            <a:off x="3396679" y="3531395"/>
            <a:ext cx="2646878"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chemeClr val="hlink"/>
                </a:solidFill>
                <a:ea typeface="黑体" pitchFamily="49" charset="-122"/>
              </a:rPr>
              <a:t>经过字节填充后发送的数据</a:t>
            </a:r>
          </a:p>
        </p:txBody>
      </p:sp>
      <p:sp>
        <p:nvSpPr>
          <p:cNvPr id="25636" name="Text Box 38"/>
          <p:cNvSpPr txBox="1">
            <a:spLocks noChangeArrowheads="1"/>
          </p:cNvSpPr>
          <p:nvPr/>
        </p:nvSpPr>
        <p:spPr bwMode="auto">
          <a:xfrm>
            <a:off x="6816204" y="258723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chemeClr val="hlink"/>
                </a:solidFill>
                <a:ea typeface="黑体" pitchFamily="49" charset="-122"/>
              </a:rPr>
              <a:t>字节填充</a:t>
            </a:r>
          </a:p>
        </p:txBody>
      </p:sp>
      <p:sp>
        <p:nvSpPr>
          <p:cNvPr id="25637" name="Text Box 39"/>
          <p:cNvSpPr txBox="1">
            <a:spLocks noChangeArrowheads="1"/>
          </p:cNvSpPr>
          <p:nvPr/>
        </p:nvSpPr>
        <p:spPr bwMode="auto">
          <a:xfrm>
            <a:off x="4931828" y="258723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chemeClr val="hlink"/>
                </a:solidFill>
                <a:ea typeface="黑体" pitchFamily="49" charset="-122"/>
              </a:rPr>
              <a:t>字节填充</a:t>
            </a:r>
          </a:p>
        </p:txBody>
      </p:sp>
      <p:sp>
        <p:nvSpPr>
          <p:cNvPr id="25638" name="Text Box 40"/>
          <p:cNvSpPr txBox="1">
            <a:spLocks noChangeArrowheads="1"/>
          </p:cNvSpPr>
          <p:nvPr/>
        </p:nvSpPr>
        <p:spPr bwMode="auto">
          <a:xfrm>
            <a:off x="2988742" y="258723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chemeClr val="hlink"/>
                </a:solidFill>
                <a:ea typeface="黑体" pitchFamily="49" charset="-122"/>
              </a:rPr>
              <a:t>字节填充</a:t>
            </a:r>
          </a:p>
        </p:txBody>
      </p:sp>
      <p:sp>
        <p:nvSpPr>
          <p:cNvPr id="25639" name="Text Box 41"/>
          <p:cNvSpPr txBox="1">
            <a:spLocks noChangeArrowheads="1"/>
          </p:cNvSpPr>
          <p:nvPr/>
        </p:nvSpPr>
        <p:spPr bwMode="auto">
          <a:xfrm>
            <a:off x="1259954" y="2587230"/>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chemeClr val="hlink"/>
                </a:solidFill>
                <a:ea typeface="黑体" pitchFamily="49" charset="-122"/>
              </a:rPr>
              <a:t>字节填充</a:t>
            </a:r>
          </a:p>
        </p:txBody>
      </p:sp>
      <p:sp>
        <p:nvSpPr>
          <p:cNvPr id="25640" name="Line 42"/>
          <p:cNvSpPr>
            <a:spLocks noChangeShapeType="1"/>
          </p:cNvSpPr>
          <p:nvPr/>
        </p:nvSpPr>
        <p:spPr bwMode="auto">
          <a:xfrm flipV="1">
            <a:off x="372492" y="3489722"/>
            <a:ext cx="0" cy="266700"/>
          </a:xfrm>
          <a:prstGeom prst="line">
            <a:avLst/>
          </a:prstGeom>
          <a:noFill/>
          <a:ln w="38100">
            <a:solidFill>
              <a:srgbClr val="808080"/>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25641" name="Text Box 43"/>
          <p:cNvSpPr txBox="1">
            <a:spLocks noChangeArrowheads="1"/>
          </p:cNvSpPr>
          <p:nvPr/>
        </p:nvSpPr>
        <p:spPr bwMode="auto">
          <a:xfrm>
            <a:off x="35942" y="3719513"/>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chemeClr val="hlink"/>
                </a:solidFill>
                <a:ea typeface="黑体" pitchFamily="49" charset="-122"/>
              </a:rPr>
              <a:t>发送</a:t>
            </a:r>
          </a:p>
          <a:p>
            <a:pPr eaLnBrk="1" hangingPunct="1">
              <a:buFont typeface="Arial" charset="0"/>
              <a:buNone/>
            </a:pPr>
            <a:r>
              <a:rPr lang="zh-CN" altLang="en-US" sz="1600">
                <a:solidFill>
                  <a:schemeClr val="hlink"/>
                </a:solidFill>
                <a:ea typeface="黑体" pitchFamily="49" charset="-122"/>
              </a:rPr>
              <a:t>在前</a:t>
            </a:r>
          </a:p>
        </p:txBody>
      </p:sp>
      <p:sp>
        <p:nvSpPr>
          <p:cNvPr id="25642" name="Line 44"/>
          <p:cNvSpPr>
            <a:spLocks noChangeShapeType="1"/>
          </p:cNvSpPr>
          <p:nvPr/>
        </p:nvSpPr>
        <p:spPr bwMode="auto">
          <a:xfrm>
            <a:off x="1358329" y="1803797"/>
            <a:ext cx="0" cy="2286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25643" name="Text Box 45"/>
          <p:cNvSpPr txBox="1">
            <a:spLocks noChangeArrowheads="1"/>
          </p:cNvSpPr>
          <p:nvPr/>
        </p:nvSpPr>
        <p:spPr bwMode="auto">
          <a:xfrm>
            <a:off x="899552" y="1535907"/>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chemeClr val="hlink"/>
                </a:solidFill>
                <a:ea typeface="黑体" pitchFamily="49" charset="-122"/>
              </a:rPr>
              <a:t>帧开始符</a:t>
            </a:r>
          </a:p>
        </p:txBody>
      </p:sp>
      <p:sp>
        <p:nvSpPr>
          <p:cNvPr id="25644" name="Text Box 46"/>
          <p:cNvSpPr txBox="1">
            <a:spLocks noChangeArrowheads="1"/>
          </p:cNvSpPr>
          <p:nvPr/>
        </p:nvSpPr>
        <p:spPr bwMode="auto">
          <a:xfrm>
            <a:off x="7319442" y="1535907"/>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chemeClr val="hlink"/>
                </a:solidFill>
                <a:ea typeface="黑体" pitchFamily="49" charset="-122"/>
              </a:rPr>
              <a:t>帧结束符</a:t>
            </a:r>
          </a:p>
        </p:txBody>
      </p:sp>
      <p:sp>
        <p:nvSpPr>
          <p:cNvPr id="25645" name="Line 47"/>
          <p:cNvSpPr>
            <a:spLocks noChangeShapeType="1"/>
          </p:cNvSpPr>
          <p:nvPr/>
        </p:nvSpPr>
        <p:spPr bwMode="auto">
          <a:xfrm>
            <a:off x="7835329" y="1803797"/>
            <a:ext cx="0" cy="22860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25646" name="AutoShape 48"/>
          <p:cNvSpPr>
            <a:spLocks noChangeArrowheads="1"/>
          </p:cNvSpPr>
          <p:nvPr/>
        </p:nvSpPr>
        <p:spPr bwMode="auto">
          <a:xfrm>
            <a:off x="1620318" y="2895600"/>
            <a:ext cx="225425" cy="32385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25647" name="AutoShape 49"/>
          <p:cNvSpPr>
            <a:spLocks noChangeArrowheads="1"/>
          </p:cNvSpPr>
          <p:nvPr/>
        </p:nvSpPr>
        <p:spPr bwMode="auto">
          <a:xfrm>
            <a:off x="3411018" y="2895600"/>
            <a:ext cx="225425" cy="32385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25648" name="AutoShape 50"/>
          <p:cNvSpPr>
            <a:spLocks noChangeArrowheads="1"/>
          </p:cNvSpPr>
          <p:nvPr/>
        </p:nvSpPr>
        <p:spPr bwMode="auto">
          <a:xfrm>
            <a:off x="5427099" y="2895600"/>
            <a:ext cx="225425" cy="32385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25649" name="AutoShape 51"/>
          <p:cNvSpPr>
            <a:spLocks noChangeArrowheads="1"/>
          </p:cNvSpPr>
          <p:nvPr/>
        </p:nvSpPr>
        <p:spPr bwMode="auto">
          <a:xfrm>
            <a:off x="7165455" y="2895600"/>
            <a:ext cx="225425" cy="323850"/>
          </a:xfrm>
          <a:prstGeom prst="downArrow">
            <a:avLst>
              <a:gd name="adj1" fmla="val 39435"/>
              <a:gd name="adj2" fmla="val 90143"/>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9506" name="Rectangle 55"/>
          <p:cNvSpPr>
            <a:spLocks noGrp="1" noChangeArrowheads="1"/>
          </p:cNvSpPr>
          <p:nvPr>
            <p:ph type="title" idx="4294967295"/>
          </p:nvPr>
        </p:nvSpPr>
        <p:spPr>
          <a:xfrm>
            <a:off x="776744" y="339552"/>
            <a:ext cx="7075488" cy="489347"/>
          </a:xfrm>
        </p:spPr>
        <p:txBody>
          <a:bodyPr rtlCol="0">
            <a:normAutofit fontScale="90000"/>
          </a:bodyPr>
          <a:lstStyle/>
          <a:p>
            <a:pPr eaLnBrk="1" fontAlgn="auto" hangingPunct="1">
              <a:lnSpc>
                <a:spcPct val="120000"/>
              </a:lnSpc>
              <a:spcBef>
                <a:spcPts val="0"/>
              </a:spcBef>
              <a:spcAft>
                <a:spcPts val="0"/>
              </a:spcAft>
              <a:defRPr/>
            </a:pPr>
            <a:r>
              <a:rPr lang="zh-CN" altLang="en-US" dirty="0">
                <a:solidFill>
                  <a:schemeClr val="tx1">
                    <a:lumMod val="85000"/>
                    <a:lumOff val="15000"/>
                  </a:schemeClr>
                </a:solidFill>
              </a:rPr>
              <a:t>用字节填充法解决透明传输的问题</a:t>
            </a:r>
            <a:r>
              <a:rPr lang="zh-CN" altLang="en-US" sz="2900" dirty="0">
                <a:solidFill>
                  <a:schemeClr val="tx1">
                    <a:lumMod val="85000"/>
                    <a:lumOff val="15000"/>
                  </a:schemeClr>
                </a:solidFill>
              </a:rPr>
              <a:t> </a:t>
            </a:r>
          </a:p>
        </p:txBody>
      </p:sp>
      <p:sp>
        <p:nvSpPr>
          <p:cNvPr id="25651" name="Rectangle 13"/>
          <p:cNvSpPr>
            <a:spLocks noChangeArrowheads="1"/>
          </p:cNvSpPr>
          <p:nvPr/>
        </p:nvSpPr>
        <p:spPr bwMode="auto">
          <a:xfrm>
            <a:off x="3622104" y="2051447"/>
            <a:ext cx="457200" cy="342900"/>
          </a:xfrm>
          <a:prstGeom prst="rect">
            <a:avLst/>
          </a:prstGeom>
          <a:solidFill>
            <a:srgbClr val="CCFFFF"/>
          </a:solidFill>
          <a:ln w="9525">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600">
                <a:solidFill>
                  <a:schemeClr val="hlink"/>
                </a:solidFill>
                <a:ea typeface="黑体" pitchFamily="49" charset="-122"/>
              </a:rPr>
              <a:t>SOH</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20000"/>
              </a:lnSpc>
              <a:spcBef>
                <a:spcPts val="0"/>
              </a:spcBef>
              <a:spcAft>
                <a:spcPts val="0"/>
              </a:spcAft>
            </a:pPr>
            <a:r>
              <a:rPr lang="zh-CN" altLang="en-US" dirty="0"/>
              <a:t>带比特填充的定界符法</a:t>
            </a:r>
            <a:r>
              <a:rPr lang="en-US" altLang="zh-CN" dirty="0"/>
              <a:t>-I</a:t>
            </a:r>
            <a:endParaRPr lang="zh-CN" altLang="en-US" dirty="0"/>
          </a:p>
        </p:txBody>
      </p:sp>
      <p:sp>
        <p:nvSpPr>
          <p:cNvPr id="3" name="内容占位符 2"/>
          <p:cNvSpPr>
            <a:spLocks noGrp="1"/>
          </p:cNvSpPr>
          <p:nvPr>
            <p:ph idx="1"/>
          </p:nvPr>
        </p:nvSpPr>
        <p:spPr/>
        <p:txBody>
          <a:bodyPr/>
          <a:lstStyle/>
          <a:p>
            <a:pPr>
              <a:lnSpc>
                <a:spcPct val="120000"/>
              </a:lnSpc>
              <a:spcBef>
                <a:spcPts val="0"/>
              </a:spcBef>
              <a:spcAft>
                <a:spcPts val="0"/>
              </a:spcAft>
            </a:pPr>
            <a:r>
              <a:rPr lang="zh-CN" altLang="en-US" dirty="0">
                <a:solidFill>
                  <a:srgbClr val="C00000"/>
                </a:solidFill>
              </a:rPr>
              <a:t>带</a:t>
            </a:r>
            <a:r>
              <a:rPr lang="zh-CN" altLang="en-US" b="1" dirty="0">
                <a:solidFill>
                  <a:srgbClr val="C00000"/>
                </a:solidFill>
              </a:rPr>
              <a:t>比特</a:t>
            </a:r>
            <a:r>
              <a:rPr lang="zh-CN" altLang="en-US" dirty="0">
                <a:solidFill>
                  <a:srgbClr val="C00000"/>
                </a:solidFill>
              </a:rPr>
              <a:t>填充的定界符法：</a:t>
            </a:r>
            <a:r>
              <a:rPr lang="zh-CN" altLang="en-US" dirty="0"/>
              <a:t>发送方检查有效载荷</a:t>
            </a:r>
            <a:endParaRPr lang="en-US" altLang="zh-CN" dirty="0"/>
          </a:p>
          <a:p>
            <a:pPr lvl="1">
              <a:lnSpc>
                <a:spcPct val="120000"/>
              </a:lnSpc>
              <a:spcBef>
                <a:spcPts val="0"/>
              </a:spcBef>
              <a:spcAft>
                <a:spcPts val="0"/>
              </a:spcAft>
            </a:pPr>
            <a:r>
              <a:rPr lang="zh-CN" altLang="en-US" dirty="0"/>
              <a:t>若在</a:t>
            </a:r>
            <a:r>
              <a:rPr lang="zh-CN" altLang="en-US" dirty="0">
                <a:solidFill>
                  <a:srgbClr val="7030A0"/>
                </a:solidFill>
              </a:rPr>
              <a:t>有效载荷</a:t>
            </a:r>
            <a:r>
              <a:rPr lang="zh-CN" altLang="en-US" dirty="0"/>
              <a:t>中出现</a:t>
            </a:r>
            <a:r>
              <a:rPr lang="zh-CN" altLang="en-US" dirty="0">
                <a:solidFill>
                  <a:srgbClr val="C00000"/>
                </a:solidFill>
              </a:rPr>
              <a:t>连续</a:t>
            </a:r>
            <a:r>
              <a:rPr lang="en-US" altLang="zh-CN" dirty="0">
                <a:solidFill>
                  <a:srgbClr val="C00000"/>
                </a:solidFill>
              </a:rPr>
              <a:t>5</a:t>
            </a:r>
            <a:r>
              <a:rPr lang="zh-CN" altLang="en-US" dirty="0">
                <a:solidFill>
                  <a:srgbClr val="C00000"/>
                </a:solidFill>
              </a:rPr>
              <a:t>个</a:t>
            </a:r>
            <a:r>
              <a:rPr lang="en-US" altLang="zh-CN" dirty="0">
                <a:solidFill>
                  <a:srgbClr val="C00000"/>
                </a:solidFill>
              </a:rPr>
              <a:t>1</a:t>
            </a:r>
            <a:r>
              <a:rPr lang="zh-CN" altLang="en-US" dirty="0"/>
              <a:t>比特，则直接</a:t>
            </a:r>
            <a:r>
              <a:rPr lang="zh-CN" altLang="en-US" dirty="0">
                <a:solidFill>
                  <a:srgbClr val="C00000"/>
                </a:solidFill>
              </a:rPr>
              <a:t>插入</a:t>
            </a:r>
            <a:r>
              <a:rPr lang="en-US" altLang="zh-CN" dirty="0">
                <a:solidFill>
                  <a:srgbClr val="C00000"/>
                </a:solidFill>
              </a:rPr>
              <a:t>1</a:t>
            </a:r>
            <a:r>
              <a:rPr lang="zh-CN" altLang="en-US" dirty="0">
                <a:solidFill>
                  <a:srgbClr val="C00000"/>
                </a:solidFill>
              </a:rPr>
              <a:t>个</a:t>
            </a:r>
            <a:r>
              <a:rPr lang="en-US" altLang="zh-CN" dirty="0">
                <a:solidFill>
                  <a:srgbClr val="C00000"/>
                </a:solidFill>
              </a:rPr>
              <a:t>0</a:t>
            </a:r>
            <a:r>
              <a:rPr lang="zh-CN" altLang="en-US" dirty="0"/>
              <a:t>比特</a:t>
            </a:r>
            <a:endParaRPr lang="en-US" altLang="zh-CN" dirty="0"/>
          </a:p>
          <a:p>
            <a:pPr lvl="1">
              <a:lnSpc>
                <a:spcPct val="120000"/>
              </a:lnSpc>
              <a:spcBef>
                <a:spcPts val="0"/>
              </a:spcBef>
              <a:spcAft>
                <a:spcPts val="0"/>
              </a:spcAft>
            </a:pPr>
            <a:r>
              <a:rPr lang="en-US" altLang="zh-CN" b="1" i="1" dirty="0">
                <a:solidFill>
                  <a:srgbClr val="FF0000"/>
                </a:solidFill>
              </a:rPr>
              <a:t>Why</a:t>
            </a:r>
            <a:r>
              <a:rPr lang="zh-CN" altLang="en-US" b="1" i="1" dirty="0">
                <a:solidFill>
                  <a:srgbClr val="FF0000"/>
                </a:solidFill>
              </a:rPr>
              <a:t>？</a:t>
            </a:r>
          </a:p>
          <a:p>
            <a:pPr marL="342497" lvl="1" indent="0">
              <a:lnSpc>
                <a:spcPct val="120000"/>
              </a:lnSpc>
              <a:spcBef>
                <a:spcPts val="0"/>
              </a:spcBef>
              <a:spcAft>
                <a:spcPts val="0"/>
              </a:spcAft>
              <a:buNone/>
            </a:pPr>
            <a:endParaRPr lang="en-US" altLang="zh-CN" dirty="0"/>
          </a:p>
          <a:p>
            <a:pPr marL="342497" lvl="1" indent="0">
              <a:lnSpc>
                <a:spcPct val="120000"/>
              </a:lnSpc>
              <a:spcBef>
                <a:spcPts val="0"/>
              </a:spcBef>
              <a:spcAft>
                <a:spcPts val="0"/>
              </a:spcAft>
              <a:buNone/>
            </a:pPr>
            <a:endParaRPr lang="en-US" altLang="zh-CN" dirty="0"/>
          </a:p>
        </p:txBody>
      </p:sp>
      <p:sp>
        <p:nvSpPr>
          <p:cNvPr id="4" name="灯片编号占位符 3"/>
          <p:cNvSpPr>
            <a:spLocks noGrp="1"/>
          </p:cNvSpPr>
          <p:nvPr>
            <p:ph type="sldNum" sz="quarter" idx="12"/>
          </p:nvPr>
        </p:nvSpPr>
        <p:spPr/>
        <p:txBody>
          <a:bodyPr/>
          <a:lstStyle/>
          <a:p>
            <a:pPr>
              <a:defRPr/>
            </a:pPr>
            <a:fld id="{8D4D1E41-7A09-AB4A-A4E1-09765ADA2698}" type="slidenum">
              <a:rPr kumimoji="1" lang="zh-CN" altLang="en-US">
                <a:solidFill>
                  <a:prstClr val="black">
                    <a:tint val="75000"/>
                  </a:prstClr>
                </a:solidFill>
              </a:rPr>
              <a:pPr>
                <a:defRPr/>
              </a:pPr>
              <a:t>16</a:t>
            </a:fld>
            <a:endParaRPr kumimoji="1" lang="zh-CN" altLang="en-US" dirty="0">
              <a:solidFill>
                <a:prstClr val="black">
                  <a:tint val="75000"/>
                </a:prstClr>
              </a:solidFill>
            </a:endParaRPr>
          </a:p>
        </p:txBody>
      </p:sp>
      <p:grpSp>
        <p:nvGrpSpPr>
          <p:cNvPr id="52" name="组合 51"/>
          <p:cNvGrpSpPr/>
          <p:nvPr/>
        </p:nvGrpSpPr>
        <p:grpSpPr>
          <a:xfrm>
            <a:off x="2026830" y="2651327"/>
            <a:ext cx="5743386" cy="215508"/>
            <a:chOff x="1465472" y="2463488"/>
            <a:chExt cx="7657848" cy="287344"/>
          </a:xfrm>
          <a:solidFill>
            <a:schemeClr val="bg1">
              <a:lumMod val="95000"/>
            </a:schemeClr>
          </a:solidFill>
          <a:scene3d>
            <a:camera prst="orthographicFront">
              <a:rot lat="0" lon="0" rev="0"/>
            </a:camera>
            <a:lightRig rig="soft" dir="t">
              <a:rot lat="0" lon="0" rev="0"/>
            </a:lightRig>
          </a:scene3d>
        </p:grpSpPr>
        <p:sp>
          <p:nvSpPr>
            <p:cNvPr id="53" name="Rectangle 44"/>
            <p:cNvSpPr>
              <a:spLocks noChangeArrowheads="1"/>
            </p:cNvSpPr>
            <p:nvPr/>
          </p:nvSpPr>
          <p:spPr bwMode="auto">
            <a:xfrm>
              <a:off x="1465472" y="2463488"/>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54" name="Rectangle 44"/>
            <p:cNvSpPr>
              <a:spLocks noChangeArrowheads="1"/>
            </p:cNvSpPr>
            <p:nvPr/>
          </p:nvSpPr>
          <p:spPr bwMode="auto">
            <a:xfrm>
              <a:off x="1784549" y="2463488"/>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55" name="Rectangle 44"/>
            <p:cNvSpPr>
              <a:spLocks noChangeArrowheads="1"/>
            </p:cNvSpPr>
            <p:nvPr/>
          </p:nvSpPr>
          <p:spPr bwMode="auto">
            <a:xfrm>
              <a:off x="2103626" y="2463488"/>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56" name="Rectangle 44"/>
            <p:cNvSpPr>
              <a:spLocks noChangeArrowheads="1"/>
            </p:cNvSpPr>
            <p:nvPr/>
          </p:nvSpPr>
          <p:spPr bwMode="auto">
            <a:xfrm>
              <a:off x="2422703" y="2463488"/>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57" name="Rectangle 44"/>
            <p:cNvSpPr>
              <a:spLocks noChangeArrowheads="1"/>
            </p:cNvSpPr>
            <p:nvPr/>
          </p:nvSpPr>
          <p:spPr bwMode="auto">
            <a:xfrm>
              <a:off x="2741780" y="2463488"/>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58" name="Rectangle 44"/>
            <p:cNvSpPr>
              <a:spLocks noChangeArrowheads="1"/>
            </p:cNvSpPr>
            <p:nvPr/>
          </p:nvSpPr>
          <p:spPr bwMode="auto">
            <a:xfrm>
              <a:off x="3060857" y="2463488"/>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59" name="Rectangle 44"/>
            <p:cNvSpPr>
              <a:spLocks noChangeArrowheads="1"/>
            </p:cNvSpPr>
            <p:nvPr/>
          </p:nvSpPr>
          <p:spPr bwMode="auto">
            <a:xfrm>
              <a:off x="3379934" y="2463488"/>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60" name="Rectangle 44"/>
            <p:cNvSpPr>
              <a:spLocks noChangeArrowheads="1"/>
            </p:cNvSpPr>
            <p:nvPr/>
          </p:nvSpPr>
          <p:spPr bwMode="auto">
            <a:xfrm>
              <a:off x="3699011" y="2463488"/>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61" name="Rectangle 44"/>
            <p:cNvSpPr>
              <a:spLocks noChangeArrowheads="1"/>
            </p:cNvSpPr>
            <p:nvPr/>
          </p:nvSpPr>
          <p:spPr bwMode="auto">
            <a:xfrm>
              <a:off x="4018088" y="2463488"/>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62" name="Rectangle 44"/>
            <p:cNvSpPr>
              <a:spLocks noChangeArrowheads="1"/>
            </p:cNvSpPr>
            <p:nvPr/>
          </p:nvSpPr>
          <p:spPr bwMode="auto">
            <a:xfrm>
              <a:off x="4337165" y="2463488"/>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63" name="Rectangle 44"/>
            <p:cNvSpPr>
              <a:spLocks noChangeArrowheads="1"/>
            </p:cNvSpPr>
            <p:nvPr/>
          </p:nvSpPr>
          <p:spPr bwMode="auto">
            <a:xfrm>
              <a:off x="4656242"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64" name="Rectangle 44"/>
            <p:cNvSpPr>
              <a:spLocks noChangeArrowheads="1"/>
            </p:cNvSpPr>
            <p:nvPr/>
          </p:nvSpPr>
          <p:spPr bwMode="auto">
            <a:xfrm>
              <a:off x="4975319"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65" name="Rectangle 44"/>
            <p:cNvSpPr>
              <a:spLocks noChangeArrowheads="1"/>
            </p:cNvSpPr>
            <p:nvPr/>
          </p:nvSpPr>
          <p:spPr bwMode="auto">
            <a:xfrm>
              <a:off x="5294396"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66" name="Rectangle 44"/>
            <p:cNvSpPr>
              <a:spLocks noChangeArrowheads="1"/>
            </p:cNvSpPr>
            <p:nvPr/>
          </p:nvSpPr>
          <p:spPr bwMode="auto">
            <a:xfrm>
              <a:off x="5613473"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67" name="Rectangle 44"/>
            <p:cNvSpPr>
              <a:spLocks noChangeArrowheads="1"/>
            </p:cNvSpPr>
            <p:nvPr/>
          </p:nvSpPr>
          <p:spPr bwMode="auto">
            <a:xfrm>
              <a:off x="5932550"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68" name="Rectangle 44"/>
            <p:cNvSpPr>
              <a:spLocks noChangeArrowheads="1"/>
            </p:cNvSpPr>
            <p:nvPr/>
          </p:nvSpPr>
          <p:spPr bwMode="auto">
            <a:xfrm>
              <a:off x="6251627"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69" name="Rectangle 44"/>
            <p:cNvSpPr>
              <a:spLocks noChangeArrowheads="1"/>
            </p:cNvSpPr>
            <p:nvPr/>
          </p:nvSpPr>
          <p:spPr bwMode="auto">
            <a:xfrm>
              <a:off x="6570704"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70" name="Rectangle 44"/>
            <p:cNvSpPr>
              <a:spLocks noChangeArrowheads="1"/>
            </p:cNvSpPr>
            <p:nvPr/>
          </p:nvSpPr>
          <p:spPr bwMode="auto">
            <a:xfrm>
              <a:off x="6889781"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71" name="Rectangle 44"/>
            <p:cNvSpPr>
              <a:spLocks noChangeArrowheads="1"/>
            </p:cNvSpPr>
            <p:nvPr/>
          </p:nvSpPr>
          <p:spPr bwMode="auto">
            <a:xfrm>
              <a:off x="7208858"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72" name="Rectangle 44"/>
            <p:cNvSpPr>
              <a:spLocks noChangeArrowheads="1"/>
            </p:cNvSpPr>
            <p:nvPr/>
          </p:nvSpPr>
          <p:spPr bwMode="auto">
            <a:xfrm>
              <a:off x="7527935"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73" name="Rectangle 44"/>
            <p:cNvSpPr>
              <a:spLocks noChangeArrowheads="1"/>
            </p:cNvSpPr>
            <p:nvPr/>
          </p:nvSpPr>
          <p:spPr bwMode="auto">
            <a:xfrm>
              <a:off x="7847012"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74" name="Rectangle 44"/>
            <p:cNvSpPr>
              <a:spLocks noChangeArrowheads="1"/>
            </p:cNvSpPr>
            <p:nvPr/>
          </p:nvSpPr>
          <p:spPr bwMode="auto">
            <a:xfrm>
              <a:off x="8166089"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75" name="Rectangle 44"/>
            <p:cNvSpPr>
              <a:spLocks noChangeArrowheads="1"/>
            </p:cNvSpPr>
            <p:nvPr/>
          </p:nvSpPr>
          <p:spPr bwMode="auto">
            <a:xfrm>
              <a:off x="8485166"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76" name="Rectangle 44"/>
            <p:cNvSpPr>
              <a:spLocks noChangeArrowheads="1"/>
            </p:cNvSpPr>
            <p:nvPr/>
          </p:nvSpPr>
          <p:spPr bwMode="auto">
            <a:xfrm>
              <a:off x="8804243" y="246349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grpSp>
      <p:sp>
        <p:nvSpPr>
          <p:cNvPr id="77" name="矩形 76"/>
          <p:cNvSpPr/>
          <p:nvPr/>
        </p:nvSpPr>
        <p:spPr>
          <a:xfrm>
            <a:off x="819551" y="2609049"/>
            <a:ext cx="1087626" cy="300083"/>
          </a:xfrm>
          <a:prstGeom prst="rect">
            <a:avLst/>
          </a:prstGeom>
          <a:noFill/>
          <a:ln>
            <a:noFill/>
          </a:ln>
        </p:spPr>
        <p:txBody>
          <a:bodyPr wrap="square" lIns="68513" tIns="34289" rIns="68513" bIns="34289">
            <a:spAutoFit/>
          </a:bodyPr>
          <a:lstStyle/>
          <a:p>
            <a:pPr algn="ctr" defTabSz="685035" eaLnBrk="1" hangingPunct="1">
              <a:spcBef>
                <a:spcPct val="50000"/>
              </a:spcBef>
              <a:defRPr/>
            </a:pPr>
            <a:r>
              <a:rPr kumimoji="1" lang="zh-CN" altLang="en-US" sz="1500" dirty="0">
                <a:solidFill>
                  <a:prstClr val="black"/>
                </a:solidFill>
                <a:latin typeface="微软雅黑" panose="020B0503020204020204" pitchFamily="34" charset="-122"/>
                <a:ea typeface="微软雅黑" panose="020B0503020204020204" pitchFamily="34" charset="-122"/>
              </a:rPr>
              <a:t>原始载荷</a:t>
            </a:r>
          </a:p>
        </p:txBody>
      </p:sp>
      <p:sp>
        <p:nvSpPr>
          <p:cNvPr id="78" name="矩形 77"/>
          <p:cNvSpPr/>
          <p:nvPr/>
        </p:nvSpPr>
        <p:spPr>
          <a:xfrm>
            <a:off x="819551" y="3252463"/>
            <a:ext cx="1087626" cy="300083"/>
          </a:xfrm>
          <a:prstGeom prst="rect">
            <a:avLst/>
          </a:prstGeom>
          <a:noFill/>
          <a:ln>
            <a:noFill/>
          </a:ln>
        </p:spPr>
        <p:txBody>
          <a:bodyPr wrap="square" lIns="68513" tIns="34289" rIns="68513" bIns="34289">
            <a:spAutoFit/>
          </a:bodyPr>
          <a:lstStyle/>
          <a:p>
            <a:pPr algn="ctr" defTabSz="685035" eaLnBrk="1" hangingPunct="1">
              <a:spcBef>
                <a:spcPct val="50000"/>
              </a:spcBef>
              <a:defRPr/>
            </a:pPr>
            <a:r>
              <a:rPr kumimoji="1" lang="zh-CN" altLang="en-US" sz="1500" dirty="0">
                <a:solidFill>
                  <a:prstClr val="black"/>
                </a:solidFill>
                <a:latin typeface="微软雅黑" panose="020B0503020204020204" pitchFamily="34" charset="-122"/>
                <a:ea typeface="微软雅黑" panose="020B0503020204020204" pitchFamily="34" charset="-122"/>
              </a:rPr>
              <a:t>载荷填充</a:t>
            </a:r>
          </a:p>
        </p:txBody>
      </p:sp>
      <p:grpSp>
        <p:nvGrpSpPr>
          <p:cNvPr id="79" name="组合 78"/>
          <p:cNvGrpSpPr/>
          <p:nvPr/>
        </p:nvGrpSpPr>
        <p:grpSpPr>
          <a:xfrm>
            <a:off x="2026839" y="3294709"/>
            <a:ext cx="1435847" cy="215504"/>
            <a:chOff x="2861978" y="3678775"/>
            <a:chExt cx="1914462" cy="287338"/>
          </a:xfrm>
          <a:solidFill>
            <a:schemeClr val="bg1">
              <a:lumMod val="95000"/>
            </a:schemeClr>
          </a:solidFill>
          <a:scene3d>
            <a:camera prst="orthographicFront">
              <a:rot lat="0" lon="0" rev="0"/>
            </a:camera>
            <a:lightRig rig="soft" dir="t">
              <a:rot lat="0" lon="0" rev="0"/>
            </a:lightRig>
          </a:scene3d>
        </p:grpSpPr>
        <p:sp>
          <p:nvSpPr>
            <p:cNvPr id="80" name="Rectangle 44"/>
            <p:cNvSpPr>
              <a:spLocks noChangeArrowheads="1"/>
            </p:cNvSpPr>
            <p:nvPr/>
          </p:nvSpPr>
          <p:spPr bwMode="auto">
            <a:xfrm>
              <a:off x="2861978"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81" name="Rectangle 44"/>
            <p:cNvSpPr>
              <a:spLocks noChangeArrowheads="1"/>
            </p:cNvSpPr>
            <p:nvPr/>
          </p:nvSpPr>
          <p:spPr bwMode="auto">
            <a:xfrm>
              <a:off x="3181055"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82" name="Rectangle 44"/>
            <p:cNvSpPr>
              <a:spLocks noChangeArrowheads="1"/>
            </p:cNvSpPr>
            <p:nvPr/>
          </p:nvSpPr>
          <p:spPr bwMode="auto">
            <a:xfrm>
              <a:off x="3500132"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83" name="Rectangle 44"/>
            <p:cNvSpPr>
              <a:spLocks noChangeArrowheads="1"/>
            </p:cNvSpPr>
            <p:nvPr/>
          </p:nvSpPr>
          <p:spPr bwMode="auto">
            <a:xfrm>
              <a:off x="3819209"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84" name="Rectangle 44"/>
            <p:cNvSpPr>
              <a:spLocks noChangeArrowheads="1"/>
            </p:cNvSpPr>
            <p:nvPr/>
          </p:nvSpPr>
          <p:spPr bwMode="auto">
            <a:xfrm>
              <a:off x="4138286"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85" name="Rectangle 44"/>
            <p:cNvSpPr>
              <a:spLocks noChangeArrowheads="1"/>
            </p:cNvSpPr>
            <p:nvPr/>
          </p:nvSpPr>
          <p:spPr bwMode="auto">
            <a:xfrm>
              <a:off x="4457363"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grpSp>
      <p:cxnSp>
        <p:nvCxnSpPr>
          <p:cNvPr id="86" name="直接箭头连接符 85"/>
          <p:cNvCxnSpPr/>
          <p:nvPr/>
        </p:nvCxnSpPr>
        <p:spPr>
          <a:xfrm>
            <a:off x="3462679" y="2866854"/>
            <a:ext cx="119654" cy="385583"/>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Rectangle 44"/>
          <p:cNvSpPr>
            <a:spLocks noChangeArrowheads="1"/>
          </p:cNvSpPr>
          <p:nvPr/>
        </p:nvSpPr>
        <p:spPr bwMode="auto">
          <a:xfrm>
            <a:off x="3462678" y="3294709"/>
            <a:ext cx="239308" cy="215504"/>
          </a:xfrm>
          <a:prstGeom prst="rect">
            <a:avLst/>
          </a:prstGeom>
          <a:solidFill>
            <a:schemeClr val="bg1">
              <a:lumMod val="95000"/>
            </a:schemeClr>
          </a:soli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13500" tIns="34289" rIns="13500" bIns="34289" anchor="ctr"/>
          <a:lstStyle/>
          <a:p>
            <a:pPr algn="ctr" defTabSz="685035" eaLnBrk="1" fontAlgn="auto" hangingPunct="1">
              <a:spcBef>
                <a:spcPts val="0"/>
              </a:spcBef>
              <a:spcAft>
                <a:spcPts val="0"/>
              </a:spcAft>
              <a:defRPr/>
            </a:pPr>
            <a:r>
              <a:rPr lang="en-US" altLang="zh-CN" sz="1500" kern="0" dirty="0">
                <a:solidFill>
                  <a:srgbClr val="C00000"/>
                </a:solidFill>
                <a:latin typeface="微软雅黑" panose="020B0503020204020204" pitchFamily="34" charset="-122"/>
                <a:ea typeface="微软雅黑" panose="020B0503020204020204" pitchFamily="34" charset="-122"/>
              </a:rPr>
              <a:t>0</a:t>
            </a:r>
          </a:p>
        </p:txBody>
      </p:sp>
      <p:grpSp>
        <p:nvGrpSpPr>
          <p:cNvPr id="88" name="组合 87"/>
          <p:cNvGrpSpPr/>
          <p:nvPr/>
        </p:nvGrpSpPr>
        <p:grpSpPr>
          <a:xfrm>
            <a:off x="3702029" y="3294707"/>
            <a:ext cx="1435847" cy="215508"/>
            <a:chOff x="5095517" y="3678775"/>
            <a:chExt cx="1914462" cy="287344"/>
          </a:xfrm>
          <a:solidFill>
            <a:schemeClr val="bg1">
              <a:lumMod val="95000"/>
            </a:schemeClr>
          </a:solidFill>
          <a:scene3d>
            <a:camera prst="orthographicFront">
              <a:rot lat="0" lon="0" rev="0"/>
            </a:camera>
            <a:lightRig rig="soft" dir="t">
              <a:rot lat="0" lon="0" rev="0"/>
            </a:lightRig>
          </a:scene3d>
        </p:grpSpPr>
        <p:sp>
          <p:nvSpPr>
            <p:cNvPr id="89" name="Rectangle 44"/>
            <p:cNvSpPr>
              <a:spLocks noChangeArrowheads="1"/>
            </p:cNvSpPr>
            <p:nvPr/>
          </p:nvSpPr>
          <p:spPr bwMode="auto">
            <a:xfrm>
              <a:off x="5095517"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90" name="Rectangle 44"/>
            <p:cNvSpPr>
              <a:spLocks noChangeArrowheads="1"/>
            </p:cNvSpPr>
            <p:nvPr/>
          </p:nvSpPr>
          <p:spPr bwMode="auto">
            <a:xfrm>
              <a:off x="5414594"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91" name="Rectangle 44"/>
            <p:cNvSpPr>
              <a:spLocks noChangeArrowheads="1"/>
            </p:cNvSpPr>
            <p:nvPr/>
          </p:nvSpPr>
          <p:spPr bwMode="auto">
            <a:xfrm>
              <a:off x="5733671"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92" name="Rectangle 44"/>
            <p:cNvSpPr>
              <a:spLocks noChangeArrowheads="1"/>
            </p:cNvSpPr>
            <p:nvPr/>
          </p:nvSpPr>
          <p:spPr bwMode="auto">
            <a:xfrm>
              <a:off x="6052748"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93" name="Rectangle 44"/>
            <p:cNvSpPr>
              <a:spLocks noChangeArrowheads="1"/>
            </p:cNvSpPr>
            <p:nvPr/>
          </p:nvSpPr>
          <p:spPr bwMode="auto">
            <a:xfrm>
              <a:off x="6371825"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94" name="Rectangle 44"/>
            <p:cNvSpPr>
              <a:spLocks noChangeArrowheads="1"/>
            </p:cNvSpPr>
            <p:nvPr/>
          </p:nvSpPr>
          <p:spPr bwMode="auto">
            <a:xfrm>
              <a:off x="6690902"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grpSp>
      <p:cxnSp>
        <p:nvCxnSpPr>
          <p:cNvPr id="95" name="直接箭头连接符 94"/>
          <p:cNvCxnSpPr/>
          <p:nvPr/>
        </p:nvCxnSpPr>
        <p:spPr>
          <a:xfrm>
            <a:off x="4898524" y="2866854"/>
            <a:ext cx="298004" cy="385583"/>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Rectangle 44"/>
          <p:cNvSpPr>
            <a:spLocks noChangeArrowheads="1"/>
          </p:cNvSpPr>
          <p:nvPr/>
        </p:nvSpPr>
        <p:spPr bwMode="auto">
          <a:xfrm>
            <a:off x="5137833" y="3294712"/>
            <a:ext cx="239308" cy="215504"/>
          </a:xfrm>
          <a:prstGeom prst="rect">
            <a:avLst/>
          </a:prstGeom>
          <a:solidFill>
            <a:schemeClr val="bg1">
              <a:lumMod val="95000"/>
            </a:schemeClr>
          </a:soli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13500" tIns="34289" rIns="13500" bIns="34289" anchor="ctr"/>
          <a:lstStyle/>
          <a:p>
            <a:pPr algn="ctr" defTabSz="685035" eaLnBrk="1" fontAlgn="auto" hangingPunct="1">
              <a:spcBef>
                <a:spcPts val="0"/>
              </a:spcBef>
              <a:spcAft>
                <a:spcPts val="0"/>
              </a:spcAft>
              <a:defRPr/>
            </a:pPr>
            <a:r>
              <a:rPr lang="en-US" altLang="zh-CN" sz="1500" kern="0" dirty="0">
                <a:solidFill>
                  <a:srgbClr val="C00000"/>
                </a:solidFill>
                <a:latin typeface="微软雅黑" panose="020B0503020204020204" pitchFamily="34" charset="-122"/>
                <a:ea typeface="微软雅黑" panose="020B0503020204020204" pitchFamily="34" charset="-122"/>
              </a:rPr>
              <a:t>0</a:t>
            </a:r>
          </a:p>
        </p:txBody>
      </p:sp>
      <p:grpSp>
        <p:nvGrpSpPr>
          <p:cNvPr id="97" name="组合 96"/>
          <p:cNvGrpSpPr/>
          <p:nvPr/>
        </p:nvGrpSpPr>
        <p:grpSpPr>
          <a:xfrm>
            <a:off x="5377138" y="3294712"/>
            <a:ext cx="2871692" cy="215504"/>
            <a:chOff x="7329056" y="3678781"/>
            <a:chExt cx="3828922" cy="287338"/>
          </a:xfrm>
          <a:solidFill>
            <a:schemeClr val="bg1">
              <a:lumMod val="95000"/>
            </a:schemeClr>
          </a:solidFill>
          <a:scene3d>
            <a:camera prst="orthographicFront">
              <a:rot lat="0" lon="0" rev="0"/>
            </a:camera>
            <a:lightRig rig="soft" dir="t">
              <a:rot lat="0" lon="0" rev="0"/>
            </a:lightRig>
          </a:scene3d>
        </p:grpSpPr>
        <p:sp>
          <p:nvSpPr>
            <p:cNvPr id="98" name="Rectangle 44"/>
            <p:cNvSpPr>
              <a:spLocks noChangeArrowheads="1"/>
            </p:cNvSpPr>
            <p:nvPr/>
          </p:nvSpPr>
          <p:spPr bwMode="auto">
            <a:xfrm>
              <a:off x="7329056"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99" name="Rectangle 44"/>
            <p:cNvSpPr>
              <a:spLocks noChangeArrowheads="1"/>
            </p:cNvSpPr>
            <p:nvPr/>
          </p:nvSpPr>
          <p:spPr bwMode="auto">
            <a:xfrm>
              <a:off x="7648133"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00" name="Rectangle 44"/>
            <p:cNvSpPr>
              <a:spLocks noChangeArrowheads="1"/>
            </p:cNvSpPr>
            <p:nvPr/>
          </p:nvSpPr>
          <p:spPr bwMode="auto">
            <a:xfrm>
              <a:off x="7967210"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01" name="Rectangle 44"/>
            <p:cNvSpPr>
              <a:spLocks noChangeArrowheads="1"/>
            </p:cNvSpPr>
            <p:nvPr/>
          </p:nvSpPr>
          <p:spPr bwMode="auto">
            <a:xfrm>
              <a:off x="8286287"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02" name="Rectangle 44"/>
            <p:cNvSpPr>
              <a:spLocks noChangeArrowheads="1"/>
            </p:cNvSpPr>
            <p:nvPr/>
          </p:nvSpPr>
          <p:spPr bwMode="auto">
            <a:xfrm>
              <a:off x="8605364"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03" name="Rectangle 44"/>
            <p:cNvSpPr>
              <a:spLocks noChangeArrowheads="1"/>
            </p:cNvSpPr>
            <p:nvPr/>
          </p:nvSpPr>
          <p:spPr bwMode="auto">
            <a:xfrm>
              <a:off x="8924441"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04" name="Rectangle 44"/>
            <p:cNvSpPr>
              <a:spLocks noChangeArrowheads="1"/>
            </p:cNvSpPr>
            <p:nvPr/>
          </p:nvSpPr>
          <p:spPr bwMode="auto">
            <a:xfrm>
              <a:off x="9243518"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05" name="Rectangle 44"/>
            <p:cNvSpPr>
              <a:spLocks noChangeArrowheads="1"/>
            </p:cNvSpPr>
            <p:nvPr/>
          </p:nvSpPr>
          <p:spPr bwMode="auto">
            <a:xfrm>
              <a:off x="10200747"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06" name="Rectangle 44"/>
            <p:cNvSpPr>
              <a:spLocks noChangeArrowheads="1"/>
            </p:cNvSpPr>
            <p:nvPr/>
          </p:nvSpPr>
          <p:spPr bwMode="auto">
            <a:xfrm>
              <a:off x="10519824"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07" name="Rectangle 44"/>
            <p:cNvSpPr>
              <a:spLocks noChangeArrowheads="1"/>
            </p:cNvSpPr>
            <p:nvPr/>
          </p:nvSpPr>
          <p:spPr bwMode="auto">
            <a:xfrm>
              <a:off x="10838901"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08" name="Rectangle 44"/>
            <p:cNvSpPr>
              <a:spLocks noChangeArrowheads="1"/>
            </p:cNvSpPr>
            <p:nvPr/>
          </p:nvSpPr>
          <p:spPr bwMode="auto">
            <a:xfrm>
              <a:off x="9562595"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09" name="Rectangle 44"/>
            <p:cNvSpPr>
              <a:spLocks noChangeArrowheads="1"/>
            </p:cNvSpPr>
            <p:nvPr/>
          </p:nvSpPr>
          <p:spPr bwMode="auto">
            <a:xfrm>
              <a:off x="9881672"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grpSp>
      <p:cxnSp>
        <p:nvCxnSpPr>
          <p:cNvPr id="110" name="直接箭头连接符 109"/>
          <p:cNvCxnSpPr/>
          <p:nvPr/>
        </p:nvCxnSpPr>
        <p:spPr>
          <a:xfrm>
            <a:off x="2026839" y="2965450"/>
            <a:ext cx="1435847"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a:off x="3522503" y="2965450"/>
            <a:ext cx="1376019"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5018177" y="2965450"/>
            <a:ext cx="2752038"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24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wipe(left)">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wipe(left)">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wipe(left)">
                                      <p:cBhvr>
                                        <p:cTn id="26" dur="500"/>
                                        <p:tgtEl>
                                          <p:spTgt spid="7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wipe(up)">
                                      <p:cBhvr>
                                        <p:cTn id="31" dur="500"/>
                                        <p:tgtEl>
                                          <p:spTgt spid="86"/>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11"/>
                                        </p:tgtEl>
                                        <p:attrNameLst>
                                          <p:attrName>style.visibility</p:attrName>
                                        </p:attrNameLst>
                                      </p:cBhvr>
                                      <p:to>
                                        <p:strVal val="visible"/>
                                      </p:to>
                                    </p:set>
                                    <p:animEffect transition="in" filter="wipe(left)">
                                      <p:cBhvr>
                                        <p:cTn id="39" dur="500"/>
                                        <p:tgtEl>
                                          <p:spTgt spid="1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wipe(left)">
                                      <p:cBhvr>
                                        <p:cTn id="44" dur="500"/>
                                        <p:tgtEl>
                                          <p:spTgt spid="8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wipe(up)">
                                      <p:cBhvr>
                                        <p:cTn id="49" dur="500"/>
                                        <p:tgtEl>
                                          <p:spTgt spid="95"/>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9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2"/>
                                        </p:tgtEl>
                                        <p:attrNameLst>
                                          <p:attrName>style.visibility</p:attrName>
                                        </p:attrNameLst>
                                      </p:cBhvr>
                                      <p:to>
                                        <p:strVal val="visible"/>
                                      </p:to>
                                    </p:set>
                                    <p:animEffect transition="in" filter="wipe(left)">
                                      <p:cBhvr>
                                        <p:cTn id="57" dur="500"/>
                                        <p:tgtEl>
                                          <p:spTgt spid="1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wipe(left)">
                                      <p:cBhvr>
                                        <p:cTn id="6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87" grpId="0" animBg="1"/>
      <p:bldP spid="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20000"/>
              </a:lnSpc>
              <a:spcBef>
                <a:spcPts val="0"/>
              </a:spcBef>
              <a:spcAft>
                <a:spcPts val="0"/>
              </a:spcAft>
            </a:pPr>
            <a:r>
              <a:rPr lang="zh-CN" altLang="en-US" dirty="0"/>
              <a:t>带比特填充的定界符法</a:t>
            </a:r>
            <a:r>
              <a:rPr lang="en-US" altLang="zh-CN" dirty="0"/>
              <a:t>-II</a:t>
            </a:r>
            <a:endParaRPr lang="zh-CN" altLang="en-US" dirty="0"/>
          </a:p>
        </p:txBody>
      </p:sp>
      <p:sp>
        <p:nvSpPr>
          <p:cNvPr id="3" name="内容占位符 2"/>
          <p:cNvSpPr>
            <a:spLocks noGrp="1"/>
          </p:cNvSpPr>
          <p:nvPr>
            <p:ph idx="1"/>
          </p:nvPr>
        </p:nvSpPr>
        <p:spPr/>
        <p:txBody>
          <a:bodyPr/>
          <a:lstStyle/>
          <a:p>
            <a:pPr>
              <a:lnSpc>
                <a:spcPct val="120000"/>
              </a:lnSpc>
              <a:spcBef>
                <a:spcPts val="0"/>
              </a:spcBef>
              <a:spcAft>
                <a:spcPts val="0"/>
              </a:spcAft>
            </a:pPr>
            <a:r>
              <a:rPr lang="zh-CN" altLang="en-US" dirty="0">
                <a:solidFill>
                  <a:srgbClr val="C00000"/>
                </a:solidFill>
              </a:rPr>
              <a:t>带</a:t>
            </a:r>
            <a:r>
              <a:rPr lang="zh-CN" altLang="en-US" b="1" dirty="0">
                <a:solidFill>
                  <a:srgbClr val="C00000"/>
                </a:solidFill>
              </a:rPr>
              <a:t>比特</a:t>
            </a:r>
            <a:r>
              <a:rPr lang="zh-CN" altLang="en-US" dirty="0">
                <a:solidFill>
                  <a:srgbClr val="C00000"/>
                </a:solidFill>
              </a:rPr>
              <a:t>填充的定界符法：</a:t>
            </a:r>
            <a:r>
              <a:rPr lang="zh-CN" altLang="en-US" dirty="0"/>
              <a:t>接收方的处理</a:t>
            </a:r>
            <a:endParaRPr lang="en-US" altLang="zh-CN" dirty="0"/>
          </a:p>
          <a:p>
            <a:pPr lvl="1">
              <a:lnSpc>
                <a:spcPct val="120000"/>
              </a:lnSpc>
              <a:spcBef>
                <a:spcPts val="0"/>
              </a:spcBef>
              <a:spcAft>
                <a:spcPts val="0"/>
              </a:spcAft>
            </a:pPr>
            <a:r>
              <a:rPr lang="zh-CN" altLang="en-US" dirty="0"/>
              <a:t>若出现</a:t>
            </a:r>
            <a:r>
              <a:rPr lang="zh-CN" altLang="en-US" dirty="0">
                <a:solidFill>
                  <a:srgbClr val="7030A0"/>
                </a:solidFill>
              </a:rPr>
              <a:t>连续</a:t>
            </a:r>
            <a:r>
              <a:rPr lang="en-US" altLang="zh-CN" dirty="0">
                <a:solidFill>
                  <a:srgbClr val="7030A0"/>
                </a:solidFill>
              </a:rPr>
              <a:t>5</a:t>
            </a:r>
            <a:r>
              <a:rPr lang="zh-CN" altLang="en-US" dirty="0">
                <a:solidFill>
                  <a:srgbClr val="7030A0"/>
                </a:solidFill>
              </a:rPr>
              <a:t>个</a:t>
            </a:r>
            <a:r>
              <a:rPr lang="en-US" altLang="zh-CN" dirty="0">
                <a:solidFill>
                  <a:srgbClr val="7030A0"/>
                </a:solidFill>
              </a:rPr>
              <a:t>1</a:t>
            </a:r>
            <a:r>
              <a:rPr lang="zh-CN" altLang="en-US" dirty="0"/>
              <a:t>比特</a:t>
            </a:r>
            <a:endParaRPr lang="en-US" altLang="zh-CN" dirty="0"/>
          </a:p>
          <a:p>
            <a:pPr lvl="2">
              <a:lnSpc>
                <a:spcPct val="120000"/>
              </a:lnSpc>
              <a:spcBef>
                <a:spcPts val="0"/>
              </a:spcBef>
              <a:spcAft>
                <a:spcPts val="0"/>
              </a:spcAft>
              <a:buFont typeface="Microsoft YaHei" panose="020B0503020204020204" pitchFamily="34" charset="-122"/>
              <a:buChar char="−"/>
            </a:pPr>
            <a:r>
              <a:rPr lang="zh-CN" altLang="en-US" dirty="0"/>
              <a:t>若下一比特为</a:t>
            </a:r>
            <a:r>
              <a:rPr lang="en-US" altLang="zh-CN" dirty="0">
                <a:solidFill>
                  <a:srgbClr val="C00000"/>
                </a:solidFill>
              </a:rPr>
              <a:t>0</a:t>
            </a:r>
            <a:r>
              <a:rPr lang="zh-CN" altLang="en-US" dirty="0"/>
              <a:t>，则为</a:t>
            </a:r>
            <a:r>
              <a:rPr lang="zh-CN" altLang="en-US" dirty="0">
                <a:solidFill>
                  <a:srgbClr val="7030A0"/>
                </a:solidFill>
              </a:rPr>
              <a:t>有效载荷</a:t>
            </a:r>
            <a:r>
              <a:rPr lang="zh-CN" altLang="en-US" dirty="0"/>
              <a:t>，直接</a:t>
            </a:r>
            <a:r>
              <a:rPr lang="zh-CN" altLang="en-US" dirty="0">
                <a:solidFill>
                  <a:srgbClr val="7030A0"/>
                </a:solidFill>
              </a:rPr>
              <a:t>丢弃</a:t>
            </a:r>
            <a:r>
              <a:rPr lang="en-US" altLang="zh-CN" dirty="0">
                <a:solidFill>
                  <a:srgbClr val="7030A0"/>
                </a:solidFill>
              </a:rPr>
              <a:t>0</a:t>
            </a:r>
            <a:r>
              <a:rPr lang="zh-CN" altLang="en-US" dirty="0"/>
              <a:t>比特</a:t>
            </a:r>
            <a:endParaRPr lang="en-US" altLang="zh-CN" dirty="0"/>
          </a:p>
          <a:p>
            <a:pPr lvl="2">
              <a:lnSpc>
                <a:spcPct val="120000"/>
              </a:lnSpc>
              <a:spcBef>
                <a:spcPts val="0"/>
              </a:spcBef>
              <a:spcAft>
                <a:spcPts val="0"/>
              </a:spcAft>
              <a:buFont typeface="Microsoft YaHei" panose="020B0503020204020204" pitchFamily="34" charset="-122"/>
              <a:buChar char="−"/>
            </a:pPr>
            <a:r>
              <a:rPr lang="zh-CN" altLang="en-US" dirty="0"/>
              <a:t>若下一比特为</a:t>
            </a:r>
            <a:r>
              <a:rPr lang="en-US" altLang="zh-CN" dirty="0">
                <a:solidFill>
                  <a:srgbClr val="C00000"/>
                </a:solidFill>
              </a:rPr>
              <a:t>1</a:t>
            </a:r>
            <a:r>
              <a:rPr lang="zh-CN" altLang="en-US" dirty="0"/>
              <a:t>，则连同后一比特的</a:t>
            </a:r>
            <a:r>
              <a:rPr lang="en-US" altLang="zh-CN" dirty="0"/>
              <a:t>0</a:t>
            </a:r>
            <a:r>
              <a:rPr lang="zh-CN" altLang="en-US" dirty="0"/>
              <a:t>，构成</a:t>
            </a:r>
            <a:r>
              <a:rPr lang="zh-CN" altLang="en-US" dirty="0">
                <a:solidFill>
                  <a:srgbClr val="7030A0"/>
                </a:solidFill>
              </a:rPr>
              <a:t>定界符，</a:t>
            </a:r>
            <a:r>
              <a:rPr lang="zh-CN" altLang="en-US" dirty="0"/>
              <a:t>一帧结束</a:t>
            </a:r>
          </a:p>
          <a:p>
            <a:pPr marL="342497" lvl="1" indent="0">
              <a:lnSpc>
                <a:spcPct val="120000"/>
              </a:lnSpc>
              <a:spcBef>
                <a:spcPts val="0"/>
              </a:spcBef>
              <a:spcAft>
                <a:spcPts val="0"/>
              </a:spcAft>
              <a:buNone/>
            </a:pPr>
            <a:endParaRPr lang="en-US" altLang="zh-CN" dirty="0"/>
          </a:p>
          <a:p>
            <a:pPr marL="342497" lvl="1" indent="0">
              <a:lnSpc>
                <a:spcPct val="120000"/>
              </a:lnSpc>
              <a:spcBef>
                <a:spcPts val="0"/>
              </a:spcBef>
              <a:spcAft>
                <a:spcPts val="0"/>
              </a:spcAft>
              <a:buNone/>
            </a:pPr>
            <a:endParaRPr lang="en-US" altLang="zh-CN" dirty="0"/>
          </a:p>
        </p:txBody>
      </p:sp>
      <p:sp>
        <p:nvSpPr>
          <p:cNvPr id="4" name="灯片编号占位符 3"/>
          <p:cNvSpPr>
            <a:spLocks noGrp="1"/>
          </p:cNvSpPr>
          <p:nvPr>
            <p:ph type="sldNum" sz="quarter" idx="12"/>
          </p:nvPr>
        </p:nvSpPr>
        <p:spPr/>
        <p:txBody>
          <a:bodyPr/>
          <a:lstStyle/>
          <a:p>
            <a:pPr>
              <a:defRPr/>
            </a:pPr>
            <a:fld id="{8D4D1E41-7A09-AB4A-A4E1-09765ADA2698}" type="slidenum">
              <a:rPr kumimoji="1" lang="zh-CN" altLang="en-US">
                <a:solidFill>
                  <a:prstClr val="black">
                    <a:tint val="75000"/>
                  </a:prstClr>
                </a:solidFill>
              </a:rPr>
              <a:pPr>
                <a:defRPr/>
              </a:pPr>
              <a:t>17</a:t>
            </a:fld>
            <a:endParaRPr kumimoji="1" lang="zh-CN" altLang="en-US" dirty="0">
              <a:solidFill>
                <a:prstClr val="black">
                  <a:tint val="75000"/>
                </a:prstClr>
              </a:solidFill>
            </a:endParaRPr>
          </a:p>
        </p:txBody>
      </p:sp>
      <p:sp>
        <p:nvSpPr>
          <p:cNvPr id="113" name="Rectangle 44"/>
          <p:cNvSpPr>
            <a:spLocks noChangeArrowheads="1"/>
          </p:cNvSpPr>
          <p:nvPr/>
        </p:nvSpPr>
        <p:spPr bwMode="auto">
          <a:xfrm>
            <a:off x="5261412" y="3415735"/>
            <a:ext cx="239308" cy="215504"/>
          </a:xfrm>
          <a:prstGeom prst="rect">
            <a:avLst/>
          </a:prstGeom>
          <a:solidFill>
            <a:schemeClr val="bg1">
              <a:lumMod val="95000"/>
            </a:schemeClr>
          </a:soli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13500" tIns="34289" rIns="13500" bIns="34289" anchor="ctr"/>
          <a:lstStyle/>
          <a:p>
            <a:pPr algn="ctr" defTabSz="685035" eaLnBrk="1" fontAlgn="auto" hangingPunct="1">
              <a:spcBef>
                <a:spcPts val="0"/>
              </a:spcBef>
              <a:spcAft>
                <a:spcPts val="0"/>
              </a:spcAft>
              <a:defRPr/>
            </a:pPr>
            <a:r>
              <a:rPr lang="en-US" altLang="zh-CN" sz="1500" kern="0" dirty="0">
                <a:solidFill>
                  <a:srgbClr val="C00000"/>
                </a:solidFill>
                <a:latin typeface="微软雅黑" panose="020B0503020204020204" pitchFamily="34" charset="-122"/>
                <a:ea typeface="微软雅黑" panose="020B0503020204020204" pitchFamily="34" charset="-122"/>
              </a:rPr>
              <a:t>0</a:t>
            </a:r>
          </a:p>
        </p:txBody>
      </p:sp>
      <p:sp>
        <p:nvSpPr>
          <p:cNvPr id="114" name="Rectangle 44"/>
          <p:cNvSpPr>
            <a:spLocks noChangeArrowheads="1"/>
          </p:cNvSpPr>
          <p:nvPr/>
        </p:nvSpPr>
        <p:spPr bwMode="auto">
          <a:xfrm>
            <a:off x="3586257" y="3415732"/>
            <a:ext cx="239308" cy="215504"/>
          </a:xfrm>
          <a:prstGeom prst="rect">
            <a:avLst/>
          </a:prstGeom>
          <a:solidFill>
            <a:schemeClr val="bg1">
              <a:lumMod val="95000"/>
            </a:schemeClr>
          </a:solidFill>
          <a:ln w="12700">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lIns="13500" tIns="34289" rIns="13500" bIns="34289" anchor="ctr"/>
          <a:lstStyle/>
          <a:p>
            <a:pPr algn="ctr" defTabSz="685035" eaLnBrk="1" fontAlgn="auto" hangingPunct="1">
              <a:spcBef>
                <a:spcPts val="0"/>
              </a:spcBef>
              <a:spcAft>
                <a:spcPts val="0"/>
              </a:spcAft>
              <a:defRPr/>
            </a:pPr>
            <a:r>
              <a:rPr lang="en-US" altLang="zh-CN" sz="1500" kern="0" dirty="0">
                <a:solidFill>
                  <a:srgbClr val="C00000"/>
                </a:solidFill>
                <a:latin typeface="微软雅黑" panose="020B0503020204020204" pitchFamily="34" charset="-122"/>
                <a:ea typeface="微软雅黑" panose="020B0503020204020204" pitchFamily="34" charset="-122"/>
              </a:rPr>
              <a:t>0</a:t>
            </a:r>
          </a:p>
        </p:txBody>
      </p:sp>
      <p:grpSp>
        <p:nvGrpSpPr>
          <p:cNvPr id="115" name="组合 114"/>
          <p:cNvGrpSpPr/>
          <p:nvPr/>
        </p:nvGrpSpPr>
        <p:grpSpPr>
          <a:xfrm>
            <a:off x="2150442" y="4153495"/>
            <a:ext cx="1435847" cy="215504"/>
            <a:chOff x="3131931" y="5275314"/>
            <a:chExt cx="1914462" cy="287338"/>
          </a:xfrm>
          <a:solidFill>
            <a:schemeClr val="bg1">
              <a:lumMod val="95000"/>
            </a:schemeClr>
          </a:solidFill>
          <a:scene3d>
            <a:camera prst="orthographicFront">
              <a:rot lat="0" lon="0" rev="0"/>
            </a:camera>
            <a:lightRig rig="soft" dir="t">
              <a:rot lat="0" lon="0" rev="0"/>
            </a:lightRig>
          </a:scene3d>
        </p:grpSpPr>
        <p:sp>
          <p:nvSpPr>
            <p:cNvPr id="116" name="Rectangle 44"/>
            <p:cNvSpPr>
              <a:spLocks noChangeArrowheads="1"/>
            </p:cNvSpPr>
            <p:nvPr/>
          </p:nvSpPr>
          <p:spPr bwMode="auto">
            <a:xfrm>
              <a:off x="3131931" y="527531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17" name="Rectangle 44"/>
            <p:cNvSpPr>
              <a:spLocks noChangeArrowheads="1"/>
            </p:cNvSpPr>
            <p:nvPr/>
          </p:nvSpPr>
          <p:spPr bwMode="auto">
            <a:xfrm>
              <a:off x="3451008" y="527531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18" name="Rectangle 44"/>
            <p:cNvSpPr>
              <a:spLocks noChangeArrowheads="1"/>
            </p:cNvSpPr>
            <p:nvPr/>
          </p:nvSpPr>
          <p:spPr bwMode="auto">
            <a:xfrm>
              <a:off x="3770085" y="527531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19" name="Rectangle 44"/>
            <p:cNvSpPr>
              <a:spLocks noChangeArrowheads="1"/>
            </p:cNvSpPr>
            <p:nvPr/>
          </p:nvSpPr>
          <p:spPr bwMode="auto">
            <a:xfrm>
              <a:off x="4089162" y="527531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20" name="Rectangle 44"/>
            <p:cNvSpPr>
              <a:spLocks noChangeArrowheads="1"/>
            </p:cNvSpPr>
            <p:nvPr/>
          </p:nvSpPr>
          <p:spPr bwMode="auto">
            <a:xfrm>
              <a:off x="4408239" y="527531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21" name="Rectangle 44"/>
            <p:cNvSpPr>
              <a:spLocks noChangeArrowheads="1"/>
            </p:cNvSpPr>
            <p:nvPr/>
          </p:nvSpPr>
          <p:spPr bwMode="auto">
            <a:xfrm>
              <a:off x="4727316" y="527531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grpSp>
      <p:grpSp>
        <p:nvGrpSpPr>
          <p:cNvPr id="122" name="组合 121"/>
          <p:cNvGrpSpPr/>
          <p:nvPr/>
        </p:nvGrpSpPr>
        <p:grpSpPr>
          <a:xfrm>
            <a:off x="3586302" y="4153495"/>
            <a:ext cx="1435847" cy="215508"/>
            <a:chOff x="5046393" y="5275314"/>
            <a:chExt cx="1914462" cy="287344"/>
          </a:xfrm>
          <a:solidFill>
            <a:schemeClr val="bg1">
              <a:lumMod val="95000"/>
            </a:schemeClr>
          </a:solidFill>
          <a:scene3d>
            <a:camera prst="orthographicFront">
              <a:rot lat="0" lon="0" rev="0"/>
            </a:camera>
            <a:lightRig rig="soft" dir="t">
              <a:rot lat="0" lon="0" rev="0"/>
            </a:lightRig>
          </a:scene3d>
        </p:grpSpPr>
        <p:sp>
          <p:nvSpPr>
            <p:cNvPr id="123" name="Rectangle 44"/>
            <p:cNvSpPr>
              <a:spLocks noChangeArrowheads="1"/>
            </p:cNvSpPr>
            <p:nvPr/>
          </p:nvSpPr>
          <p:spPr bwMode="auto">
            <a:xfrm>
              <a:off x="5046393" y="527531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24" name="Rectangle 44"/>
            <p:cNvSpPr>
              <a:spLocks noChangeArrowheads="1"/>
            </p:cNvSpPr>
            <p:nvPr/>
          </p:nvSpPr>
          <p:spPr bwMode="auto">
            <a:xfrm>
              <a:off x="5365470" y="527531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25" name="Rectangle 44"/>
            <p:cNvSpPr>
              <a:spLocks noChangeArrowheads="1"/>
            </p:cNvSpPr>
            <p:nvPr/>
          </p:nvSpPr>
          <p:spPr bwMode="auto">
            <a:xfrm>
              <a:off x="5684547" y="527531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26" name="Rectangle 44"/>
            <p:cNvSpPr>
              <a:spLocks noChangeArrowheads="1"/>
            </p:cNvSpPr>
            <p:nvPr/>
          </p:nvSpPr>
          <p:spPr bwMode="auto">
            <a:xfrm>
              <a:off x="6003624" y="5275314"/>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27" name="Rectangle 44"/>
            <p:cNvSpPr>
              <a:spLocks noChangeArrowheads="1"/>
            </p:cNvSpPr>
            <p:nvPr/>
          </p:nvSpPr>
          <p:spPr bwMode="auto">
            <a:xfrm>
              <a:off x="6322701"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28" name="Rectangle 44"/>
            <p:cNvSpPr>
              <a:spLocks noChangeArrowheads="1"/>
            </p:cNvSpPr>
            <p:nvPr/>
          </p:nvSpPr>
          <p:spPr bwMode="auto">
            <a:xfrm>
              <a:off x="6641778"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grpSp>
      <p:grpSp>
        <p:nvGrpSpPr>
          <p:cNvPr id="129" name="组合 128"/>
          <p:cNvGrpSpPr/>
          <p:nvPr/>
        </p:nvGrpSpPr>
        <p:grpSpPr>
          <a:xfrm>
            <a:off x="5022104" y="4153501"/>
            <a:ext cx="2871693" cy="215504"/>
            <a:chOff x="6960855" y="5275320"/>
            <a:chExt cx="3828924" cy="287338"/>
          </a:xfrm>
          <a:solidFill>
            <a:schemeClr val="bg1">
              <a:lumMod val="95000"/>
            </a:schemeClr>
          </a:solidFill>
          <a:scene3d>
            <a:camera prst="orthographicFront">
              <a:rot lat="0" lon="0" rev="0"/>
            </a:camera>
            <a:lightRig rig="soft" dir="t">
              <a:rot lat="0" lon="0" rev="0"/>
            </a:lightRig>
          </a:scene3d>
        </p:grpSpPr>
        <p:sp>
          <p:nvSpPr>
            <p:cNvPr id="130" name="Rectangle 44"/>
            <p:cNvSpPr>
              <a:spLocks noChangeArrowheads="1"/>
            </p:cNvSpPr>
            <p:nvPr/>
          </p:nvSpPr>
          <p:spPr bwMode="auto">
            <a:xfrm>
              <a:off x="6960855"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31" name="Rectangle 44"/>
            <p:cNvSpPr>
              <a:spLocks noChangeArrowheads="1"/>
            </p:cNvSpPr>
            <p:nvPr/>
          </p:nvSpPr>
          <p:spPr bwMode="auto">
            <a:xfrm>
              <a:off x="7279932"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32" name="Rectangle 44"/>
            <p:cNvSpPr>
              <a:spLocks noChangeArrowheads="1"/>
            </p:cNvSpPr>
            <p:nvPr/>
          </p:nvSpPr>
          <p:spPr bwMode="auto">
            <a:xfrm>
              <a:off x="7599009"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33" name="Rectangle 44"/>
            <p:cNvSpPr>
              <a:spLocks noChangeArrowheads="1"/>
            </p:cNvSpPr>
            <p:nvPr/>
          </p:nvSpPr>
          <p:spPr bwMode="auto">
            <a:xfrm>
              <a:off x="7918086"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34" name="Rectangle 44"/>
            <p:cNvSpPr>
              <a:spLocks noChangeArrowheads="1"/>
            </p:cNvSpPr>
            <p:nvPr/>
          </p:nvSpPr>
          <p:spPr bwMode="auto">
            <a:xfrm>
              <a:off x="8237163"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35" name="Rectangle 44"/>
            <p:cNvSpPr>
              <a:spLocks noChangeArrowheads="1"/>
            </p:cNvSpPr>
            <p:nvPr/>
          </p:nvSpPr>
          <p:spPr bwMode="auto">
            <a:xfrm>
              <a:off x="8556240"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36" name="Rectangle 44"/>
            <p:cNvSpPr>
              <a:spLocks noChangeArrowheads="1"/>
            </p:cNvSpPr>
            <p:nvPr/>
          </p:nvSpPr>
          <p:spPr bwMode="auto">
            <a:xfrm>
              <a:off x="8875317"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37" name="Rectangle 44"/>
            <p:cNvSpPr>
              <a:spLocks noChangeArrowheads="1"/>
            </p:cNvSpPr>
            <p:nvPr/>
          </p:nvSpPr>
          <p:spPr bwMode="auto">
            <a:xfrm>
              <a:off x="9194394"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38" name="Rectangle 44"/>
            <p:cNvSpPr>
              <a:spLocks noChangeArrowheads="1"/>
            </p:cNvSpPr>
            <p:nvPr/>
          </p:nvSpPr>
          <p:spPr bwMode="auto">
            <a:xfrm>
              <a:off x="9513471"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39" name="Rectangle 44"/>
            <p:cNvSpPr>
              <a:spLocks noChangeArrowheads="1"/>
            </p:cNvSpPr>
            <p:nvPr/>
          </p:nvSpPr>
          <p:spPr bwMode="auto">
            <a:xfrm>
              <a:off x="9832548"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40" name="Rectangle 44"/>
            <p:cNvSpPr>
              <a:spLocks noChangeArrowheads="1"/>
            </p:cNvSpPr>
            <p:nvPr/>
          </p:nvSpPr>
          <p:spPr bwMode="auto">
            <a:xfrm>
              <a:off x="10151625"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41" name="Rectangle 44"/>
            <p:cNvSpPr>
              <a:spLocks noChangeArrowheads="1"/>
            </p:cNvSpPr>
            <p:nvPr/>
          </p:nvSpPr>
          <p:spPr bwMode="auto">
            <a:xfrm>
              <a:off x="10470702" y="5275320"/>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grpSp>
      <p:sp>
        <p:nvSpPr>
          <p:cNvPr id="142" name="矩形 141"/>
          <p:cNvSpPr/>
          <p:nvPr/>
        </p:nvSpPr>
        <p:spPr>
          <a:xfrm>
            <a:off x="782093" y="4111250"/>
            <a:ext cx="1286781" cy="300083"/>
          </a:xfrm>
          <a:prstGeom prst="rect">
            <a:avLst/>
          </a:prstGeom>
          <a:noFill/>
          <a:ln>
            <a:noFill/>
          </a:ln>
        </p:spPr>
        <p:txBody>
          <a:bodyPr wrap="square" lIns="68513" tIns="34289" rIns="68513" bIns="34289">
            <a:spAutoFit/>
          </a:bodyPr>
          <a:lstStyle/>
          <a:p>
            <a:pPr defTabSz="685035" eaLnBrk="1" hangingPunct="1">
              <a:spcBef>
                <a:spcPct val="50000"/>
              </a:spcBef>
              <a:defRPr/>
            </a:pPr>
            <a:r>
              <a:rPr kumimoji="1" lang="zh-CN" altLang="en-US" sz="1500" dirty="0">
                <a:solidFill>
                  <a:prstClr val="black"/>
                </a:solidFill>
                <a:latin typeface="微软雅黑" panose="020B0503020204020204" pitchFamily="34" charset="-122"/>
                <a:ea typeface="微软雅黑" panose="020B0503020204020204" pitchFamily="34" charset="-122"/>
              </a:rPr>
              <a:t>处理后的载荷</a:t>
            </a:r>
          </a:p>
        </p:txBody>
      </p:sp>
      <p:sp>
        <p:nvSpPr>
          <p:cNvPr id="143" name="矩形 142"/>
          <p:cNvSpPr/>
          <p:nvPr/>
        </p:nvSpPr>
        <p:spPr>
          <a:xfrm>
            <a:off x="782130" y="3373486"/>
            <a:ext cx="1368317" cy="300083"/>
          </a:xfrm>
          <a:prstGeom prst="rect">
            <a:avLst/>
          </a:prstGeom>
          <a:noFill/>
          <a:ln>
            <a:noFill/>
          </a:ln>
        </p:spPr>
        <p:txBody>
          <a:bodyPr wrap="square" lIns="68513" tIns="34289" rIns="68513" bIns="34289">
            <a:spAutoFit/>
          </a:bodyPr>
          <a:lstStyle/>
          <a:p>
            <a:pPr defTabSz="685035" eaLnBrk="1" hangingPunct="1">
              <a:spcBef>
                <a:spcPct val="50000"/>
              </a:spcBef>
              <a:defRPr/>
            </a:pPr>
            <a:r>
              <a:rPr kumimoji="1" lang="zh-CN" altLang="en-US" sz="1500" dirty="0">
                <a:solidFill>
                  <a:prstClr val="black"/>
                </a:solidFill>
                <a:latin typeface="微软雅黑" panose="020B0503020204020204" pitchFamily="34" charset="-122"/>
                <a:ea typeface="微软雅黑" panose="020B0503020204020204" pitchFamily="34" charset="-122"/>
              </a:rPr>
              <a:t>收到的比特流</a:t>
            </a:r>
          </a:p>
        </p:txBody>
      </p:sp>
      <p:grpSp>
        <p:nvGrpSpPr>
          <p:cNvPr id="144" name="组合 143"/>
          <p:cNvGrpSpPr/>
          <p:nvPr/>
        </p:nvGrpSpPr>
        <p:grpSpPr>
          <a:xfrm>
            <a:off x="2150442" y="3415732"/>
            <a:ext cx="1435847" cy="215504"/>
            <a:chOff x="2861978" y="3678775"/>
            <a:chExt cx="1914462" cy="287338"/>
          </a:xfrm>
          <a:solidFill>
            <a:schemeClr val="bg1">
              <a:lumMod val="95000"/>
            </a:schemeClr>
          </a:solidFill>
          <a:scene3d>
            <a:camera prst="orthographicFront">
              <a:rot lat="0" lon="0" rev="0"/>
            </a:camera>
            <a:lightRig rig="soft" dir="t">
              <a:rot lat="0" lon="0" rev="0"/>
            </a:lightRig>
          </a:scene3d>
        </p:grpSpPr>
        <p:sp>
          <p:nvSpPr>
            <p:cNvPr id="145" name="Rectangle 44"/>
            <p:cNvSpPr>
              <a:spLocks noChangeArrowheads="1"/>
            </p:cNvSpPr>
            <p:nvPr/>
          </p:nvSpPr>
          <p:spPr bwMode="auto">
            <a:xfrm>
              <a:off x="2861978"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46" name="Rectangle 44"/>
            <p:cNvSpPr>
              <a:spLocks noChangeArrowheads="1"/>
            </p:cNvSpPr>
            <p:nvPr/>
          </p:nvSpPr>
          <p:spPr bwMode="auto">
            <a:xfrm>
              <a:off x="3181055"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47" name="Rectangle 44"/>
            <p:cNvSpPr>
              <a:spLocks noChangeArrowheads="1"/>
            </p:cNvSpPr>
            <p:nvPr/>
          </p:nvSpPr>
          <p:spPr bwMode="auto">
            <a:xfrm>
              <a:off x="3500132"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48" name="Rectangle 44"/>
            <p:cNvSpPr>
              <a:spLocks noChangeArrowheads="1"/>
            </p:cNvSpPr>
            <p:nvPr/>
          </p:nvSpPr>
          <p:spPr bwMode="auto">
            <a:xfrm>
              <a:off x="3819209"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49" name="Rectangle 44"/>
            <p:cNvSpPr>
              <a:spLocks noChangeArrowheads="1"/>
            </p:cNvSpPr>
            <p:nvPr/>
          </p:nvSpPr>
          <p:spPr bwMode="auto">
            <a:xfrm>
              <a:off x="4138286"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50" name="Rectangle 44"/>
            <p:cNvSpPr>
              <a:spLocks noChangeArrowheads="1"/>
            </p:cNvSpPr>
            <p:nvPr/>
          </p:nvSpPr>
          <p:spPr bwMode="auto">
            <a:xfrm>
              <a:off x="4457363"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grpSp>
      <p:grpSp>
        <p:nvGrpSpPr>
          <p:cNvPr id="151" name="组合 150"/>
          <p:cNvGrpSpPr/>
          <p:nvPr/>
        </p:nvGrpSpPr>
        <p:grpSpPr>
          <a:xfrm>
            <a:off x="3825610" y="3415730"/>
            <a:ext cx="1435847" cy="215508"/>
            <a:chOff x="5095517" y="3678775"/>
            <a:chExt cx="1914462" cy="287344"/>
          </a:xfrm>
          <a:solidFill>
            <a:schemeClr val="bg1">
              <a:lumMod val="95000"/>
            </a:schemeClr>
          </a:solidFill>
          <a:scene3d>
            <a:camera prst="orthographicFront">
              <a:rot lat="0" lon="0" rev="0"/>
            </a:camera>
            <a:lightRig rig="soft" dir="t">
              <a:rot lat="0" lon="0" rev="0"/>
            </a:lightRig>
          </a:scene3d>
        </p:grpSpPr>
        <p:sp>
          <p:nvSpPr>
            <p:cNvPr id="152" name="Rectangle 44"/>
            <p:cNvSpPr>
              <a:spLocks noChangeArrowheads="1"/>
            </p:cNvSpPr>
            <p:nvPr/>
          </p:nvSpPr>
          <p:spPr bwMode="auto">
            <a:xfrm>
              <a:off x="5095517"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53" name="Rectangle 44"/>
            <p:cNvSpPr>
              <a:spLocks noChangeArrowheads="1"/>
            </p:cNvSpPr>
            <p:nvPr/>
          </p:nvSpPr>
          <p:spPr bwMode="auto">
            <a:xfrm>
              <a:off x="5414594"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54" name="Rectangle 44"/>
            <p:cNvSpPr>
              <a:spLocks noChangeArrowheads="1"/>
            </p:cNvSpPr>
            <p:nvPr/>
          </p:nvSpPr>
          <p:spPr bwMode="auto">
            <a:xfrm>
              <a:off x="5733671" y="3678775"/>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55" name="Rectangle 44"/>
            <p:cNvSpPr>
              <a:spLocks noChangeArrowheads="1"/>
            </p:cNvSpPr>
            <p:nvPr/>
          </p:nvSpPr>
          <p:spPr bwMode="auto">
            <a:xfrm>
              <a:off x="6052748"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56" name="Rectangle 44"/>
            <p:cNvSpPr>
              <a:spLocks noChangeArrowheads="1"/>
            </p:cNvSpPr>
            <p:nvPr/>
          </p:nvSpPr>
          <p:spPr bwMode="auto">
            <a:xfrm>
              <a:off x="6371825"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sp>
          <p:nvSpPr>
            <p:cNvPr id="157" name="Rectangle 44"/>
            <p:cNvSpPr>
              <a:spLocks noChangeArrowheads="1"/>
            </p:cNvSpPr>
            <p:nvPr/>
          </p:nvSpPr>
          <p:spPr bwMode="auto">
            <a:xfrm>
              <a:off x="6690902"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srgbClr val="7030A0"/>
                  </a:solidFill>
                  <a:latin typeface="微软雅黑" panose="020B0503020204020204" pitchFamily="34" charset="-122"/>
                  <a:ea typeface="微软雅黑" panose="020B0503020204020204" pitchFamily="34" charset="-122"/>
                </a:rPr>
                <a:t>1</a:t>
              </a:r>
            </a:p>
          </p:txBody>
        </p:sp>
      </p:grpSp>
      <p:grpSp>
        <p:nvGrpSpPr>
          <p:cNvPr id="158" name="组合 157"/>
          <p:cNvGrpSpPr/>
          <p:nvPr/>
        </p:nvGrpSpPr>
        <p:grpSpPr>
          <a:xfrm>
            <a:off x="5500720" y="3415735"/>
            <a:ext cx="2871692" cy="215504"/>
            <a:chOff x="7329056" y="3678781"/>
            <a:chExt cx="3828922" cy="287338"/>
          </a:xfrm>
          <a:solidFill>
            <a:schemeClr val="bg1">
              <a:lumMod val="95000"/>
            </a:schemeClr>
          </a:solidFill>
          <a:scene3d>
            <a:camera prst="orthographicFront">
              <a:rot lat="0" lon="0" rev="0"/>
            </a:camera>
            <a:lightRig rig="soft" dir="t">
              <a:rot lat="0" lon="0" rev="0"/>
            </a:lightRig>
          </a:scene3d>
        </p:grpSpPr>
        <p:sp>
          <p:nvSpPr>
            <p:cNvPr id="159" name="Rectangle 44"/>
            <p:cNvSpPr>
              <a:spLocks noChangeArrowheads="1"/>
            </p:cNvSpPr>
            <p:nvPr/>
          </p:nvSpPr>
          <p:spPr bwMode="auto">
            <a:xfrm>
              <a:off x="7329056"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60" name="Rectangle 44"/>
            <p:cNvSpPr>
              <a:spLocks noChangeArrowheads="1"/>
            </p:cNvSpPr>
            <p:nvPr/>
          </p:nvSpPr>
          <p:spPr bwMode="auto">
            <a:xfrm>
              <a:off x="7648133"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61" name="Rectangle 44"/>
            <p:cNvSpPr>
              <a:spLocks noChangeArrowheads="1"/>
            </p:cNvSpPr>
            <p:nvPr/>
          </p:nvSpPr>
          <p:spPr bwMode="auto">
            <a:xfrm>
              <a:off x="7967210"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62" name="Rectangle 44"/>
            <p:cNvSpPr>
              <a:spLocks noChangeArrowheads="1"/>
            </p:cNvSpPr>
            <p:nvPr/>
          </p:nvSpPr>
          <p:spPr bwMode="auto">
            <a:xfrm>
              <a:off x="8286287"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63" name="Rectangle 44"/>
            <p:cNvSpPr>
              <a:spLocks noChangeArrowheads="1"/>
            </p:cNvSpPr>
            <p:nvPr/>
          </p:nvSpPr>
          <p:spPr bwMode="auto">
            <a:xfrm>
              <a:off x="8605364"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64" name="Rectangle 44"/>
            <p:cNvSpPr>
              <a:spLocks noChangeArrowheads="1"/>
            </p:cNvSpPr>
            <p:nvPr/>
          </p:nvSpPr>
          <p:spPr bwMode="auto">
            <a:xfrm>
              <a:off x="8924441"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65" name="Rectangle 44"/>
            <p:cNvSpPr>
              <a:spLocks noChangeArrowheads="1"/>
            </p:cNvSpPr>
            <p:nvPr/>
          </p:nvSpPr>
          <p:spPr bwMode="auto">
            <a:xfrm>
              <a:off x="9243518"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66" name="Rectangle 44"/>
            <p:cNvSpPr>
              <a:spLocks noChangeArrowheads="1"/>
            </p:cNvSpPr>
            <p:nvPr/>
          </p:nvSpPr>
          <p:spPr bwMode="auto">
            <a:xfrm>
              <a:off x="10200747"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67" name="Rectangle 44"/>
            <p:cNvSpPr>
              <a:spLocks noChangeArrowheads="1"/>
            </p:cNvSpPr>
            <p:nvPr/>
          </p:nvSpPr>
          <p:spPr bwMode="auto">
            <a:xfrm>
              <a:off x="10519824"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1</a:t>
              </a:r>
            </a:p>
          </p:txBody>
        </p:sp>
        <p:sp>
          <p:nvSpPr>
            <p:cNvPr id="168" name="Rectangle 44"/>
            <p:cNvSpPr>
              <a:spLocks noChangeArrowheads="1"/>
            </p:cNvSpPr>
            <p:nvPr/>
          </p:nvSpPr>
          <p:spPr bwMode="auto">
            <a:xfrm>
              <a:off x="10838901"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69" name="Rectangle 44"/>
            <p:cNvSpPr>
              <a:spLocks noChangeArrowheads="1"/>
            </p:cNvSpPr>
            <p:nvPr/>
          </p:nvSpPr>
          <p:spPr bwMode="auto">
            <a:xfrm>
              <a:off x="9562595"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sp>
          <p:nvSpPr>
            <p:cNvPr id="170" name="Rectangle 44"/>
            <p:cNvSpPr>
              <a:spLocks noChangeArrowheads="1"/>
            </p:cNvSpPr>
            <p:nvPr/>
          </p:nvSpPr>
          <p:spPr bwMode="auto">
            <a:xfrm>
              <a:off x="9881672" y="3678781"/>
              <a:ext cx="319077" cy="287338"/>
            </a:xfrm>
            <a:prstGeom prst="rect">
              <a:avLst/>
            </a:prstGeom>
            <a:grpFill/>
            <a:ln w="12700">
              <a:noFill/>
              <a:miter lim="800000"/>
              <a:headEnd/>
              <a:tailEnd/>
            </a:ln>
            <a:effectLst>
              <a:outerShdw blurRad="107950" dist="12700" dir="5400000" algn="ctr">
                <a:srgbClr val="000000"/>
              </a:outerShdw>
            </a:effectLst>
            <a:sp3d contourW="44450" prstMaterial="matte">
              <a:bevelT w="63500" h="63500" prst="artDeco"/>
              <a:contourClr>
                <a:srgbClr val="FFFFFF"/>
              </a:contourClr>
            </a:sp3d>
          </p:spPr>
          <p:txBody>
            <a:bodyPr wrap="none" lIns="18000" rIns="18000" anchor="ctr"/>
            <a:lstStyle/>
            <a:p>
              <a:pPr algn="ctr" defTabSz="685035" eaLnBrk="1" fontAlgn="auto" hangingPunct="1">
                <a:spcBef>
                  <a:spcPts val="0"/>
                </a:spcBef>
                <a:spcAft>
                  <a:spcPts val="0"/>
                </a:spcAft>
                <a:defRPr/>
              </a:pPr>
              <a:r>
                <a:rPr lang="en-US" altLang="zh-CN" sz="1500" kern="0" dirty="0">
                  <a:solidFill>
                    <a:prstClr val="black"/>
                  </a:solidFill>
                  <a:latin typeface="微软雅黑" panose="020B0503020204020204" pitchFamily="34" charset="-122"/>
                  <a:ea typeface="微软雅黑" panose="020B0503020204020204" pitchFamily="34" charset="-122"/>
                </a:rPr>
                <a:t>0</a:t>
              </a:r>
            </a:p>
          </p:txBody>
        </p:sp>
      </p:grpSp>
      <p:cxnSp>
        <p:nvCxnSpPr>
          <p:cNvPr id="171" name="直接箭头连接符 170"/>
          <p:cNvCxnSpPr>
            <a:endCxn id="114" idx="0"/>
          </p:cNvCxnSpPr>
          <p:nvPr/>
        </p:nvCxnSpPr>
        <p:spPr>
          <a:xfrm flipH="1">
            <a:off x="3705913" y="2987858"/>
            <a:ext cx="119654" cy="427872"/>
          </a:xfrm>
          <a:prstGeom prst="straightConnector1">
            <a:avLst/>
          </a:prstGeom>
          <a:ln w="1905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2" name="矩形 171"/>
          <p:cNvSpPr/>
          <p:nvPr/>
        </p:nvSpPr>
        <p:spPr>
          <a:xfrm>
            <a:off x="3825565" y="2751309"/>
            <a:ext cx="523220" cy="300083"/>
          </a:xfrm>
          <a:prstGeom prst="rect">
            <a:avLst/>
          </a:prstGeom>
          <a:noFill/>
          <a:ln>
            <a:noFill/>
          </a:ln>
        </p:spPr>
        <p:txBody>
          <a:bodyPr wrap="none" lIns="68513" tIns="34289" rIns="68513" bIns="34289">
            <a:spAutoFit/>
          </a:bodyPr>
          <a:lstStyle/>
          <a:p>
            <a:pPr defTabSz="685035" eaLnBrk="1" hangingPunct="1">
              <a:spcBef>
                <a:spcPct val="50000"/>
              </a:spcBef>
              <a:defRPr/>
            </a:pPr>
            <a:r>
              <a:rPr kumimoji="1" lang="zh-CN" altLang="en-US" sz="1500" dirty="0">
                <a:solidFill>
                  <a:srgbClr val="C00000"/>
                </a:solidFill>
                <a:latin typeface="微软雅黑" panose="020B0503020204020204" pitchFamily="34" charset="-122"/>
                <a:ea typeface="微软雅黑" panose="020B0503020204020204" pitchFamily="34" charset="-122"/>
              </a:rPr>
              <a:t>丢弃</a:t>
            </a:r>
          </a:p>
        </p:txBody>
      </p:sp>
      <p:cxnSp>
        <p:nvCxnSpPr>
          <p:cNvPr id="173" name="直接箭头连接符 172"/>
          <p:cNvCxnSpPr>
            <a:endCxn id="113" idx="0"/>
          </p:cNvCxnSpPr>
          <p:nvPr/>
        </p:nvCxnSpPr>
        <p:spPr>
          <a:xfrm flipH="1">
            <a:off x="5381065" y="3040182"/>
            <a:ext cx="119654" cy="375554"/>
          </a:xfrm>
          <a:prstGeom prst="straightConnector1">
            <a:avLst/>
          </a:prstGeom>
          <a:ln w="1905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4" name="矩形 173"/>
          <p:cNvSpPr/>
          <p:nvPr/>
        </p:nvSpPr>
        <p:spPr>
          <a:xfrm>
            <a:off x="5543614" y="2751309"/>
            <a:ext cx="523220" cy="300083"/>
          </a:xfrm>
          <a:prstGeom prst="rect">
            <a:avLst/>
          </a:prstGeom>
          <a:noFill/>
          <a:ln>
            <a:noFill/>
          </a:ln>
        </p:spPr>
        <p:txBody>
          <a:bodyPr wrap="none" lIns="68513" tIns="34289" rIns="68513" bIns="34289">
            <a:spAutoFit/>
          </a:bodyPr>
          <a:lstStyle/>
          <a:p>
            <a:pPr defTabSz="685035" eaLnBrk="1" hangingPunct="1">
              <a:spcBef>
                <a:spcPct val="50000"/>
              </a:spcBef>
              <a:defRPr/>
            </a:pPr>
            <a:r>
              <a:rPr kumimoji="1" lang="zh-CN" altLang="en-US" sz="1500" dirty="0">
                <a:solidFill>
                  <a:srgbClr val="C00000"/>
                </a:solidFill>
                <a:latin typeface="微软雅黑" panose="020B0503020204020204" pitchFamily="34" charset="-122"/>
                <a:ea typeface="微软雅黑" panose="020B0503020204020204" pitchFamily="34" charset="-122"/>
              </a:rPr>
              <a:t>丢弃</a:t>
            </a:r>
          </a:p>
        </p:txBody>
      </p:sp>
      <p:sp>
        <p:nvSpPr>
          <p:cNvPr id="175" name="Line 78"/>
          <p:cNvSpPr>
            <a:spLocks noChangeShapeType="1"/>
          </p:cNvSpPr>
          <p:nvPr/>
        </p:nvSpPr>
        <p:spPr bwMode="auto">
          <a:xfrm flipH="1">
            <a:off x="3705955" y="3652324"/>
            <a:ext cx="211355" cy="501176"/>
          </a:xfrm>
          <a:prstGeom prst="line">
            <a:avLst/>
          </a:prstGeom>
          <a:noFill/>
          <a:ln w="19050">
            <a:solidFill>
              <a:srgbClr val="C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13" tIns="34289" rIns="68513" bIns="34289"/>
          <a:lstStyle/>
          <a:p>
            <a:pPr defTabSz="685035" eaLnBrk="1" fontAlgn="auto" hangingPunct="1">
              <a:spcBef>
                <a:spcPts val="0"/>
              </a:spcBef>
              <a:spcAft>
                <a:spcPts val="0"/>
              </a:spcAft>
              <a:defRPr/>
            </a:pPr>
            <a:endParaRPr lang="zh-CN" altLang="en-US" sz="1100">
              <a:solidFill>
                <a:prstClr val="black"/>
              </a:solidFill>
              <a:latin typeface="Calibri" pitchFamily="34" charset="0"/>
              <a:ea typeface="等线" panose="02010600030101010101" pitchFamily="2" charset="-122"/>
              <a:cs typeface="Calibri" pitchFamily="34" charset="0"/>
            </a:endParaRPr>
          </a:p>
        </p:txBody>
      </p:sp>
      <p:sp>
        <p:nvSpPr>
          <p:cNvPr id="176" name="Line 78"/>
          <p:cNvSpPr>
            <a:spLocks noChangeShapeType="1"/>
          </p:cNvSpPr>
          <p:nvPr/>
        </p:nvSpPr>
        <p:spPr bwMode="auto">
          <a:xfrm flipH="1">
            <a:off x="5141758" y="3673525"/>
            <a:ext cx="412544" cy="479972"/>
          </a:xfrm>
          <a:prstGeom prst="line">
            <a:avLst/>
          </a:prstGeom>
          <a:noFill/>
          <a:ln w="19050">
            <a:solidFill>
              <a:srgbClr val="C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13" tIns="34289" rIns="68513" bIns="34289"/>
          <a:lstStyle/>
          <a:p>
            <a:pPr defTabSz="685035" eaLnBrk="1" fontAlgn="auto" hangingPunct="1">
              <a:spcBef>
                <a:spcPts val="0"/>
              </a:spcBef>
              <a:spcAft>
                <a:spcPts val="0"/>
              </a:spcAft>
              <a:defRPr/>
            </a:pPr>
            <a:endParaRPr lang="zh-CN" altLang="en-US" sz="1100">
              <a:solidFill>
                <a:prstClr val="black"/>
              </a:solidFill>
              <a:latin typeface="Calibri" pitchFamily="34" charset="0"/>
              <a:ea typeface="等线" panose="02010600030101010101" pitchFamily="2" charset="-122"/>
              <a:cs typeface="Calibri" pitchFamily="34" charset="0"/>
            </a:endParaRPr>
          </a:p>
        </p:txBody>
      </p:sp>
      <p:cxnSp>
        <p:nvCxnSpPr>
          <p:cNvPr id="177" name="直接箭头连接符 176"/>
          <p:cNvCxnSpPr/>
          <p:nvPr/>
        </p:nvCxnSpPr>
        <p:spPr>
          <a:xfrm>
            <a:off x="2150412" y="3745807"/>
            <a:ext cx="1435846"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p:nvPr/>
        </p:nvCxnSpPr>
        <p:spPr>
          <a:xfrm>
            <a:off x="3880881" y="3745807"/>
            <a:ext cx="1380532"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p:nvPr/>
        </p:nvCxnSpPr>
        <p:spPr>
          <a:xfrm>
            <a:off x="5543613" y="3745807"/>
            <a:ext cx="2752038"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08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wipe(left)">
                                      <p:cBhvr>
                                        <p:cTn id="7" dur="5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5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5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2"/>
                                        </p:tgtEl>
                                        <p:attrNameLst>
                                          <p:attrName>style.visibility</p:attrName>
                                        </p:attrNameLst>
                                      </p:cBhvr>
                                      <p:to>
                                        <p:strVal val="visible"/>
                                      </p:to>
                                    </p:set>
                                    <p:animEffect transition="in" filter="wipe(left)">
                                      <p:cBhvr>
                                        <p:cTn id="24" dur="500"/>
                                        <p:tgtEl>
                                          <p:spTgt spid="14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77"/>
                                        </p:tgtEl>
                                        <p:attrNameLst>
                                          <p:attrName>style.visibility</p:attrName>
                                        </p:attrNameLst>
                                      </p:cBhvr>
                                      <p:to>
                                        <p:strVal val="visible"/>
                                      </p:to>
                                    </p:set>
                                    <p:animEffect transition="in" filter="wipe(left)">
                                      <p:cBhvr>
                                        <p:cTn id="29" dur="500"/>
                                        <p:tgtEl>
                                          <p:spTgt spid="177"/>
                                        </p:tgtEl>
                                      </p:cBhvr>
                                    </p:animEffect>
                                  </p:childTnLst>
                                  <p:subTnLst>
                                    <p:set>
                                      <p:cBhvr override="childStyle">
                                        <p:cTn dur="1" fill="hold" display="0" masterRel="nextClick" afterEffect="1"/>
                                        <p:tgtEl>
                                          <p:spTgt spid="177"/>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1" nodeType="click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randombar(horizontal)">
                                      <p:cBhvr>
                                        <p:cTn id="34" dur="500"/>
                                        <p:tgtEl>
                                          <p:spTgt spid="114"/>
                                        </p:tgtEl>
                                      </p:cBhvr>
                                    </p:animEffect>
                                  </p:childTnLst>
                                  <p:subTnLst>
                                    <p:animClr clrSpc="rgb" dir="cw">
                                      <p:cBhvr override="childStyle">
                                        <p:cTn dur="1" fill="hold" display="0" masterRel="nextClick" afterEffect="1"/>
                                        <p:tgtEl>
                                          <p:spTgt spid="114"/>
                                        </p:tgtEl>
                                        <p:attrNameLst>
                                          <p:attrName>ppt_c</p:attrName>
                                        </p:attrNameLst>
                                      </p:cBhvr>
                                      <p:to>
                                        <a:schemeClr val="bg1"/>
                                      </p:to>
                                    </p:animClr>
                                  </p:subTnLst>
                                </p:cTn>
                              </p:par>
                              <p:par>
                                <p:cTn id="35" presetID="14" presetClass="entr" presetSubtype="10" fill="hold" nodeType="withEffect">
                                  <p:stCondLst>
                                    <p:cond delay="0"/>
                                  </p:stCondLst>
                                  <p:childTnLst>
                                    <p:set>
                                      <p:cBhvr>
                                        <p:cTn id="36" dur="1" fill="hold">
                                          <p:stCondLst>
                                            <p:cond delay="0"/>
                                          </p:stCondLst>
                                        </p:cTn>
                                        <p:tgtEl>
                                          <p:spTgt spid="171"/>
                                        </p:tgtEl>
                                        <p:attrNameLst>
                                          <p:attrName>style.visibility</p:attrName>
                                        </p:attrNameLst>
                                      </p:cBhvr>
                                      <p:to>
                                        <p:strVal val="visible"/>
                                      </p:to>
                                    </p:set>
                                    <p:animEffect transition="in" filter="randombar(horizontal)">
                                      <p:cBhvr>
                                        <p:cTn id="37" dur="500"/>
                                        <p:tgtEl>
                                          <p:spTgt spid="171"/>
                                        </p:tgtEl>
                                      </p:cBhvr>
                                    </p:animEffect>
                                  </p:childTnLst>
                                  <p:subTnLst>
                                    <p:animClr clrSpc="rgb" dir="cw">
                                      <p:cBhvr override="childStyle">
                                        <p:cTn dur="1" fill="hold" display="0" masterRel="nextClick" afterEffect="1"/>
                                        <p:tgtEl>
                                          <p:spTgt spid="171"/>
                                        </p:tgtEl>
                                        <p:attrNameLst>
                                          <p:attrName>ppt_c</p:attrName>
                                        </p:attrNameLst>
                                      </p:cBhvr>
                                      <p:to>
                                        <a:schemeClr val="bg1"/>
                                      </p:to>
                                    </p:animClr>
                                  </p:subTnLst>
                                </p:cTn>
                              </p:par>
                              <p:par>
                                <p:cTn id="38" presetID="14" presetClass="entr" presetSubtype="10" fill="hold" grpId="0" nodeType="withEffect">
                                  <p:stCondLst>
                                    <p:cond delay="0"/>
                                  </p:stCondLst>
                                  <p:childTnLst>
                                    <p:set>
                                      <p:cBhvr>
                                        <p:cTn id="39" dur="1" fill="hold">
                                          <p:stCondLst>
                                            <p:cond delay="0"/>
                                          </p:stCondLst>
                                        </p:cTn>
                                        <p:tgtEl>
                                          <p:spTgt spid="172"/>
                                        </p:tgtEl>
                                        <p:attrNameLst>
                                          <p:attrName>style.visibility</p:attrName>
                                        </p:attrNameLst>
                                      </p:cBhvr>
                                      <p:to>
                                        <p:strVal val="visible"/>
                                      </p:to>
                                    </p:set>
                                    <p:animEffect transition="in" filter="randombar(horizontal)">
                                      <p:cBhvr>
                                        <p:cTn id="40" dur="500"/>
                                        <p:tgtEl>
                                          <p:spTgt spid="172"/>
                                        </p:tgtEl>
                                      </p:cBhvr>
                                    </p:animEffect>
                                  </p:childTnLst>
                                  <p:subTnLst>
                                    <p:animClr clrSpc="rgb" dir="cw">
                                      <p:cBhvr override="childStyle">
                                        <p:cTn dur="1" fill="hold" display="0" masterRel="nextClick" afterEffect="1"/>
                                        <p:tgtEl>
                                          <p:spTgt spid="172"/>
                                        </p:tgtEl>
                                        <p:attrNameLst>
                                          <p:attrName>ppt_c</p:attrName>
                                        </p:attrNameLst>
                                      </p:cBhvr>
                                      <p:to>
                                        <a:schemeClr val="bg1"/>
                                      </p:to>
                                    </p:animClr>
                                  </p:sub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wipe(left)">
                                      <p:cBhvr>
                                        <p:cTn id="45" dur="500"/>
                                        <p:tgtEl>
                                          <p:spTgt spid="1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78"/>
                                        </p:tgtEl>
                                        <p:attrNameLst>
                                          <p:attrName>style.visibility</p:attrName>
                                        </p:attrNameLst>
                                      </p:cBhvr>
                                      <p:to>
                                        <p:strVal val="visible"/>
                                      </p:to>
                                    </p:set>
                                    <p:animEffect transition="in" filter="wipe(left)">
                                      <p:cBhvr>
                                        <p:cTn id="50" dur="500"/>
                                        <p:tgtEl>
                                          <p:spTgt spid="178"/>
                                        </p:tgtEl>
                                      </p:cBhvr>
                                    </p:animEffect>
                                  </p:childTnLst>
                                  <p:subTnLst>
                                    <p:set>
                                      <p:cBhvr override="childStyle">
                                        <p:cTn dur="1" fill="hold" display="0" masterRel="nextClick" afterEffect="1"/>
                                        <p:tgtEl>
                                          <p:spTgt spid="17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1" nodeType="click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randombar(horizontal)">
                                      <p:cBhvr>
                                        <p:cTn id="55" dur="500"/>
                                        <p:tgtEl>
                                          <p:spTgt spid="113"/>
                                        </p:tgtEl>
                                      </p:cBhvr>
                                    </p:animEffect>
                                  </p:childTnLst>
                                  <p:subTnLst>
                                    <p:animClr clrSpc="rgb" dir="cw">
                                      <p:cBhvr override="childStyle">
                                        <p:cTn dur="1" fill="hold" display="0" masterRel="nextClick" afterEffect="1"/>
                                        <p:tgtEl>
                                          <p:spTgt spid="113"/>
                                        </p:tgtEl>
                                        <p:attrNameLst>
                                          <p:attrName>ppt_c</p:attrName>
                                        </p:attrNameLst>
                                      </p:cBhvr>
                                      <p:to>
                                        <a:schemeClr val="bg1"/>
                                      </p:to>
                                    </p:animClr>
                                  </p:subTnLst>
                                </p:cTn>
                              </p:par>
                              <p:par>
                                <p:cTn id="56" presetID="14" presetClass="entr" presetSubtype="10" fill="hold" nodeType="withEffect">
                                  <p:stCondLst>
                                    <p:cond delay="0"/>
                                  </p:stCondLst>
                                  <p:childTnLst>
                                    <p:set>
                                      <p:cBhvr>
                                        <p:cTn id="57" dur="1" fill="hold">
                                          <p:stCondLst>
                                            <p:cond delay="0"/>
                                          </p:stCondLst>
                                        </p:cTn>
                                        <p:tgtEl>
                                          <p:spTgt spid="173"/>
                                        </p:tgtEl>
                                        <p:attrNameLst>
                                          <p:attrName>style.visibility</p:attrName>
                                        </p:attrNameLst>
                                      </p:cBhvr>
                                      <p:to>
                                        <p:strVal val="visible"/>
                                      </p:to>
                                    </p:set>
                                    <p:animEffect transition="in" filter="randombar(horizontal)">
                                      <p:cBhvr>
                                        <p:cTn id="58" dur="500"/>
                                        <p:tgtEl>
                                          <p:spTgt spid="173"/>
                                        </p:tgtEl>
                                      </p:cBhvr>
                                    </p:animEffect>
                                  </p:childTnLst>
                                  <p:subTnLst>
                                    <p:animClr clrSpc="rgb" dir="cw">
                                      <p:cBhvr override="childStyle">
                                        <p:cTn dur="1" fill="hold" display="0" masterRel="nextClick" afterEffect="1"/>
                                        <p:tgtEl>
                                          <p:spTgt spid="173"/>
                                        </p:tgtEl>
                                        <p:attrNameLst>
                                          <p:attrName>ppt_c</p:attrName>
                                        </p:attrNameLst>
                                      </p:cBhvr>
                                      <p:to>
                                        <a:schemeClr val="bg1"/>
                                      </p:to>
                                    </p:animClr>
                                  </p:subTnLst>
                                </p:cTn>
                              </p:par>
                              <p:par>
                                <p:cTn id="59" presetID="14" presetClass="entr" presetSubtype="10" fill="hold" grpId="0" nodeType="withEffect">
                                  <p:stCondLst>
                                    <p:cond delay="0"/>
                                  </p:stCondLst>
                                  <p:childTnLst>
                                    <p:set>
                                      <p:cBhvr>
                                        <p:cTn id="60" dur="1" fill="hold">
                                          <p:stCondLst>
                                            <p:cond delay="0"/>
                                          </p:stCondLst>
                                        </p:cTn>
                                        <p:tgtEl>
                                          <p:spTgt spid="174"/>
                                        </p:tgtEl>
                                        <p:attrNameLst>
                                          <p:attrName>style.visibility</p:attrName>
                                        </p:attrNameLst>
                                      </p:cBhvr>
                                      <p:to>
                                        <p:strVal val="visible"/>
                                      </p:to>
                                    </p:set>
                                    <p:animEffect transition="in" filter="randombar(horizontal)">
                                      <p:cBhvr>
                                        <p:cTn id="61" dur="500"/>
                                        <p:tgtEl>
                                          <p:spTgt spid="174"/>
                                        </p:tgtEl>
                                      </p:cBhvr>
                                    </p:animEffect>
                                  </p:childTnLst>
                                  <p:subTnLst>
                                    <p:animClr clrSpc="rgb" dir="cw">
                                      <p:cBhvr override="childStyle">
                                        <p:cTn dur="1" fill="hold" display="0" masterRel="nextClick" afterEffect="1"/>
                                        <p:tgtEl>
                                          <p:spTgt spid="174"/>
                                        </p:tgtEl>
                                        <p:attrNameLst>
                                          <p:attrName>ppt_c</p:attrName>
                                        </p:attrNameLst>
                                      </p:cBhvr>
                                      <p:to>
                                        <a:schemeClr val="bg1"/>
                                      </p:to>
                                    </p:animClr>
                                  </p:sub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75"/>
                                        </p:tgtEl>
                                        <p:attrNameLst>
                                          <p:attrName>style.visibility</p:attrName>
                                        </p:attrNameLst>
                                      </p:cBhvr>
                                      <p:to>
                                        <p:strVal val="visible"/>
                                      </p:to>
                                    </p:set>
                                    <p:animEffect transition="in" filter="wipe(up)">
                                      <p:cBhvr>
                                        <p:cTn id="66" dur="500"/>
                                        <p:tgtEl>
                                          <p:spTgt spid="17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22"/>
                                        </p:tgtEl>
                                        <p:attrNameLst>
                                          <p:attrName>style.visibility</p:attrName>
                                        </p:attrNameLst>
                                      </p:cBhvr>
                                      <p:to>
                                        <p:strVal val="visible"/>
                                      </p:to>
                                    </p:set>
                                    <p:animEffect transition="in" filter="wipe(left)">
                                      <p:cBhvr>
                                        <p:cTn id="71" dur="500"/>
                                        <p:tgtEl>
                                          <p:spTgt spid="12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79"/>
                                        </p:tgtEl>
                                        <p:attrNameLst>
                                          <p:attrName>style.visibility</p:attrName>
                                        </p:attrNameLst>
                                      </p:cBhvr>
                                      <p:to>
                                        <p:strVal val="visible"/>
                                      </p:to>
                                    </p:set>
                                    <p:animEffect transition="in" filter="wipe(left)">
                                      <p:cBhvr>
                                        <p:cTn id="76" dur="500"/>
                                        <p:tgtEl>
                                          <p:spTgt spid="179"/>
                                        </p:tgtEl>
                                      </p:cBhvr>
                                    </p:animEffect>
                                  </p:childTnLst>
                                  <p:subTnLst>
                                    <p:set>
                                      <p:cBhvr override="childStyle">
                                        <p:cTn dur="1" fill="hold" display="0" masterRel="nextClick" afterEffect="1"/>
                                        <p:tgtEl>
                                          <p:spTgt spid="179"/>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176"/>
                                        </p:tgtEl>
                                        <p:attrNameLst>
                                          <p:attrName>style.visibility</p:attrName>
                                        </p:attrNameLst>
                                      </p:cBhvr>
                                      <p:to>
                                        <p:strVal val="visible"/>
                                      </p:to>
                                    </p:set>
                                    <p:animEffect transition="in" filter="wipe(up)">
                                      <p:cBhvr>
                                        <p:cTn id="81" dur="500"/>
                                        <p:tgtEl>
                                          <p:spTgt spid="17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wipe(left)">
                                      <p:cBhvr>
                                        <p:cTn id="86"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3" grpId="1" animBg="1"/>
      <p:bldP spid="114" grpId="0" animBg="1"/>
      <p:bldP spid="114" grpId="1" animBg="1"/>
      <p:bldP spid="142" grpId="0"/>
      <p:bldP spid="143" grpId="0"/>
      <p:bldP spid="172" grpId="0"/>
      <p:bldP spid="174" grpId="0"/>
      <p:bldP spid="175" grpId="0" animBg="1"/>
      <p:bldP spid="17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E4DD7894-CFD0-4762-B295-500EE44F9057}" type="slidenum">
              <a:rPr lang="zh-CN" altLang="en-US" sz="1400"/>
              <a:pPr algn="r" eaLnBrk="1" hangingPunct="1">
                <a:buFont typeface="Arial" charset="0"/>
                <a:buNone/>
              </a:pPr>
              <a:t>18</a:t>
            </a:fld>
            <a:endParaRPr lang="en-US" altLang="zh-CN" sz="1400"/>
          </a:p>
        </p:txBody>
      </p:sp>
      <p:sp>
        <p:nvSpPr>
          <p:cNvPr id="26627" name="Rectangle 2"/>
          <p:cNvSpPr>
            <a:spLocks noGrp="1" noChangeArrowheads="1"/>
          </p:cNvSpPr>
          <p:nvPr>
            <p:ph type="title" idx="4294967295"/>
          </p:nvPr>
        </p:nvSpPr>
        <p:spPr>
          <a:xfrm>
            <a:off x="755577" y="0"/>
            <a:ext cx="6032500" cy="971550"/>
          </a:xfrm>
        </p:spPr>
        <p:txBody>
          <a:bodyPr/>
          <a:lstStyle/>
          <a:p>
            <a:pPr eaLnBrk="1" hangingPunct="1">
              <a:lnSpc>
                <a:spcPct val="120000"/>
              </a:lnSpc>
              <a:spcBef>
                <a:spcPts val="0"/>
              </a:spcBef>
              <a:spcAft>
                <a:spcPts val="0"/>
              </a:spcAft>
            </a:pPr>
            <a:r>
              <a:rPr lang="zh-CN" altLang="en-US" dirty="0"/>
              <a:t>3.  差错检测</a:t>
            </a:r>
          </a:p>
        </p:txBody>
      </p:sp>
      <p:sp>
        <p:nvSpPr>
          <p:cNvPr id="26628" name="Rectangle 3"/>
          <p:cNvSpPr>
            <a:spLocks noGrp="1" noChangeArrowheads="1"/>
          </p:cNvSpPr>
          <p:nvPr>
            <p:ph type="body" idx="4294967295"/>
          </p:nvPr>
        </p:nvSpPr>
        <p:spPr>
          <a:xfrm>
            <a:off x="683618" y="1275607"/>
            <a:ext cx="7489825" cy="3248025"/>
          </a:xfrm>
        </p:spPr>
        <p:txBody>
          <a:bodyPr/>
          <a:lstStyle/>
          <a:p>
            <a:pPr eaLnBrk="1" hangingPunct="1">
              <a:lnSpc>
                <a:spcPct val="120000"/>
              </a:lnSpc>
              <a:spcBef>
                <a:spcPts val="0"/>
              </a:spcBef>
              <a:spcAft>
                <a:spcPts val="0"/>
              </a:spcAft>
            </a:pPr>
            <a:r>
              <a:rPr lang="zh-CN" altLang="en-US" sz="2200" dirty="0"/>
              <a:t>在传输过程中可能会产生</a:t>
            </a:r>
            <a:r>
              <a:rPr lang="zh-CN" altLang="en-US" sz="2200" dirty="0">
                <a:solidFill>
                  <a:schemeClr val="hlink"/>
                </a:solidFill>
              </a:rPr>
              <a:t>比特差错</a:t>
            </a:r>
            <a:r>
              <a:rPr lang="zh-CN" altLang="en-US" sz="2200" dirty="0"/>
              <a:t>：1 可能会变成 0 而 0 也可能变成 1。</a:t>
            </a:r>
          </a:p>
          <a:p>
            <a:pPr eaLnBrk="1" hangingPunct="1">
              <a:lnSpc>
                <a:spcPct val="120000"/>
              </a:lnSpc>
              <a:spcBef>
                <a:spcPts val="0"/>
              </a:spcBef>
              <a:spcAft>
                <a:spcPts val="0"/>
              </a:spcAft>
            </a:pPr>
            <a:r>
              <a:rPr lang="zh-CN" altLang="en-US" sz="2200" dirty="0"/>
              <a:t>在一段时间内，传输错误的比特占所传输比特总数的比率称为</a:t>
            </a:r>
            <a:r>
              <a:rPr lang="zh-CN" altLang="en-US" sz="2200" dirty="0">
                <a:solidFill>
                  <a:schemeClr val="hlink"/>
                </a:solidFill>
              </a:rPr>
              <a:t>误码率</a:t>
            </a:r>
            <a:r>
              <a:rPr lang="zh-CN" altLang="en-US" sz="2200" dirty="0"/>
              <a:t> BER (Bit Error Rate)。</a:t>
            </a:r>
          </a:p>
          <a:p>
            <a:pPr eaLnBrk="1" hangingPunct="1">
              <a:lnSpc>
                <a:spcPct val="120000"/>
              </a:lnSpc>
              <a:spcBef>
                <a:spcPts val="0"/>
              </a:spcBef>
              <a:spcAft>
                <a:spcPts val="0"/>
              </a:spcAft>
            </a:pPr>
            <a:r>
              <a:rPr lang="zh-CN" altLang="en-US" sz="2200" dirty="0"/>
              <a:t>误码率与信噪比有很大的关系。</a:t>
            </a:r>
          </a:p>
          <a:p>
            <a:pPr eaLnBrk="1" hangingPunct="1">
              <a:lnSpc>
                <a:spcPct val="120000"/>
              </a:lnSpc>
              <a:spcBef>
                <a:spcPts val="0"/>
              </a:spcBef>
              <a:spcAft>
                <a:spcPts val="0"/>
              </a:spcAft>
            </a:pPr>
            <a:r>
              <a:rPr lang="zh-CN" altLang="en-US" sz="2200" dirty="0"/>
              <a:t>为了保证数据传输的可靠性，在计算机网络传输数据时，必须采用各种差错检测措施。 </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20000"/>
              </a:lnSpc>
              <a:spcBef>
                <a:spcPts val="0"/>
              </a:spcBef>
              <a:spcAft>
                <a:spcPts val="0"/>
              </a:spcAft>
            </a:pPr>
            <a:r>
              <a:rPr lang="zh-CN" altLang="en-US" dirty="0"/>
              <a:t>差错控制</a:t>
            </a:r>
          </a:p>
        </p:txBody>
      </p:sp>
      <p:sp>
        <p:nvSpPr>
          <p:cNvPr id="3" name="内容占位符 2"/>
          <p:cNvSpPr>
            <a:spLocks noGrp="1"/>
          </p:cNvSpPr>
          <p:nvPr>
            <p:ph idx="1"/>
          </p:nvPr>
        </p:nvSpPr>
        <p:spPr/>
        <p:txBody>
          <a:bodyPr>
            <a:normAutofit fontScale="92500" lnSpcReduction="20000"/>
          </a:bodyPr>
          <a:lstStyle/>
          <a:p>
            <a:pPr>
              <a:lnSpc>
                <a:spcPct val="140000"/>
              </a:lnSpc>
              <a:spcBef>
                <a:spcPts val="0"/>
              </a:spcBef>
              <a:spcAft>
                <a:spcPts val="0"/>
              </a:spcAft>
            </a:pPr>
            <a:r>
              <a:rPr lang="zh-CN" altLang="en-US" dirty="0"/>
              <a:t>链路层存在的一个问题：</a:t>
            </a:r>
            <a:r>
              <a:rPr lang="zh-CN" altLang="en-US" dirty="0">
                <a:solidFill>
                  <a:srgbClr val="C00000"/>
                </a:solidFill>
              </a:rPr>
              <a:t>信道的噪声导致数据传输问题</a:t>
            </a:r>
            <a:endParaRPr lang="en-US" altLang="zh-CN" dirty="0">
              <a:solidFill>
                <a:srgbClr val="C00000"/>
              </a:solidFill>
            </a:endParaRPr>
          </a:p>
          <a:p>
            <a:pPr lvl="1">
              <a:lnSpc>
                <a:spcPct val="140000"/>
              </a:lnSpc>
              <a:spcBef>
                <a:spcPts val="0"/>
              </a:spcBef>
              <a:spcAft>
                <a:spcPts val="0"/>
              </a:spcAft>
            </a:pPr>
            <a:r>
              <a:rPr lang="zh-CN" altLang="en-US" dirty="0"/>
              <a:t>差错（</a:t>
            </a:r>
            <a:r>
              <a:rPr lang="en-US" altLang="zh-CN" dirty="0"/>
              <a:t> incorrect </a:t>
            </a:r>
            <a:r>
              <a:rPr lang="zh-CN" altLang="en-US" dirty="0"/>
              <a:t>）：数据发生错误</a:t>
            </a:r>
            <a:endParaRPr lang="en-US" altLang="zh-CN" dirty="0"/>
          </a:p>
          <a:p>
            <a:pPr lvl="1">
              <a:lnSpc>
                <a:spcPct val="140000"/>
              </a:lnSpc>
              <a:spcBef>
                <a:spcPts val="0"/>
              </a:spcBef>
              <a:spcAft>
                <a:spcPts val="0"/>
              </a:spcAft>
            </a:pPr>
            <a:r>
              <a:rPr lang="zh-CN" altLang="en-US" dirty="0"/>
              <a:t>丢失（</a:t>
            </a:r>
            <a:r>
              <a:rPr lang="en-US" altLang="zh-CN" dirty="0"/>
              <a:t> lost </a:t>
            </a:r>
            <a:r>
              <a:rPr lang="zh-CN" altLang="en-US" dirty="0"/>
              <a:t>）：接收方未收到</a:t>
            </a:r>
            <a:endParaRPr lang="en-US" altLang="zh-CN" dirty="0"/>
          </a:p>
          <a:p>
            <a:pPr lvl="1">
              <a:lnSpc>
                <a:spcPct val="140000"/>
              </a:lnSpc>
              <a:spcBef>
                <a:spcPts val="0"/>
              </a:spcBef>
              <a:spcAft>
                <a:spcPts val="0"/>
              </a:spcAft>
            </a:pPr>
            <a:r>
              <a:rPr lang="zh-CN" altLang="en-US" dirty="0">
                <a:solidFill>
                  <a:srgbClr val="7030A0"/>
                </a:solidFill>
              </a:rPr>
              <a:t>乱序（</a:t>
            </a:r>
            <a:r>
              <a:rPr lang="en-US" altLang="zh-CN" dirty="0">
                <a:solidFill>
                  <a:srgbClr val="7030A0"/>
                </a:solidFill>
              </a:rPr>
              <a:t>out of order</a:t>
            </a:r>
            <a:r>
              <a:rPr lang="zh-CN" altLang="en-US" dirty="0">
                <a:solidFill>
                  <a:srgbClr val="7030A0"/>
                </a:solidFill>
              </a:rPr>
              <a:t>）：先发后到，后发先到</a:t>
            </a:r>
            <a:endParaRPr lang="en-US" altLang="zh-CN" dirty="0">
              <a:solidFill>
                <a:srgbClr val="7030A0"/>
              </a:solidFill>
            </a:endParaRPr>
          </a:p>
          <a:p>
            <a:pPr lvl="1">
              <a:lnSpc>
                <a:spcPct val="140000"/>
              </a:lnSpc>
              <a:spcBef>
                <a:spcPts val="0"/>
              </a:spcBef>
              <a:spcAft>
                <a:spcPts val="0"/>
              </a:spcAft>
            </a:pPr>
            <a:r>
              <a:rPr lang="zh-CN" altLang="en-US" dirty="0"/>
              <a:t>重复（</a:t>
            </a:r>
            <a:r>
              <a:rPr lang="en-US" altLang="zh-CN" dirty="0"/>
              <a:t>repeatedly delivery</a:t>
            </a:r>
            <a:r>
              <a:rPr lang="zh-CN" altLang="en-US" dirty="0"/>
              <a:t>）：一次发送，多次接收</a:t>
            </a:r>
            <a:endParaRPr lang="en-US" altLang="zh-CN" dirty="0"/>
          </a:p>
          <a:p>
            <a:pPr lvl="1">
              <a:lnSpc>
                <a:spcPct val="140000"/>
              </a:lnSpc>
              <a:spcBef>
                <a:spcPts val="0"/>
              </a:spcBef>
              <a:spcAft>
                <a:spcPts val="0"/>
              </a:spcAft>
            </a:pPr>
            <a:r>
              <a:rPr lang="zh-CN" altLang="en-US" dirty="0"/>
              <a:t>差错出现的特点：随机，连续突发（burst）--〉难以纠正</a:t>
            </a:r>
            <a:endParaRPr lang="en-US" altLang="zh-CN" dirty="0"/>
          </a:p>
          <a:p>
            <a:pPr>
              <a:lnSpc>
                <a:spcPct val="140000"/>
              </a:lnSpc>
              <a:spcBef>
                <a:spcPts val="0"/>
              </a:spcBef>
              <a:spcAft>
                <a:spcPts val="0"/>
              </a:spcAft>
            </a:pPr>
            <a:r>
              <a:rPr lang="zh-CN" altLang="en-US" dirty="0"/>
              <a:t>解决方案：</a:t>
            </a:r>
            <a:r>
              <a:rPr lang="zh-CN" altLang="en-US" dirty="0">
                <a:solidFill>
                  <a:srgbClr val="C00000"/>
                </a:solidFill>
              </a:rPr>
              <a:t>差错检测与纠正、确认重传</a:t>
            </a:r>
            <a:endParaRPr lang="en-US" altLang="zh-CN" dirty="0">
              <a:solidFill>
                <a:srgbClr val="C00000"/>
              </a:solidFill>
            </a:endParaRPr>
          </a:p>
          <a:p>
            <a:pPr lvl="1">
              <a:lnSpc>
                <a:spcPct val="140000"/>
              </a:lnSpc>
              <a:spcBef>
                <a:spcPts val="0"/>
              </a:spcBef>
              <a:spcAft>
                <a:spcPts val="0"/>
              </a:spcAft>
            </a:pPr>
            <a:r>
              <a:rPr lang="zh-CN" altLang="en-US" dirty="0"/>
              <a:t>确认：</a:t>
            </a:r>
            <a:r>
              <a:rPr lang="zh-CN" altLang="en-US" dirty="0">
                <a:solidFill>
                  <a:srgbClr val="7030A0"/>
                </a:solidFill>
              </a:rPr>
              <a:t>接收方</a:t>
            </a:r>
            <a:r>
              <a:rPr lang="zh-CN" altLang="en-US" dirty="0"/>
              <a:t>校验数据（差错校验），并给发送方应答，防止</a:t>
            </a:r>
            <a:r>
              <a:rPr lang="zh-CN" altLang="en-US" dirty="0">
                <a:solidFill>
                  <a:srgbClr val="7030A0"/>
                </a:solidFill>
              </a:rPr>
              <a:t>差错</a:t>
            </a:r>
            <a:endParaRPr lang="en-US" altLang="zh-CN" dirty="0"/>
          </a:p>
          <a:p>
            <a:pPr lvl="1">
              <a:lnSpc>
                <a:spcPct val="140000"/>
              </a:lnSpc>
              <a:spcBef>
                <a:spcPts val="0"/>
              </a:spcBef>
              <a:spcAft>
                <a:spcPts val="0"/>
              </a:spcAft>
            </a:pPr>
            <a:r>
              <a:rPr lang="zh-CN" altLang="en-US" dirty="0"/>
              <a:t>定时器：</a:t>
            </a:r>
            <a:r>
              <a:rPr lang="zh-CN" altLang="en-US" dirty="0">
                <a:solidFill>
                  <a:srgbClr val="7030A0"/>
                </a:solidFill>
              </a:rPr>
              <a:t>发送方</a:t>
            </a:r>
            <a:r>
              <a:rPr lang="zh-CN" altLang="en-US" dirty="0"/>
              <a:t>启动定时器，防止</a:t>
            </a:r>
            <a:r>
              <a:rPr lang="zh-CN" altLang="en-US" dirty="0">
                <a:solidFill>
                  <a:srgbClr val="7030A0"/>
                </a:solidFill>
              </a:rPr>
              <a:t>丢失</a:t>
            </a:r>
            <a:endParaRPr lang="en-US" altLang="zh-CN" dirty="0"/>
          </a:p>
          <a:p>
            <a:pPr lvl="1">
              <a:lnSpc>
                <a:spcPct val="140000"/>
              </a:lnSpc>
              <a:spcBef>
                <a:spcPts val="0"/>
              </a:spcBef>
              <a:spcAft>
                <a:spcPts val="0"/>
              </a:spcAft>
            </a:pPr>
            <a:r>
              <a:rPr lang="zh-CN" altLang="en-US" dirty="0"/>
              <a:t>顺序号：</a:t>
            </a:r>
            <a:r>
              <a:rPr lang="zh-CN" altLang="en-US" dirty="0">
                <a:solidFill>
                  <a:srgbClr val="7030A0"/>
                </a:solidFill>
              </a:rPr>
              <a:t>接收方</a:t>
            </a:r>
            <a:r>
              <a:rPr lang="zh-CN" altLang="en-US" dirty="0"/>
              <a:t>检查序号，防止</a:t>
            </a:r>
            <a:r>
              <a:rPr lang="zh-CN" altLang="en-US" dirty="0">
                <a:solidFill>
                  <a:srgbClr val="7030A0"/>
                </a:solidFill>
              </a:rPr>
              <a:t>乱序</a:t>
            </a:r>
            <a:r>
              <a:rPr lang="zh-CN" altLang="en-US" dirty="0"/>
              <a:t>递交、</a:t>
            </a:r>
            <a:r>
              <a:rPr lang="zh-CN" altLang="en-US" dirty="0">
                <a:solidFill>
                  <a:srgbClr val="7030A0"/>
                </a:solidFill>
              </a:rPr>
              <a:t>重复</a:t>
            </a:r>
            <a:r>
              <a:rPr lang="zh-CN" altLang="en-US" dirty="0"/>
              <a:t>递交</a:t>
            </a:r>
          </a:p>
        </p:txBody>
      </p:sp>
      <p:sp>
        <p:nvSpPr>
          <p:cNvPr id="4" name="灯片编号占位符 3"/>
          <p:cNvSpPr>
            <a:spLocks noGrp="1"/>
          </p:cNvSpPr>
          <p:nvPr>
            <p:ph type="sldNum" sz="quarter" idx="12"/>
          </p:nvPr>
        </p:nvSpPr>
        <p:spPr/>
        <p:txBody>
          <a:bodyPr/>
          <a:lstStyle/>
          <a:p>
            <a:pPr>
              <a:defRPr/>
            </a:pPr>
            <a:fld id="{8D4D1E41-7A09-AB4A-A4E1-09765ADA2698}" type="slidenum">
              <a:rPr kumimoji="1" lang="zh-CN" altLang="en-US">
                <a:solidFill>
                  <a:prstClr val="black">
                    <a:tint val="75000"/>
                  </a:prstClr>
                </a:solidFill>
              </a:rPr>
              <a:pPr>
                <a:defRPr/>
              </a:pPr>
              <a:t>19</a:t>
            </a:fld>
            <a:endParaRPr kumimoji="1" lang="zh-CN" altLang="en-US" dirty="0">
              <a:solidFill>
                <a:prstClr val="black">
                  <a:tint val="75000"/>
                </a:prstClr>
              </a:solidFill>
            </a:endParaRPr>
          </a:p>
        </p:txBody>
      </p:sp>
    </p:spTree>
    <p:extLst>
      <p:ext uri="{BB962C8B-B14F-4D97-AF65-F5344CB8AC3E}">
        <p14:creationId xmlns:p14="http://schemas.microsoft.com/office/powerpoint/2010/main" val="27798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wipe(left)">
                                      <p:cBhvr>
                                        <p:cTn id="10" dur="500"/>
                                        <p:tgtEl>
                                          <p:spTgt spid="3">
                                            <p:txEl>
                                              <p:pRg st="7" end="7"/>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wipe(left)">
                                      <p:cBhvr>
                                        <p:cTn id="13" dur="500"/>
                                        <p:tgtEl>
                                          <p:spTgt spid="3">
                                            <p:txEl>
                                              <p:pRg st="8" end="8"/>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wipe(left)">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C9CF23E9-508E-41D0-9827-D472C13B7C29}" type="slidenum">
              <a:rPr lang="zh-CN" altLang="en-US" sz="1400"/>
              <a:pPr algn="r" eaLnBrk="1" hangingPunct="1">
                <a:buFont typeface="Arial" charset="0"/>
                <a:buNone/>
              </a:pPr>
              <a:t>2</a:t>
            </a:fld>
            <a:endParaRPr lang="en-US" altLang="zh-CN" sz="1400"/>
          </a:p>
        </p:txBody>
      </p:sp>
      <p:sp>
        <p:nvSpPr>
          <p:cNvPr id="13315" name="Rectangle 2"/>
          <p:cNvSpPr>
            <a:spLocks noGrp="1" noChangeArrowheads="1"/>
          </p:cNvSpPr>
          <p:nvPr>
            <p:ph type="title" idx="4294967295"/>
          </p:nvPr>
        </p:nvSpPr>
        <p:spPr>
          <a:xfrm>
            <a:off x="755578" y="25578"/>
            <a:ext cx="6605588" cy="1096566"/>
          </a:xfrm>
        </p:spPr>
        <p:txBody>
          <a:bodyPr/>
          <a:lstStyle/>
          <a:p>
            <a:pPr eaLnBrk="1" hangingPunct="1">
              <a:lnSpc>
                <a:spcPct val="120000"/>
              </a:lnSpc>
              <a:spcBef>
                <a:spcPts val="0"/>
              </a:spcBef>
              <a:spcAft>
                <a:spcPts val="0"/>
              </a:spcAft>
            </a:pPr>
            <a:r>
              <a:rPr lang="zh-CN" altLang="en-US" dirty="0"/>
              <a:t>数据链路层</a:t>
            </a:r>
          </a:p>
        </p:txBody>
      </p:sp>
      <p:sp>
        <p:nvSpPr>
          <p:cNvPr id="13316" name="Rectangle 3"/>
          <p:cNvSpPr>
            <a:spLocks noGrp="1" noChangeArrowheads="1"/>
          </p:cNvSpPr>
          <p:nvPr>
            <p:ph type="body" idx="4294967295"/>
          </p:nvPr>
        </p:nvSpPr>
        <p:spPr>
          <a:xfrm>
            <a:off x="755578" y="1227535"/>
            <a:ext cx="7448624" cy="3456384"/>
          </a:xfrm>
        </p:spPr>
        <p:txBody>
          <a:bodyPr/>
          <a:lstStyle/>
          <a:p>
            <a:pPr eaLnBrk="1" hangingPunct="1">
              <a:lnSpc>
                <a:spcPct val="120000"/>
              </a:lnSpc>
              <a:spcBef>
                <a:spcPts val="0"/>
              </a:spcBef>
              <a:spcAft>
                <a:spcPts val="0"/>
              </a:spcAft>
              <a:buFont typeface="Wingdings" pitchFamily="2" charset="2"/>
              <a:buNone/>
            </a:pPr>
            <a:r>
              <a:rPr lang="zh-CN" altLang="en-US" dirty="0"/>
              <a:t>     数据链路层使用的信道主要有以下两种类型：</a:t>
            </a:r>
          </a:p>
          <a:p>
            <a:pPr eaLnBrk="1" hangingPunct="1">
              <a:lnSpc>
                <a:spcPct val="120000"/>
              </a:lnSpc>
              <a:spcBef>
                <a:spcPts val="0"/>
              </a:spcBef>
              <a:spcAft>
                <a:spcPts val="0"/>
              </a:spcAft>
            </a:pPr>
            <a:r>
              <a:rPr lang="zh-CN" altLang="en-US" sz="2200" dirty="0">
                <a:solidFill>
                  <a:schemeClr val="hlink"/>
                </a:solidFill>
              </a:rPr>
              <a:t>点对点信道——</a:t>
            </a:r>
            <a:r>
              <a:rPr lang="zh-CN" altLang="en-US" sz="2200" dirty="0"/>
              <a:t>这种信道使用一对一的点对点通信方式。</a:t>
            </a:r>
          </a:p>
          <a:p>
            <a:pPr eaLnBrk="1" hangingPunct="1">
              <a:lnSpc>
                <a:spcPct val="120000"/>
              </a:lnSpc>
              <a:spcBef>
                <a:spcPts val="0"/>
              </a:spcBef>
              <a:spcAft>
                <a:spcPts val="0"/>
              </a:spcAft>
            </a:pPr>
            <a:r>
              <a:rPr lang="zh-CN" altLang="en-US" sz="2200" dirty="0">
                <a:solidFill>
                  <a:schemeClr val="hlink"/>
                </a:solidFill>
              </a:rPr>
              <a:t>广播信道——</a:t>
            </a:r>
            <a:r>
              <a:rPr lang="zh-CN" altLang="en-US" sz="2200" dirty="0"/>
              <a:t>这种信道使用一对多的广播通信方式，因此过程比较复杂。广播信道上连接的主机很多，因此必须使用专用的共享信道协议来协调这些主机的数据发送。 </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20000"/>
              </a:lnSpc>
              <a:spcBef>
                <a:spcPts val="0"/>
              </a:spcBef>
              <a:spcAft>
                <a:spcPts val="0"/>
              </a:spcAft>
            </a:pPr>
            <a:r>
              <a:rPr kumimoji="1" lang="zh-CN" altLang="en-US" dirty="0"/>
              <a:t>如何解决信道传输差错问题</a:t>
            </a:r>
            <a:endParaRPr kumimoji="1" lang="en-US" altLang="zh-CN" dirty="0"/>
          </a:p>
        </p:txBody>
      </p:sp>
      <p:sp>
        <p:nvSpPr>
          <p:cNvPr id="3" name="内容占位符 2"/>
          <p:cNvSpPr>
            <a:spLocks noGrp="1"/>
          </p:cNvSpPr>
          <p:nvPr>
            <p:ph idx="1"/>
          </p:nvPr>
        </p:nvSpPr>
        <p:spPr>
          <a:xfrm>
            <a:off x="628650" y="915601"/>
            <a:ext cx="8115300" cy="1380611"/>
          </a:xfrm>
        </p:spPr>
        <p:txBody>
          <a:bodyPr>
            <a:normAutofit/>
          </a:bodyPr>
          <a:lstStyle/>
          <a:p>
            <a:pPr lvl="1">
              <a:lnSpc>
                <a:spcPct val="120000"/>
              </a:lnSpc>
              <a:spcBef>
                <a:spcPts val="0"/>
              </a:spcBef>
              <a:spcAft>
                <a:spcPts val="0"/>
              </a:spcAft>
            </a:pPr>
            <a:r>
              <a:rPr kumimoji="1" lang="zh-CN" altLang="en-US" dirty="0"/>
              <a:t>通常采用</a:t>
            </a:r>
            <a:r>
              <a:rPr kumimoji="1" lang="zh-CN" altLang="en-US" dirty="0">
                <a:solidFill>
                  <a:srgbClr val="C00000"/>
                </a:solidFill>
              </a:rPr>
              <a:t>增加冗余信息（或称校验信息）</a:t>
            </a:r>
            <a:r>
              <a:rPr kumimoji="1" lang="zh-CN" altLang="en-US" dirty="0"/>
              <a:t>的策略</a:t>
            </a:r>
            <a:endParaRPr kumimoji="1" lang="en-US" altLang="zh-CN" dirty="0"/>
          </a:p>
          <a:p>
            <a:pPr lvl="1">
              <a:lnSpc>
                <a:spcPct val="120000"/>
              </a:lnSpc>
              <a:spcBef>
                <a:spcPts val="0"/>
              </a:spcBef>
              <a:spcAft>
                <a:spcPts val="0"/>
              </a:spcAft>
            </a:pPr>
            <a:r>
              <a:rPr kumimoji="1" lang="zh-CN" altLang="en-US" dirty="0"/>
              <a:t>简单示例：每个比特传三份，如果每比特的三份中有一位出错，可以纠正</a:t>
            </a:r>
            <a:endParaRPr kumimoji="1" lang="en-US" altLang="zh-CN" dirty="0"/>
          </a:p>
        </p:txBody>
      </p:sp>
      <p:sp>
        <p:nvSpPr>
          <p:cNvPr id="4" name="幻灯片编号占位符 3"/>
          <p:cNvSpPr>
            <a:spLocks noGrp="1"/>
          </p:cNvSpPr>
          <p:nvPr>
            <p:ph type="sldNum" sz="quarter" idx="12"/>
          </p:nvPr>
        </p:nvSpPr>
        <p:spPr>
          <a:xfrm>
            <a:off x="6525136" y="4659984"/>
            <a:ext cx="2489753" cy="273844"/>
          </a:xfrm>
        </p:spPr>
        <p:txBody>
          <a:bodyPr/>
          <a:lstStyle/>
          <a:p>
            <a:fld id="{8D4D1E41-7A09-AB4A-A4E1-09765ADA2698}" type="slidenum">
              <a:rPr kumimoji="1" lang="zh-CN" altLang="en-US" smtClean="0">
                <a:solidFill>
                  <a:prstClr val="black">
                    <a:tint val="75000"/>
                  </a:prstClr>
                </a:solidFill>
              </a:rPr>
              <a:pPr/>
              <a:t>20</a:t>
            </a:fld>
            <a:endParaRPr kumimoji="1" lang="zh-CN" altLang="en-US" dirty="0">
              <a:solidFill>
                <a:prstClr val="black">
                  <a:tint val="75000"/>
                </a:prstClr>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63862753"/>
              </p:ext>
            </p:extLst>
          </p:nvPr>
        </p:nvGraphicFramePr>
        <p:xfrm>
          <a:off x="1530683" y="2131333"/>
          <a:ext cx="4616640" cy="1062474"/>
        </p:xfrm>
        <a:graphic>
          <a:graphicData uri="http://schemas.openxmlformats.org/drawingml/2006/table">
            <a:tbl>
              <a:tblPr firstRow="1" bandRow="1">
                <a:tableStyleId>{5C22544A-7EE6-4342-B048-85BDC9FD1C3A}</a:tableStyleId>
              </a:tblPr>
              <a:tblGrid>
                <a:gridCol w="329760">
                  <a:extLst>
                    <a:ext uri="{9D8B030D-6E8A-4147-A177-3AD203B41FA5}">
                      <a16:colId xmlns:a16="http://schemas.microsoft.com/office/drawing/2014/main" val="2159514440"/>
                    </a:ext>
                  </a:extLst>
                </a:gridCol>
                <a:gridCol w="329760">
                  <a:extLst>
                    <a:ext uri="{9D8B030D-6E8A-4147-A177-3AD203B41FA5}">
                      <a16:colId xmlns:a16="http://schemas.microsoft.com/office/drawing/2014/main" val="566667465"/>
                    </a:ext>
                  </a:extLst>
                </a:gridCol>
                <a:gridCol w="329760">
                  <a:extLst>
                    <a:ext uri="{9D8B030D-6E8A-4147-A177-3AD203B41FA5}">
                      <a16:colId xmlns:a16="http://schemas.microsoft.com/office/drawing/2014/main" val="2631221232"/>
                    </a:ext>
                  </a:extLst>
                </a:gridCol>
                <a:gridCol w="329760">
                  <a:extLst>
                    <a:ext uri="{9D8B030D-6E8A-4147-A177-3AD203B41FA5}">
                      <a16:colId xmlns:a16="http://schemas.microsoft.com/office/drawing/2014/main" val="2659543706"/>
                    </a:ext>
                  </a:extLst>
                </a:gridCol>
                <a:gridCol w="329760">
                  <a:extLst>
                    <a:ext uri="{9D8B030D-6E8A-4147-A177-3AD203B41FA5}">
                      <a16:colId xmlns:a16="http://schemas.microsoft.com/office/drawing/2014/main" val="4149966517"/>
                    </a:ext>
                  </a:extLst>
                </a:gridCol>
                <a:gridCol w="329760">
                  <a:extLst>
                    <a:ext uri="{9D8B030D-6E8A-4147-A177-3AD203B41FA5}">
                      <a16:colId xmlns:a16="http://schemas.microsoft.com/office/drawing/2014/main" val="95372404"/>
                    </a:ext>
                  </a:extLst>
                </a:gridCol>
                <a:gridCol w="329760">
                  <a:extLst>
                    <a:ext uri="{9D8B030D-6E8A-4147-A177-3AD203B41FA5}">
                      <a16:colId xmlns:a16="http://schemas.microsoft.com/office/drawing/2014/main" val="1044709437"/>
                    </a:ext>
                  </a:extLst>
                </a:gridCol>
                <a:gridCol w="329760">
                  <a:extLst>
                    <a:ext uri="{9D8B030D-6E8A-4147-A177-3AD203B41FA5}">
                      <a16:colId xmlns:a16="http://schemas.microsoft.com/office/drawing/2014/main" val="3856979970"/>
                    </a:ext>
                  </a:extLst>
                </a:gridCol>
                <a:gridCol w="329760">
                  <a:extLst>
                    <a:ext uri="{9D8B030D-6E8A-4147-A177-3AD203B41FA5}">
                      <a16:colId xmlns:a16="http://schemas.microsoft.com/office/drawing/2014/main" val="2092690815"/>
                    </a:ext>
                  </a:extLst>
                </a:gridCol>
                <a:gridCol w="329760">
                  <a:extLst>
                    <a:ext uri="{9D8B030D-6E8A-4147-A177-3AD203B41FA5}">
                      <a16:colId xmlns:a16="http://schemas.microsoft.com/office/drawing/2014/main" val="3187205882"/>
                    </a:ext>
                  </a:extLst>
                </a:gridCol>
                <a:gridCol w="329760">
                  <a:extLst>
                    <a:ext uri="{9D8B030D-6E8A-4147-A177-3AD203B41FA5}">
                      <a16:colId xmlns:a16="http://schemas.microsoft.com/office/drawing/2014/main" val="4172268858"/>
                    </a:ext>
                  </a:extLst>
                </a:gridCol>
                <a:gridCol w="329760">
                  <a:extLst>
                    <a:ext uri="{9D8B030D-6E8A-4147-A177-3AD203B41FA5}">
                      <a16:colId xmlns:a16="http://schemas.microsoft.com/office/drawing/2014/main" val="3914894513"/>
                    </a:ext>
                  </a:extLst>
                </a:gridCol>
                <a:gridCol w="329760">
                  <a:extLst>
                    <a:ext uri="{9D8B030D-6E8A-4147-A177-3AD203B41FA5}">
                      <a16:colId xmlns:a16="http://schemas.microsoft.com/office/drawing/2014/main" val="2325384079"/>
                    </a:ext>
                  </a:extLst>
                </a:gridCol>
                <a:gridCol w="329760">
                  <a:extLst>
                    <a:ext uri="{9D8B030D-6E8A-4147-A177-3AD203B41FA5}">
                      <a16:colId xmlns:a16="http://schemas.microsoft.com/office/drawing/2014/main" val="1459483936"/>
                    </a:ext>
                  </a:extLst>
                </a:gridCol>
              </a:tblGrid>
              <a:tr h="354158">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rgbClr val="00B0F0"/>
                          </a:solidFill>
                          <a:latin typeface="微软雅黑" panose="020B0503020204020204" pitchFamily="34" charset="-122"/>
                          <a:ea typeface="微软雅黑" panose="020B0503020204020204" pitchFamily="34" charset="-122"/>
                        </a:rPr>
                        <a:t>0</a:t>
                      </a:r>
                      <a:endParaRPr lang="zh-CN" altLang="en-US" sz="1500" b="0" dirty="0">
                        <a:solidFill>
                          <a:srgbClr val="00B0F0"/>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3751117"/>
                  </a:ext>
                </a:extLst>
              </a:tr>
              <a:tr h="354158">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rgbClr val="00B0F0"/>
                          </a:solidFill>
                          <a:latin typeface="微软雅黑" panose="020B0503020204020204" pitchFamily="34" charset="-122"/>
                          <a:ea typeface="微软雅黑" panose="020B0503020204020204" pitchFamily="34" charset="-122"/>
                        </a:rPr>
                        <a:t>1</a:t>
                      </a:r>
                      <a:endParaRPr lang="zh-CN" altLang="en-US" sz="1500" b="0" dirty="0">
                        <a:solidFill>
                          <a:srgbClr val="00B0F0"/>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4392764"/>
                  </a:ext>
                </a:extLst>
              </a:tr>
              <a:tr h="354158">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0484220"/>
                  </a:ext>
                </a:extLst>
              </a:tr>
            </a:tbl>
          </a:graphicData>
        </a:graphic>
      </p:graphicFrame>
      <p:sp>
        <p:nvSpPr>
          <p:cNvPr id="7" name="矩形 6"/>
          <p:cNvSpPr/>
          <p:nvPr/>
        </p:nvSpPr>
        <p:spPr>
          <a:xfrm>
            <a:off x="1532892" y="2093341"/>
            <a:ext cx="326833" cy="1132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26" tIns="34289" rIns="68526" bIns="34289" rtlCol="0" anchor="ctr"/>
          <a:lstStyle/>
          <a:p>
            <a:pPr algn="ctr" defTabSz="685188" eaLnBrk="1" fontAlgn="auto" hangingPunct="1">
              <a:spcBef>
                <a:spcPts val="0"/>
              </a:spcBef>
              <a:spcAft>
                <a:spcPts val="0"/>
              </a:spcAft>
            </a:pPr>
            <a:endParaRPr lang="zh-CN" altLang="en-US" sz="1400">
              <a:solidFill>
                <a:prstClr val="white"/>
              </a:solidFill>
            </a:endParaRPr>
          </a:p>
        </p:txBody>
      </p:sp>
      <p:sp>
        <p:nvSpPr>
          <p:cNvPr id="8" name="矩形 7"/>
          <p:cNvSpPr/>
          <p:nvPr/>
        </p:nvSpPr>
        <p:spPr>
          <a:xfrm>
            <a:off x="1857963" y="2089918"/>
            <a:ext cx="326833" cy="1132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26" tIns="34289" rIns="68526" bIns="34289" rtlCol="0" anchor="ctr"/>
          <a:lstStyle/>
          <a:p>
            <a:pPr algn="ctr" defTabSz="685188" eaLnBrk="1" fontAlgn="auto" hangingPunct="1">
              <a:spcBef>
                <a:spcPts val="0"/>
              </a:spcBef>
              <a:spcAft>
                <a:spcPts val="0"/>
              </a:spcAft>
            </a:pPr>
            <a:endParaRPr lang="zh-CN" altLang="en-US" sz="1400">
              <a:solidFill>
                <a:prstClr val="white"/>
              </a:solidFill>
            </a:endParaRPr>
          </a:p>
        </p:txBody>
      </p:sp>
      <p:sp>
        <p:nvSpPr>
          <p:cNvPr id="9" name="矩形 8"/>
          <p:cNvSpPr/>
          <p:nvPr/>
        </p:nvSpPr>
        <p:spPr>
          <a:xfrm>
            <a:off x="2189363" y="2089051"/>
            <a:ext cx="326833" cy="1132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26" tIns="34289" rIns="68526" bIns="34289" rtlCol="0" anchor="ctr"/>
          <a:lstStyle/>
          <a:p>
            <a:pPr algn="ctr" defTabSz="685188" eaLnBrk="1" fontAlgn="auto" hangingPunct="1">
              <a:spcBef>
                <a:spcPts val="0"/>
              </a:spcBef>
              <a:spcAft>
                <a:spcPts val="0"/>
              </a:spcAft>
            </a:pPr>
            <a:endParaRPr lang="zh-CN" altLang="en-US" sz="1400">
              <a:solidFill>
                <a:prstClr val="white"/>
              </a:solidFill>
            </a:endParaRPr>
          </a:p>
        </p:txBody>
      </p:sp>
      <p:sp>
        <p:nvSpPr>
          <p:cNvPr id="10" name="矩形 9"/>
          <p:cNvSpPr/>
          <p:nvPr/>
        </p:nvSpPr>
        <p:spPr>
          <a:xfrm>
            <a:off x="2517399" y="2089918"/>
            <a:ext cx="326833" cy="1132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26" tIns="34289" rIns="68526" bIns="34289" rtlCol="0" anchor="ctr"/>
          <a:lstStyle/>
          <a:p>
            <a:pPr algn="ctr" defTabSz="685188" eaLnBrk="1" fontAlgn="auto" hangingPunct="1">
              <a:spcBef>
                <a:spcPts val="0"/>
              </a:spcBef>
              <a:spcAft>
                <a:spcPts val="0"/>
              </a:spcAft>
            </a:pPr>
            <a:endParaRPr lang="zh-CN" altLang="en-US" sz="1400">
              <a:solidFill>
                <a:prstClr val="white"/>
              </a:solidFill>
            </a:endParaRPr>
          </a:p>
        </p:txBody>
      </p:sp>
      <p:sp>
        <p:nvSpPr>
          <p:cNvPr id="11" name="矩形 10"/>
          <p:cNvSpPr/>
          <p:nvPr/>
        </p:nvSpPr>
        <p:spPr>
          <a:xfrm>
            <a:off x="2848263" y="2089918"/>
            <a:ext cx="326833" cy="1132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26" tIns="34289" rIns="68526" bIns="34289" rtlCol="0" anchor="ctr"/>
          <a:lstStyle/>
          <a:p>
            <a:pPr algn="ctr" defTabSz="685188" eaLnBrk="1" fontAlgn="auto" hangingPunct="1">
              <a:spcBef>
                <a:spcPts val="0"/>
              </a:spcBef>
              <a:spcAft>
                <a:spcPts val="0"/>
              </a:spcAft>
            </a:pPr>
            <a:endParaRPr lang="zh-CN" altLang="en-US" sz="1400">
              <a:solidFill>
                <a:prstClr val="white"/>
              </a:solidFill>
            </a:endParaRPr>
          </a:p>
        </p:txBody>
      </p:sp>
      <p:sp>
        <p:nvSpPr>
          <p:cNvPr id="12" name="矩形 11"/>
          <p:cNvSpPr/>
          <p:nvPr/>
        </p:nvSpPr>
        <p:spPr>
          <a:xfrm>
            <a:off x="3170763" y="2089918"/>
            <a:ext cx="326833" cy="1132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26" tIns="34289" rIns="68526" bIns="34289" rtlCol="0" anchor="ctr"/>
          <a:lstStyle/>
          <a:p>
            <a:pPr algn="ctr" defTabSz="685188" eaLnBrk="1" fontAlgn="auto" hangingPunct="1">
              <a:spcBef>
                <a:spcPts val="0"/>
              </a:spcBef>
              <a:spcAft>
                <a:spcPts val="0"/>
              </a:spcAft>
            </a:pPr>
            <a:endParaRPr lang="zh-CN" altLang="en-US" sz="1400">
              <a:solidFill>
                <a:prstClr val="white"/>
              </a:solidFill>
            </a:endParaRPr>
          </a:p>
        </p:txBody>
      </p:sp>
      <p:sp>
        <p:nvSpPr>
          <p:cNvPr id="13" name="矩形 12"/>
          <p:cNvSpPr/>
          <p:nvPr/>
        </p:nvSpPr>
        <p:spPr>
          <a:xfrm>
            <a:off x="3504450" y="2089918"/>
            <a:ext cx="322501" cy="1132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26" tIns="34289" rIns="68526" bIns="34289" rtlCol="0" anchor="ctr"/>
          <a:lstStyle/>
          <a:p>
            <a:pPr algn="ctr" defTabSz="685188" eaLnBrk="1" fontAlgn="auto" hangingPunct="1">
              <a:spcBef>
                <a:spcPts val="0"/>
              </a:spcBef>
              <a:spcAft>
                <a:spcPts val="0"/>
              </a:spcAft>
            </a:pPr>
            <a:endParaRPr lang="zh-CN" altLang="en-US" sz="1400">
              <a:solidFill>
                <a:prstClr val="white"/>
              </a:solidFill>
            </a:endParaRPr>
          </a:p>
        </p:txBody>
      </p:sp>
      <p:sp>
        <p:nvSpPr>
          <p:cNvPr id="14" name="文本框 13"/>
          <p:cNvSpPr txBox="1"/>
          <p:nvPr/>
        </p:nvSpPr>
        <p:spPr>
          <a:xfrm>
            <a:off x="2566366" y="2538981"/>
            <a:ext cx="255197" cy="230448"/>
          </a:xfrm>
          <a:prstGeom prst="rect">
            <a:avLst/>
          </a:prstGeom>
          <a:solidFill>
            <a:schemeClr val="bg1"/>
          </a:solidFill>
        </p:spPr>
        <p:txBody>
          <a:bodyPr wrap="square" lIns="68526" tIns="34289" rIns="68526" bIns="34289" rtlCol="0" anchor="ctr">
            <a:spAutoFit/>
          </a:bodyPr>
          <a:lstStyle/>
          <a:p>
            <a:pPr algn="ctr" defTabSz="685188" eaLnBrk="1" fontAlgn="auto" hangingPunct="1">
              <a:lnSpc>
                <a:spcPts val="1200"/>
              </a:lnSpc>
              <a:spcBef>
                <a:spcPts val="0"/>
              </a:spcBef>
              <a:spcAft>
                <a:spcPts val="0"/>
              </a:spcAft>
            </a:pPr>
            <a:r>
              <a:rPr lang="en-US" altLang="zh-CN" sz="1500" dirty="0">
                <a:solidFill>
                  <a:srgbClr val="00B0F0"/>
                </a:solidFill>
                <a:latin typeface="微软雅黑" panose="020B0503020204020204" pitchFamily="34" charset="-122"/>
                <a:ea typeface="微软雅黑" panose="020B0503020204020204" pitchFamily="34" charset="-122"/>
              </a:rPr>
              <a:t>0</a:t>
            </a:r>
            <a:endParaRPr lang="zh-CN" altLang="en-US" sz="1500" dirty="0">
              <a:solidFill>
                <a:srgbClr val="00B0F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550243" y="2184930"/>
            <a:ext cx="255197" cy="230448"/>
          </a:xfrm>
          <a:prstGeom prst="rect">
            <a:avLst/>
          </a:prstGeom>
          <a:solidFill>
            <a:schemeClr val="bg1"/>
          </a:solidFill>
        </p:spPr>
        <p:txBody>
          <a:bodyPr wrap="square" lIns="68526" tIns="34289" rIns="68526" bIns="34289" rtlCol="0" anchor="ctr">
            <a:spAutoFit/>
          </a:bodyPr>
          <a:lstStyle/>
          <a:p>
            <a:pPr algn="ctr" defTabSz="685188" eaLnBrk="1" fontAlgn="auto" hangingPunct="1">
              <a:lnSpc>
                <a:spcPts val="1200"/>
              </a:lnSpc>
              <a:spcBef>
                <a:spcPts val="0"/>
              </a:spcBef>
              <a:spcAft>
                <a:spcPts val="0"/>
              </a:spcAft>
            </a:pPr>
            <a:r>
              <a:rPr lang="en-US" altLang="zh-CN" sz="1500" dirty="0">
                <a:solidFill>
                  <a:srgbClr val="00B0F0"/>
                </a:solidFill>
                <a:latin typeface="微软雅黑" panose="020B0503020204020204" pitchFamily="34" charset="-122"/>
                <a:ea typeface="微软雅黑" panose="020B0503020204020204" pitchFamily="34" charset="-122"/>
              </a:rPr>
              <a:t>1</a:t>
            </a:r>
            <a:endParaRPr lang="zh-CN" altLang="en-US" sz="1500" dirty="0">
              <a:solidFill>
                <a:srgbClr val="00B0F0"/>
              </a:solidFill>
              <a:latin typeface="微软雅黑" panose="020B0503020204020204" pitchFamily="34" charset="-122"/>
              <a:ea typeface="微软雅黑" panose="020B0503020204020204" pitchFamily="34" charset="-122"/>
            </a:endParaRPr>
          </a:p>
        </p:txBody>
      </p:sp>
      <p:sp>
        <p:nvSpPr>
          <p:cNvPr id="17" name="矩形 16"/>
          <p:cNvSpPr/>
          <p:nvPr/>
        </p:nvSpPr>
        <p:spPr>
          <a:xfrm>
            <a:off x="3504415" y="2092936"/>
            <a:ext cx="326478" cy="1132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26" tIns="34289" rIns="68526" bIns="34289" rtlCol="0" anchor="ctr"/>
          <a:lstStyle/>
          <a:p>
            <a:pPr algn="ctr" defTabSz="685188" eaLnBrk="1" fontAlgn="auto" hangingPunct="1">
              <a:spcBef>
                <a:spcPts val="0"/>
              </a:spcBef>
              <a:spcAft>
                <a:spcPts val="0"/>
              </a:spcAft>
            </a:pPr>
            <a:endParaRPr lang="zh-CN" altLang="en-US" sz="1400">
              <a:solidFill>
                <a:prstClr val="white"/>
              </a:solidFill>
            </a:endParaRPr>
          </a:p>
        </p:txBody>
      </p:sp>
      <p:sp>
        <p:nvSpPr>
          <p:cNvPr id="18" name="矩形 17"/>
          <p:cNvSpPr/>
          <p:nvPr/>
        </p:nvSpPr>
        <p:spPr>
          <a:xfrm>
            <a:off x="2515801" y="2090224"/>
            <a:ext cx="328394" cy="11323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26" tIns="34289" rIns="68526" bIns="34289" rtlCol="0" anchor="ctr"/>
          <a:lstStyle/>
          <a:p>
            <a:pPr algn="ctr" defTabSz="685188" eaLnBrk="1" fontAlgn="auto" hangingPunct="1">
              <a:spcBef>
                <a:spcPts val="0"/>
              </a:spcBef>
              <a:spcAft>
                <a:spcPts val="0"/>
              </a:spcAft>
            </a:pPr>
            <a:endParaRPr lang="zh-CN" altLang="en-US" sz="1400">
              <a:solidFill>
                <a:prstClr val="white"/>
              </a:solidFill>
            </a:endParaRPr>
          </a:p>
        </p:txBody>
      </p:sp>
      <p:grpSp>
        <p:nvGrpSpPr>
          <p:cNvPr id="26" name="组合 25"/>
          <p:cNvGrpSpPr/>
          <p:nvPr/>
        </p:nvGrpSpPr>
        <p:grpSpPr>
          <a:xfrm>
            <a:off x="1532856" y="3420898"/>
            <a:ext cx="4647382" cy="839807"/>
            <a:chOff x="2043807" y="5139645"/>
            <a:chExt cx="6196509" cy="1119742"/>
          </a:xfrm>
        </p:grpSpPr>
        <p:sp>
          <p:nvSpPr>
            <p:cNvPr id="19" name="文本框 18"/>
            <p:cNvSpPr txBox="1"/>
            <p:nvPr/>
          </p:nvSpPr>
          <p:spPr>
            <a:xfrm>
              <a:off x="2043807" y="5828501"/>
              <a:ext cx="2092857" cy="430886"/>
            </a:xfrm>
            <a:prstGeom prst="rect">
              <a:avLst/>
            </a:prstGeom>
            <a:solidFill>
              <a:srgbClr val="66CCFF"/>
            </a:solidFill>
            <a:ln>
              <a:solidFill>
                <a:srgbClr val="00B0F0"/>
              </a:solidFill>
            </a:ln>
          </p:spPr>
          <p:txBody>
            <a:bodyPr wrap="square" rtlCol="0">
              <a:spAutoFit/>
            </a:bodyPr>
            <a:lstStyle/>
            <a:p>
              <a:pPr algn="ctr" defTabSz="68518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33.3%</a:t>
              </a:r>
              <a:endParaRPr lang="zh-CN" altLang="en-US" sz="1500" dirty="0">
                <a:solidFill>
                  <a:prstClr val="black"/>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136663" y="5828501"/>
              <a:ext cx="4103652" cy="430886"/>
            </a:xfrm>
            <a:prstGeom prst="rect">
              <a:avLst/>
            </a:prstGeom>
            <a:solidFill>
              <a:srgbClr val="009999"/>
            </a:solidFill>
            <a:ln>
              <a:solidFill>
                <a:srgbClr val="00B0F0"/>
              </a:solidFill>
            </a:ln>
          </p:spPr>
          <p:txBody>
            <a:bodyPr wrap="square" rtlCol="0">
              <a:spAutoFit/>
            </a:bodyPr>
            <a:lstStyle/>
            <a:p>
              <a:pPr algn="ctr" defTabSz="685188" eaLnBrk="1" fontAlgn="auto" hangingPunct="1">
                <a:spcBef>
                  <a:spcPts val="0"/>
                </a:spcBef>
                <a:spcAft>
                  <a:spcPts val="0"/>
                </a:spcAft>
              </a:pPr>
              <a:r>
                <a:rPr lang="en-US" altLang="zh-CN" sz="1500" dirty="0">
                  <a:solidFill>
                    <a:prstClr val="black"/>
                  </a:solidFill>
                  <a:latin typeface="微软雅黑" panose="020B0503020204020204" pitchFamily="34" charset="-122"/>
                  <a:ea typeface="微软雅黑" panose="020B0503020204020204" pitchFamily="34" charset="-122"/>
                </a:rPr>
                <a:t>66.7%</a:t>
              </a:r>
              <a:endParaRPr lang="zh-CN" altLang="en-US" sz="1500" dirty="0">
                <a:solidFill>
                  <a:prstClr val="black"/>
                </a:solidFill>
                <a:latin typeface="微软雅黑" panose="020B0503020204020204" pitchFamily="34" charset="-122"/>
                <a:ea typeface="微软雅黑" panose="020B0503020204020204" pitchFamily="34" charset="-122"/>
              </a:endParaRPr>
            </a:p>
          </p:txBody>
        </p:sp>
        <p:sp>
          <p:nvSpPr>
            <p:cNvPr id="21" name="右大括号 20"/>
            <p:cNvSpPr/>
            <p:nvPr/>
          </p:nvSpPr>
          <p:spPr>
            <a:xfrm rot="16200000">
              <a:off x="2961432" y="4591352"/>
              <a:ext cx="257605" cy="2092856"/>
            </a:xfrm>
            <a:prstGeom prst="rightBrace">
              <a:avLst>
                <a:gd name="adj1" fmla="val 31916"/>
                <a:gd name="adj2" fmla="val 516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188" eaLnBrk="1" fontAlgn="auto" hangingPunct="1">
                <a:spcBef>
                  <a:spcPts val="0"/>
                </a:spcBef>
                <a:spcAft>
                  <a:spcPts val="0"/>
                </a:spcAft>
              </a:pPr>
              <a:endParaRPr lang="zh-CN" altLang="en-US" sz="1400">
                <a:solidFill>
                  <a:prstClr val="black"/>
                </a:solidFill>
              </a:endParaRPr>
            </a:p>
          </p:txBody>
        </p:sp>
        <p:sp>
          <p:nvSpPr>
            <p:cNvPr id="22" name="文本框 21"/>
            <p:cNvSpPr txBox="1"/>
            <p:nvPr/>
          </p:nvSpPr>
          <p:spPr>
            <a:xfrm>
              <a:off x="2348090" y="5147733"/>
              <a:ext cx="1449547" cy="430886"/>
            </a:xfrm>
            <a:prstGeom prst="rect">
              <a:avLst/>
            </a:prstGeom>
            <a:noFill/>
          </p:spPr>
          <p:txBody>
            <a:bodyPr wrap="square" rtlCol="0">
              <a:spAutoFit/>
            </a:bodyPr>
            <a:lstStyle/>
            <a:p>
              <a:pPr algn="ctr" defTabSz="685188" eaLnBrk="1" fontAlgn="auto" hangingPunct="1">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原始数据</a:t>
              </a:r>
            </a:p>
          </p:txBody>
        </p:sp>
        <p:sp>
          <p:nvSpPr>
            <p:cNvPr id="23" name="右大括号 22"/>
            <p:cNvSpPr/>
            <p:nvPr/>
          </p:nvSpPr>
          <p:spPr>
            <a:xfrm rot="16200000">
              <a:off x="6073154" y="3597454"/>
              <a:ext cx="247552" cy="4086773"/>
            </a:xfrm>
            <a:prstGeom prst="rightBrace">
              <a:avLst>
                <a:gd name="adj1" fmla="val 31916"/>
                <a:gd name="adj2" fmla="val 516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188" eaLnBrk="1" fontAlgn="auto" hangingPunct="1">
                <a:spcBef>
                  <a:spcPts val="0"/>
                </a:spcBef>
                <a:spcAft>
                  <a:spcPts val="0"/>
                </a:spcAft>
              </a:pPr>
              <a:endParaRPr lang="zh-CN" altLang="en-US" sz="1400">
                <a:solidFill>
                  <a:prstClr val="black"/>
                </a:solidFill>
              </a:endParaRPr>
            </a:p>
          </p:txBody>
        </p:sp>
        <p:sp>
          <p:nvSpPr>
            <p:cNvPr id="24" name="文本框 23"/>
            <p:cNvSpPr txBox="1"/>
            <p:nvPr/>
          </p:nvSpPr>
          <p:spPr>
            <a:xfrm>
              <a:off x="5559777" y="5139645"/>
              <a:ext cx="1449547" cy="430886"/>
            </a:xfrm>
            <a:prstGeom prst="rect">
              <a:avLst/>
            </a:prstGeom>
            <a:noFill/>
          </p:spPr>
          <p:txBody>
            <a:bodyPr wrap="square" rtlCol="0">
              <a:spAutoFit/>
            </a:bodyPr>
            <a:lstStyle/>
            <a:p>
              <a:pPr algn="ctr" defTabSz="685188" eaLnBrk="1" fontAlgn="auto" hangingPunct="1">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冗余信息</a:t>
              </a:r>
            </a:p>
          </p:txBody>
        </p:sp>
      </p:grpSp>
      <p:sp>
        <p:nvSpPr>
          <p:cNvPr id="25" name="矩形 24"/>
          <p:cNvSpPr/>
          <p:nvPr/>
        </p:nvSpPr>
        <p:spPr>
          <a:xfrm>
            <a:off x="6592263" y="2408398"/>
            <a:ext cx="2353740" cy="738662"/>
          </a:xfrm>
          <a:prstGeom prst="rect">
            <a:avLst/>
          </a:prstGeom>
        </p:spPr>
        <p:txBody>
          <a:bodyPr wrap="none" lIns="68526" tIns="34289" rIns="68526" bIns="34289">
            <a:spAutoFit/>
          </a:bodyPr>
          <a:lstStyle/>
          <a:p>
            <a:pPr defTabSz="685188" eaLnBrk="1" fontAlgn="auto" hangingPunct="1">
              <a:spcBef>
                <a:spcPts val="900"/>
              </a:spcBef>
              <a:spcAft>
                <a:spcPts val="0"/>
              </a:spcAft>
            </a:pPr>
            <a:r>
              <a:rPr kumimoji="1" lang="zh-CN" altLang="en-US" dirty="0">
                <a:solidFill>
                  <a:srgbClr val="C00000"/>
                </a:solidFill>
                <a:latin typeface="微软雅黑" panose="020B0503020204020204" pitchFamily="34" charset="-122"/>
                <a:ea typeface="微软雅黑" panose="020B0503020204020204" pitchFamily="34" charset="-122"/>
              </a:rPr>
              <a:t>携带</a:t>
            </a:r>
            <a:r>
              <a:rPr kumimoji="1" lang="en-US" altLang="zh-CN" dirty="0">
                <a:solidFill>
                  <a:srgbClr val="C00000"/>
                </a:solidFill>
                <a:latin typeface="微软雅黑" panose="020B0503020204020204" pitchFamily="34" charset="-122"/>
                <a:ea typeface="微软雅黑" panose="020B0503020204020204" pitchFamily="34" charset="-122"/>
              </a:rPr>
              <a:t>2/3</a:t>
            </a:r>
            <a:r>
              <a:rPr kumimoji="1" lang="zh-CN" altLang="en-US" dirty="0">
                <a:solidFill>
                  <a:srgbClr val="C00000"/>
                </a:solidFill>
                <a:latin typeface="微软雅黑" panose="020B0503020204020204" pitchFamily="34" charset="-122"/>
                <a:ea typeface="微软雅黑" panose="020B0503020204020204" pitchFamily="34" charset="-122"/>
              </a:rPr>
              <a:t>的冗余信息！</a:t>
            </a:r>
            <a:endParaRPr kumimoji="1" lang="en-US" altLang="zh-CN" dirty="0">
              <a:solidFill>
                <a:srgbClr val="C00000"/>
              </a:solidFill>
              <a:latin typeface="微软雅黑" panose="020B0503020204020204" pitchFamily="34" charset="-122"/>
              <a:ea typeface="微软雅黑" panose="020B0503020204020204" pitchFamily="34" charset="-122"/>
            </a:endParaRPr>
          </a:p>
          <a:p>
            <a:pPr algn="ctr" defTabSz="685188" eaLnBrk="1" fontAlgn="auto" hangingPunct="1">
              <a:spcBef>
                <a:spcPts val="900"/>
              </a:spcBef>
              <a:spcAft>
                <a:spcPts val="0"/>
              </a:spcAft>
            </a:pPr>
            <a:r>
              <a:rPr kumimoji="1" lang="zh-CN" altLang="en-US" dirty="0">
                <a:solidFill>
                  <a:srgbClr val="C00000"/>
                </a:solidFill>
                <a:latin typeface="微软雅黑" panose="020B0503020204020204" pitchFamily="34" charset="-122"/>
                <a:ea typeface="微软雅黑" panose="020B0503020204020204" pitchFamily="34" charset="-122"/>
              </a:rPr>
              <a:t>冗余信息量大！</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57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par>
                          <p:cTn id="27" fill="hold">
                            <p:stCondLst>
                              <p:cond delay="500"/>
                            </p:stCondLst>
                            <p:childTnLst>
                              <p:par>
                                <p:cTn id="28" presetID="45" presetClass="entr" presetSubtype="0" fill="hold" grpId="0" nodeType="afterEffect">
                                  <p:stCondLst>
                                    <p:cond delay="0"/>
                                  </p:stCondLst>
                                  <p:iterate type="lt">
                                    <p:tmPct val="10000"/>
                                  </p:iterate>
                                  <p:childTnLst>
                                    <p:set>
                                      <p:cBhvr>
                                        <p:cTn id="29" dur="1" fill="hold">
                                          <p:stCondLst>
                                            <p:cond delay="0"/>
                                          </p:stCondLst>
                                        </p:cTn>
                                        <p:tgtEl>
                                          <p:spTgt spid="14"/>
                                        </p:tgtEl>
                                        <p:attrNameLst>
                                          <p:attrName>style.visibility</p:attrName>
                                        </p:attrNameLst>
                                      </p:cBhvr>
                                      <p:to>
                                        <p:strVal val="visible"/>
                                      </p:to>
                                    </p:set>
                                    <p:animEffect transition="in" filter="fade">
                                      <p:cBhvr>
                                        <p:cTn id="30" dur="5000"/>
                                        <p:tgtEl>
                                          <p:spTgt spid="14"/>
                                        </p:tgtEl>
                                      </p:cBhvr>
                                    </p:animEffect>
                                    <p:anim calcmode="lin" valueType="num">
                                      <p:cBhvr>
                                        <p:cTn id="31" dur="5000" fill="hold"/>
                                        <p:tgtEl>
                                          <p:spTgt spid="14"/>
                                        </p:tgtEl>
                                        <p:attrNameLst>
                                          <p:attrName>ppt_w</p:attrName>
                                        </p:attrNameLst>
                                      </p:cBhvr>
                                      <p:tavLst>
                                        <p:tav tm="0" fmla="#ppt_w*sin(2.5*pi*$)">
                                          <p:val>
                                            <p:fltVal val="0"/>
                                          </p:val>
                                        </p:tav>
                                        <p:tav tm="100000">
                                          <p:val>
                                            <p:fltVal val="1"/>
                                          </p:val>
                                        </p:tav>
                                      </p:tavLst>
                                    </p:anim>
                                    <p:anim calcmode="lin" valueType="num">
                                      <p:cBhvr>
                                        <p:cTn id="32" dur="50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4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par>
                          <p:cTn id="52" fill="hold">
                            <p:stCondLst>
                              <p:cond delay="400"/>
                            </p:stCondLst>
                            <p:childTnLst>
                              <p:par>
                                <p:cTn id="53" presetID="45" presetClass="entr" presetSubtype="0" fill="hold" grpId="0" nodeType="afterEffect">
                                  <p:stCondLst>
                                    <p:cond delay="0"/>
                                  </p:stCondLst>
                                  <p:iterate type="lt">
                                    <p:tmPct val="10000"/>
                                  </p:iterate>
                                  <p:childTnLst>
                                    <p:set>
                                      <p:cBhvr>
                                        <p:cTn id="54" dur="1" fill="hold">
                                          <p:stCondLst>
                                            <p:cond delay="0"/>
                                          </p:stCondLst>
                                        </p:cTn>
                                        <p:tgtEl>
                                          <p:spTgt spid="15"/>
                                        </p:tgtEl>
                                        <p:attrNameLst>
                                          <p:attrName>style.visibility</p:attrName>
                                        </p:attrNameLst>
                                      </p:cBhvr>
                                      <p:to>
                                        <p:strVal val="visible"/>
                                      </p:to>
                                    </p:set>
                                    <p:animEffect transition="in" filter="fade">
                                      <p:cBhvr>
                                        <p:cTn id="55" dur="5000"/>
                                        <p:tgtEl>
                                          <p:spTgt spid="15"/>
                                        </p:tgtEl>
                                      </p:cBhvr>
                                    </p:animEffect>
                                    <p:anim calcmode="lin" valueType="num">
                                      <p:cBhvr>
                                        <p:cTn id="56" dur="5000" fill="hold"/>
                                        <p:tgtEl>
                                          <p:spTgt spid="15"/>
                                        </p:tgtEl>
                                        <p:attrNameLst>
                                          <p:attrName>ppt_w</p:attrName>
                                        </p:attrNameLst>
                                      </p:cBhvr>
                                      <p:tavLst>
                                        <p:tav tm="0" fmla="#ppt_w*sin(2.5*pi*$)">
                                          <p:val>
                                            <p:fltVal val="0"/>
                                          </p:val>
                                        </p:tav>
                                        <p:tav tm="100000">
                                          <p:val>
                                            <p:fltVal val="1"/>
                                          </p:val>
                                        </p:tav>
                                      </p:tavLst>
                                    </p:anim>
                                    <p:anim calcmode="lin" valueType="num">
                                      <p:cBhvr>
                                        <p:cTn id="57" dur="5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circle(in)">
                                      <p:cBhvr>
                                        <p:cTn id="70"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rrowheads="1"/>
          </p:cNvSpPr>
          <p:nvPr>
            <p:ph type="title" idx="4294967295"/>
          </p:nvPr>
        </p:nvSpPr>
        <p:spPr>
          <a:xfrm>
            <a:off x="827584" y="339504"/>
            <a:ext cx="7543800" cy="597694"/>
          </a:xfrm>
        </p:spPr>
        <p:txBody>
          <a:bodyPr anchor="ctr"/>
          <a:lstStyle/>
          <a:p>
            <a:pPr marL="274019" indent="-274019" eaLnBrk="1" fontAlgn="auto" hangingPunct="1">
              <a:lnSpc>
                <a:spcPct val="120000"/>
              </a:lnSpc>
              <a:spcBef>
                <a:spcPts val="0"/>
              </a:spcBef>
              <a:spcAft>
                <a:spcPts val="0"/>
              </a:spcAft>
              <a:defRPr/>
            </a:pPr>
            <a:r>
              <a:rPr lang="zh-CN" altLang="en-US" dirty="0"/>
              <a:t>处理差错的两种基本策略</a:t>
            </a:r>
          </a:p>
        </p:txBody>
      </p:sp>
      <p:sp>
        <p:nvSpPr>
          <p:cNvPr id="21508" name="Rectangle 3"/>
          <p:cNvSpPr>
            <a:spLocks noGrp="1" noRot="1" noChangeArrowheads="1"/>
          </p:cNvSpPr>
          <p:nvPr>
            <p:ph type="body" idx="4294967295"/>
          </p:nvPr>
        </p:nvSpPr>
        <p:spPr>
          <a:xfrm>
            <a:off x="755626" y="1113240"/>
            <a:ext cx="7489825" cy="3564731"/>
          </a:xfrm>
        </p:spPr>
        <p:txBody>
          <a:bodyPr rtlCol="0">
            <a:normAutofit fontScale="70000" lnSpcReduction="20000"/>
          </a:bodyPr>
          <a:lstStyle/>
          <a:p>
            <a:pPr marL="456602" lvl="1" indent="-456602" eaLnBrk="1" fontAlgn="auto" hangingPunct="1">
              <a:lnSpc>
                <a:spcPct val="140000"/>
              </a:lnSpc>
              <a:spcBef>
                <a:spcPts val="0"/>
              </a:spcBef>
              <a:spcAft>
                <a:spcPts val="0"/>
              </a:spcAft>
              <a:buSzPct val="100000"/>
              <a:buFont typeface="幼圆" pitchFamily="49" charset="-122"/>
              <a:buAutoNum type="arabicPeriod"/>
              <a:defRPr/>
            </a:pPr>
            <a:r>
              <a:rPr lang="zh-CN" altLang="en-US" sz="2600" dirty="0"/>
              <a:t>纠错码(error-correcting code)：发送方在每个数据块中加入足够的冗余信息，使得接收方能够判断接收到的数据是否有错，并纠正错误。</a:t>
            </a:r>
          </a:p>
          <a:p>
            <a:pPr marL="867629" lvl="2" eaLnBrk="1" fontAlgn="auto" hangingPunct="1">
              <a:lnSpc>
                <a:spcPct val="140000"/>
              </a:lnSpc>
              <a:spcBef>
                <a:spcPts val="0"/>
              </a:spcBef>
              <a:spcAft>
                <a:spcPts val="0"/>
              </a:spcAft>
              <a:buFont typeface="Arial" panose="020B0604020202020204" pitchFamily="34" charset="0"/>
              <a:buChar char="•"/>
              <a:defRPr/>
            </a:pPr>
            <a:r>
              <a:rPr lang="zh-CN" altLang="en-US" sz="2300" dirty="0"/>
              <a:t>开销较大,适用于错误频发的信道（如无线链路）</a:t>
            </a:r>
          </a:p>
          <a:p>
            <a:pPr marL="867629" lvl="2" eaLnBrk="1" fontAlgn="auto" hangingPunct="1">
              <a:lnSpc>
                <a:spcPct val="140000"/>
              </a:lnSpc>
              <a:spcBef>
                <a:spcPts val="0"/>
              </a:spcBef>
              <a:spcAft>
                <a:spcPts val="0"/>
              </a:spcAft>
              <a:buFont typeface="Arial" panose="020B0604020202020204" pitchFamily="34" charset="0"/>
              <a:buChar char="•"/>
              <a:defRPr/>
            </a:pPr>
            <a:r>
              <a:rPr lang="zh-CN" altLang="en-US" sz="2300" dirty="0"/>
              <a:t>向前纠错技术(forward error correction)</a:t>
            </a:r>
          </a:p>
          <a:p>
            <a:pPr marL="456602" lvl="1" indent="-456602" eaLnBrk="1" fontAlgn="auto" hangingPunct="1">
              <a:lnSpc>
                <a:spcPct val="140000"/>
              </a:lnSpc>
              <a:spcBef>
                <a:spcPts val="0"/>
              </a:spcBef>
              <a:spcAft>
                <a:spcPts val="0"/>
              </a:spcAft>
              <a:buSzPct val="100000"/>
              <a:buFont typeface="幼圆" pitchFamily="49" charset="-122"/>
              <a:buAutoNum type="arabicPeriod"/>
              <a:defRPr/>
            </a:pPr>
            <a:r>
              <a:rPr lang="zh-CN" altLang="en-US" sz="2600" dirty="0"/>
              <a:t>检错码(error-detecting code)：发送方在每个数据块中加入足够的冗余信息，使得接收方能够判断接收到的数据是否有错，但不能判断哪里有错。</a:t>
            </a:r>
            <a:endParaRPr lang="zh-CN" altLang="en-US" sz="2600" dirty="0">
              <a:sym typeface="Arial" charset="0"/>
            </a:endParaRPr>
          </a:p>
          <a:p>
            <a:pPr marL="867629" lvl="2" eaLnBrk="1" fontAlgn="auto" hangingPunct="1">
              <a:lnSpc>
                <a:spcPct val="140000"/>
              </a:lnSpc>
              <a:spcBef>
                <a:spcPts val="0"/>
              </a:spcBef>
              <a:spcAft>
                <a:spcPts val="0"/>
              </a:spcAft>
              <a:buFont typeface="Arial" panose="020B0604020202020204" pitchFamily="34" charset="0"/>
              <a:buChar char="•"/>
              <a:defRPr/>
            </a:pPr>
            <a:r>
              <a:rPr lang="zh-CN" altLang="en-US" sz="2300" dirty="0"/>
              <a:t>接收方让发送方重复发送这一帧，直到接收方正确收到这帧为止。</a:t>
            </a:r>
          </a:p>
          <a:p>
            <a:pPr marL="867629" lvl="2" eaLnBrk="1" fontAlgn="auto" hangingPunct="1">
              <a:lnSpc>
                <a:spcPct val="140000"/>
              </a:lnSpc>
              <a:spcBef>
                <a:spcPts val="0"/>
              </a:spcBef>
              <a:spcAft>
                <a:spcPts val="0"/>
              </a:spcAft>
              <a:buFont typeface="Arial" panose="020B0604020202020204" pitchFamily="34" charset="0"/>
              <a:buChar char="•"/>
              <a:defRPr/>
            </a:pPr>
            <a:r>
              <a:rPr lang="zh-CN" altLang="en-US" sz="2300" dirty="0"/>
              <a:t>计算机通信中是最常用的，适用于可靠信道(如光纤) 。</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0AE185D8-336E-46C5-A7DF-DD6EF7C1FD91}" type="slidenum">
              <a:rPr lang="zh-CN" altLang="en-US" sz="1400">
                <a:solidFill>
                  <a:prstClr val="black"/>
                </a:solidFill>
              </a:rPr>
              <a:pPr algn="r" eaLnBrk="1" hangingPunct="1">
                <a:buFont typeface="Arial" charset="0"/>
                <a:buNone/>
              </a:pPr>
              <a:t>22</a:t>
            </a:fld>
            <a:endParaRPr lang="en-US" altLang="zh-CN" sz="1400">
              <a:solidFill>
                <a:prstClr val="black"/>
              </a:solidFill>
            </a:endParaRPr>
          </a:p>
        </p:txBody>
      </p:sp>
      <p:sp>
        <p:nvSpPr>
          <p:cNvPr id="59395" name="Rectangle 2"/>
          <p:cNvSpPr>
            <a:spLocks noGrp="1" noRot="1" noChangeArrowheads="1"/>
          </p:cNvSpPr>
          <p:nvPr>
            <p:ph type="title" idx="4294967295"/>
          </p:nvPr>
        </p:nvSpPr>
        <p:spPr>
          <a:xfrm>
            <a:off x="755576" y="267495"/>
            <a:ext cx="7543800" cy="597694"/>
          </a:xfrm>
        </p:spPr>
        <p:txBody>
          <a:bodyPr anchor="ctr"/>
          <a:lstStyle/>
          <a:p>
            <a:pPr eaLnBrk="1" hangingPunct="1">
              <a:lnSpc>
                <a:spcPct val="120000"/>
              </a:lnSpc>
              <a:spcBef>
                <a:spcPts val="0"/>
              </a:spcBef>
              <a:spcAft>
                <a:spcPts val="0"/>
              </a:spcAft>
            </a:pPr>
            <a:r>
              <a:rPr lang="zh-CN" altLang="en-US" dirty="0">
                <a:latin typeface="Times New Roman" pitchFamily="18" charset="0"/>
              </a:rPr>
              <a:t>基本概念</a:t>
            </a:r>
          </a:p>
        </p:txBody>
      </p:sp>
      <p:sp>
        <p:nvSpPr>
          <p:cNvPr id="59396" name="Rectangle 3"/>
          <p:cNvSpPr>
            <a:spLocks noGrp="1" noRot="1" noChangeArrowheads="1"/>
          </p:cNvSpPr>
          <p:nvPr>
            <p:ph type="body" idx="4294967295"/>
          </p:nvPr>
        </p:nvSpPr>
        <p:spPr>
          <a:xfrm>
            <a:off x="683593" y="1059590"/>
            <a:ext cx="7776863" cy="3456385"/>
          </a:xfrm>
        </p:spPr>
        <p:txBody>
          <a:bodyPr/>
          <a:lstStyle/>
          <a:p>
            <a:pPr eaLnBrk="1" hangingPunct="1">
              <a:lnSpc>
                <a:spcPct val="120000"/>
              </a:lnSpc>
              <a:spcBef>
                <a:spcPts val="0"/>
              </a:spcBef>
              <a:spcAft>
                <a:spcPts val="0"/>
              </a:spcAft>
            </a:pPr>
            <a:r>
              <a:rPr lang="zh-CN" altLang="en-US" sz="2000" dirty="0"/>
              <a:t>码字（codeword）：一个帧包括m个数据位，r个校验位，n = m + r，则此n比特单元称为n位码字。</a:t>
            </a:r>
          </a:p>
          <a:p>
            <a:pPr eaLnBrk="1" hangingPunct="1">
              <a:lnSpc>
                <a:spcPct val="120000"/>
              </a:lnSpc>
              <a:spcBef>
                <a:spcPts val="0"/>
              </a:spcBef>
              <a:spcAft>
                <a:spcPts val="0"/>
              </a:spcAft>
            </a:pPr>
            <a:r>
              <a:rPr lang="zh-CN" altLang="en-US" sz="2000" dirty="0"/>
              <a:t>海明距离（Hamming distance）：两个码字之间不同的比特位数目。</a:t>
            </a:r>
          </a:p>
          <a:p>
            <a:pPr marL="320275" lvl="1" indent="0" eaLnBrk="1" hangingPunct="1">
              <a:lnSpc>
                <a:spcPct val="120000"/>
              </a:lnSpc>
              <a:spcBef>
                <a:spcPts val="0"/>
              </a:spcBef>
              <a:spcAft>
                <a:spcPts val="0"/>
              </a:spcAft>
              <a:buNone/>
            </a:pPr>
            <a:r>
              <a:rPr lang="zh-CN" altLang="en-US" sz="2000" dirty="0"/>
              <a:t>例：0000000000 与0000011111的海明距离为5</a:t>
            </a:r>
          </a:p>
          <a:p>
            <a:pPr lvl="1" eaLnBrk="1" hangingPunct="1">
              <a:lnSpc>
                <a:spcPct val="120000"/>
              </a:lnSpc>
              <a:spcBef>
                <a:spcPts val="0"/>
              </a:spcBef>
              <a:spcAft>
                <a:spcPts val="0"/>
              </a:spcAft>
              <a:buFont typeface="Wingdings" pitchFamily="2" charset="2"/>
              <a:buChar char="ü"/>
            </a:pPr>
            <a:r>
              <a:rPr lang="zh-CN" altLang="en-US" sz="1800" dirty="0"/>
              <a:t>如果两个码字的海明距离为d，则需要d个单比特的错误就可以把一个码字转换成另一个码字；</a:t>
            </a:r>
          </a:p>
          <a:p>
            <a:pPr lvl="1" eaLnBrk="1" hangingPunct="1">
              <a:lnSpc>
                <a:spcPct val="120000"/>
              </a:lnSpc>
              <a:spcBef>
                <a:spcPts val="0"/>
              </a:spcBef>
              <a:spcAft>
                <a:spcPts val="0"/>
              </a:spcAft>
              <a:buFont typeface="Wingdings" pitchFamily="2" charset="2"/>
              <a:buChar char="ü"/>
            </a:pPr>
            <a:r>
              <a:rPr lang="zh-CN" altLang="en-US" sz="1800" dirty="0"/>
              <a:t>为了检查出d个错(单比特错) ，需要使用海明距离为 d + 1 的编码；</a:t>
            </a:r>
          </a:p>
          <a:p>
            <a:pPr lvl="1" eaLnBrk="1" hangingPunct="1">
              <a:lnSpc>
                <a:spcPct val="120000"/>
              </a:lnSpc>
              <a:spcBef>
                <a:spcPts val="0"/>
              </a:spcBef>
              <a:spcAft>
                <a:spcPts val="0"/>
              </a:spcAft>
              <a:buFont typeface="Wingdings" pitchFamily="2" charset="2"/>
              <a:buChar char="ü"/>
            </a:pPr>
            <a:r>
              <a:rPr lang="zh-CN" altLang="en-US" sz="1800" dirty="0"/>
              <a:t>为了纠正d个错，需要使用海明距离为 2d + 1 的编码。</a:t>
            </a:r>
          </a:p>
        </p:txBody>
      </p:sp>
    </p:spTree>
    <p:extLst>
      <p:ext uri="{BB962C8B-B14F-4D97-AF65-F5344CB8AC3E}">
        <p14:creationId xmlns:p14="http://schemas.microsoft.com/office/powerpoint/2010/main" val="323568572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6E1ACF94-9B44-4DE6-96F9-F392816B61D6}" type="slidenum">
              <a:rPr lang="zh-CN" altLang="en-US" sz="1400">
                <a:solidFill>
                  <a:prstClr val="black"/>
                </a:solidFill>
              </a:rPr>
              <a:pPr algn="r" eaLnBrk="1" hangingPunct="1">
                <a:buFont typeface="Arial" charset="0"/>
                <a:buNone/>
              </a:pPr>
              <a:t>23</a:t>
            </a:fld>
            <a:endParaRPr lang="en-US" altLang="zh-CN" sz="1400">
              <a:solidFill>
                <a:prstClr val="black"/>
              </a:solidFill>
            </a:endParaRPr>
          </a:p>
        </p:txBody>
      </p:sp>
      <p:sp>
        <p:nvSpPr>
          <p:cNvPr id="61443" name="Rectangle 2"/>
          <p:cNvSpPr>
            <a:spLocks noGrp="1" noRot="1" noChangeArrowheads="1"/>
          </p:cNvSpPr>
          <p:nvPr>
            <p:ph type="title" idx="4294967295"/>
          </p:nvPr>
        </p:nvSpPr>
        <p:spPr>
          <a:xfrm>
            <a:off x="755576" y="267544"/>
            <a:ext cx="7543800" cy="544115"/>
          </a:xfrm>
        </p:spPr>
        <p:txBody>
          <a:bodyPr anchor="ctr"/>
          <a:lstStyle/>
          <a:p>
            <a:pPr eaLnBrk="1" hangingPunct="1">
              <a:lnSpc>
                <a:spcPct val="120000"/>
              </a:lnSpc>
              <a:spcBef>
                <a:spcPts val="0"/>
              </a:spcBef>
              <a:spcAft>
                <a:spcPts val="0"/>
              </a:spcAft>
            </a:pPr>
            <a:r>
              <a:rPr lang="zh-CN" altLang="en-US" dirty="0">
                <a:latin typeface="Times New Roman" pitchFamily="18" charset="0"/>
              </a:rPr>
              <a:t>简单示例</a:t>
            </a:r>
          </a:p>
        </p:txBody>
      </p:sp>
      <p:sp>
        <p:nvSpPr>
          <p:cNvPr id="61444" name="Rectangle 3"/>
          <p:cNvSpPr>
            <a:spLocks noGrp="1" noRot="1" noChangeArrowheads="1"/>
          </p:cNvSpPr>
          <p:nvPr>
            <p:ph type="body" idx="4294967295"/>
          </p:nvPr>
        </p:nvSpPr>
        <p:spPr>
          <a:xfrm>
            <a:off x="899594" y="1131590"/>
            <a:ext cx="7515225" cy="3294459"/>
          </a:xfrm>
        </p:spPr>
        <p:txBody>
          <a:bodyPr/>
          <a:lstStyle/>
          <a:p>
            <a:pPr eaLnBrk="1" hangingPunct="1">
              <a:lnSpc>
                <a:spcPct val="120000"/>
              </a:lnSpc>
              <a:spcBef>
                <a:spcPts val="0"/>
              </a:spcBef>
              <a:spcAft>
                <a:spcPts val="0"/>
              </a:spcAft>
              <a:buFont typeface="Wingdings" panose="05000000000000000000" pitchFamily="2" charset="2"/>
              <a:buChar char="Ø"/>
            </a:pPr>
            <a:r>
              <a:rPr lang="zh-CN" altLang="en-US" sz="2200" dirty="0"/>
              <a:t>最简单的检错编码例子是奇偶校验</a:t>
            </a:r>
          </a:p>
          <a:p>
            <a:pPr lvl="1" eaLnBrk="1" hangingPunct="1">
              <a:lnSpc>
                <a:spcPct val="120000"/>
              </a:lnSpc>
              <a:spcBef>
                <a:spcPts val="0"/>
              </a:spcBef>
              <a:spcAft>
                <a:spcPts val="0"/>
              </a:spcAft>
            </a:pPr>
            <a:r>
              <a:rPr lang="zh-CN" altLang="en-US" sz="1800" dirty="0"/>
              <a:t>在数据后填加一个奇偶位(parity bit)</a:t>
            </a:r>
          </a:p>
          <a:p>
            <a:pPr lvl="1" eaLnBrk="1" hangingPunct="1">
              <a:lnSpc>
                <a:spcPct val="120000"/>
              </a:lnSpc>
              <a:spcBef>
                <a:spcPts val="0"/>
              </a:spcBef>
              <a:spcAft>
                <a:spcPts val="0"/>
              </a:spcAft>
            </a:pPr>
            <a:r>
              <a:rPr lang="zh-CN" altLang="en-US" sz="1800" dirty="0"/>
              <a:t>例：使用偶校验（保证“1”的个数为偶数）</a:t>
            </a:r>
          </a:p>
          <a:p>
            <a:pPr eaLnBrk="1" hangingPunct="1">
              <a:lnSpc>
                <a:spcPct val="120000"/>
              </a:lnSpc>
              <a:spcBef>
                <a:spcPts val="0"/>
              </a:spcBef>
              <a:spcAft>
                <a:spcPts val="0"/>
              </a:spcAft>
              <a:buFont typeface="Wingdings" pitchFamily="2" charset="2"/>
              <a:buNone/>
            </a:pPr>
            <a:r>
              <a:rPr lang="zh-CN" altLang="en-US" sz="1800" dirty="0"/>
              <a:t>		10110101	——&gt;		101101011</a:t>
            </a:r>
          </a:p>
          <a:p>
            <a:pPr eaLnBrk="1" hangingPunct="1">
              <a:lnSpc>
                <a:spcPct val="120000"/>
              </a:lnSpc>
              <a:spcBef>
                <a:spcPts val="0"/>
              </a:spcBef>
              <a:spcAft>
                <a:spcPts val="0"/>
              </a:spcAft>
              <a:buFont typeface="Wingdings" pitchFamily="2" charset="2"/>
              <a:buNone/>
            </a:pPr>
            <a:r>
              <a:rPr lang="zh-CN" altLang="en-US" sz="1800" dirty="0"/>
              <a:t>		10110001	——&gt;		101100010</a:t>
            </a:r>
          </a:p>
          <a:p>
            <a:pPr lvl="1" eaLnBrk="1" hangingPunct="1">
              <a:lnSpc>
                <a:spcPct val="120000"/>
              </a:lnSpc>
              <a:spcBef>
                <a:spcPts val="0"/>
              </a:spcBef>
              <a:spcAft>
                <a:spcPts val="0"/>
              </a:spcAft>
            </a:pPr>
            <a:r>
              <a:rPr lang="zh-CN" altLang="en-US" sz="1800" dirty="0"/>
              <a:t>奇偶校验可以用来检查奇数个错误。</a:t>
            </a:r>
          </a:p>
          <a:p>
            <a:pPr eaLnBrk="1" hangingPunct="1">
              <a:lnSpc>
                <a:spcPct val="120000"/>
              </a:lnSpc>
              <a:spcBef>
                <a:spcPts val="0"/>
              </a:spcBef>
              <a:spcAft>
                <a:spcPts val="0"/>
              </a:spcAft>
              <a:buFont typeface="Wingdings" panose="05000000000000000000" pitchFamily="2" charset="2"/>
              <a:buChar char="Ø"/>
            </a:pPr>
            <a:r>
              <a:rPr lang="zh-CN" altLang="en-US" sz="2200" dirty="0"/>
              <a:t>纠错编码的简单例子</a:t>
            </a:r>
          </a:p>
          <a:p>
            <a:pPr lvl="1" eaLnBrk="1" hangingPunct="1">
              <a:lnSpc>
                <a:spcPct val="120000"/>
              </a:lnSpc>
              <a:spcBef>
                <a:spcPts val="0"/>
              </a:spcBef>
              <a:spcAft>
                <a:spcPts val="0"/>
              </a:spcAft>
            </a:pPr>
            <a:r>
              <a:rPr lang="zh-CN" altLang="en-US" sz="1800" dirty="0"/>
              <a:t>0000000000，0000011111，1111100000，1111111111</a:t>
            </a:r>
          </a:p>
          <a:p>
            <a:pPr lvl="1" eaLnBrk="1" hangingPunct="1">
              <a:lnSpc>
                <a:spcPct val="120000"/>
              </a:lnSpc>
              <a:spcBef>
                <a:spcPts val="0"/>
              </a:spcBef>
              <a:spcAft>
                <a:spcPts val="0"/>
              </a:spcAft>
            </a:pPr>
            <a:r>
              <a:rPr lang="zh-CN" altLang="en-US" sz="1800" dirty="0"/>
              <a:t>编码距离为5，可以纠正2个位错误。</a:t>
            </a:r>
          </a:p>
          <a:p>
            <a:pPr lvl="1" eaLnBrk="1" hangingPunct="1">
              <a:lnSpc>
                <a:spcPct val="120000"/>
              </a:lnSpc>
              <a:spcBef>
                <a:spcPts val="0"/>
              </a:spcBef>
              <a:spcAft>
                <a:spcPts val="0"/>
              </a:spcAft>
            </a:pPr>
            <a:r>
              <a:rPr lang="zh-CN" altLang="en-US" sz="1800" dirty="0"/>
              <a:t>例如，接收到码字：0000000111--〉</a:t>
            </a:r>
            <a:r>
              <a:rPr lang="zh-CN" altLang="en-US" sz="1800" b="1" i="1" dirty="0">
                <a:solidFill>
                  <a:schemeClr val="accent2"/>
                </a:solidFill>
              </a:rPr>
              <a:t>原码是？</a:t>
            </a:r>
          </a:p>
        </p:txBody>
      </p:sp>
    </p:spTree>
    <p:extLst>
      <p:ext uri="{BB962C8B-B14F-4D97-AF65-F5344CB8AC3E}">
        <p14:creationId xmlns:p14="http://schemas.microsoft.com/office/powerpoint/2010/main" val="46994155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normAutofit/>
          </a:bodyPr>
          <a:lstStyle/>
          <a:p>
            <a:pPr eaLnBrk="1" hangingPunct="1">
              <a:lnSpc>
                <a:spcPct val="120000"/>
              </a:lnSpc>
              <a:spcBef>
                <a:spcPts val="0"/>
              </a:spcBef>
              <a:spcAft>
                <a:spcPts val="0"/>
              </a:spcAft>
            </a:pPr>
            <a:r>
              <a:rPr kumimoji="0" lang="zh-CN" altLang="en-US" dirty="0">
                <a:latin typeface="宋体" panose="02010600030101010101" pitchFamily="2" charset="-122"/>
              </a:rPr>
              <a:t>典型检错码</a:t>
            </a:r>
          </a:p>
        </p:txBody>
      </p:sp>
      <p:sp>
        <p:nvSpPr>
          <p:cNvPr id="52226" name="Rectangle 3"/>
          <p:cNvSpPr>
            <a:spLocks noGrp="1" noChangeArrowheads="1"/>
          </p:cNvSpPr>
          <p:nvPr>
            <p:ph type="body" idx="1"/>
          </p:nvPr>
        </p:nvSpPr>
        <p:spPr>
          <a:xfrm>
            <a:off x="628681" y="1133069"/>
            <a:ext cx="7733153" cy="3279513"/>
          </a:xfrm>
        </p:spPr>
        <p:txBody>
          <a:bodyPr>
            <a:normAutofit/>
          </a:bodyPr>
          <a:lstStyle/>
          <a:p>
            <a:pPr>
              <a:lnSpc>
                <a:spcPct val="120000"/>
              </a:lnSpc>
              <a:spcBef>
                <a:spcPts val="0"/>
              </a:spcBef>
              <a:spcAft>
                <a:spcPts val="0"/>
              </a:spcAft>
            </a:pPr>
            <a:r>
              <a:rPr lang="zh-CN" altLang="en-US" dirty="0">
                <a:sym typeface="Symbol" panose="05050102010706020507" pitchFamily="18" charset="2"/>
              </a:rPr>
              <a:t>常用的检错码包括：</a:t>
            </a:r>
            <a:endParaRPr lang="en-US" altLang="zh-CN" dirty="0">
              <a:sym typeface="Symbol" panose="05050102010706020507" pitchFamily="18" charset="2"/>
            </a:endParaRPr>
          </a:p>
          <a:p>
            <a:pPr lvl="1">
              <a:lnSpc>
                <a:spcPct val="120000"/>
              </a:lnSpc>
              <a:spcBef>
                <a:spcPts val="0"/>
              </a:spcBef>
              <a:spcAft>
                <a:spcPts val="0"/>
              </a:spcAft>
            </a:pPr>
            <a:r>
              <a:rPr lang="zh-CN" altLang="en-US" dirty="0">
                <a:solidFill>
                  <a:srgbClr val="C00000"/>
                </a:solidFill>
                <a:sym typeface="Symbol" panose="05050102010706020507" pitchFamily="18" charset="2"/>
              </a:rPr>
              <a:t>奇偶检验</a:t>
            </a:r>
            <a:r>
              <a:rPr lang="zh-CN" altLang="en-US" dirty="0">
                <a:sym typeface="Symbol" panose="05050102010706020507" pitchFamily="18" charset="2"/>
              </a:rPr>
              <a:t> </a:t>
            </a:r>
            <a:r>
              <a:rPr lang="en-US" altLang="zh-CN" dirty="0">
                <a:sym typeface="Symbol" panose="05050102010706020507" pitchFamily="18" charset="2"/>
              </a:rPr>
              <a:t>(</a:t>
            </a:r>
            <a:r>
              <a:rPr lang="en-US" altLang="zh-CN" dirty="0"/>
              <a:t>Parity Check</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1</a:t>
            </a:r>
            <a:r>
              <a:rPr lang="zh-CN" altLang="en-US" dirty="0">
                <a:sym typeface="Symbol" panose="05050102010706020507" pitchFamily="18" charset="2"/>
              </a:rPr>
              <a:t>位奇偶校验是最简单、最基础的检错码</a:t>
            </a:r>
            <a:endParaRPr lang="en-US" altLang="zh-CN" dirty="0">
              <a:sym typeface="Symbol" panose="05050102010706020507" pitchFamily="18" charset="2"/>
            </a:endParaRPr>
          </a:p>
          <a:p>
            <a:pPr lvl="1">
              <a:lnSpc>
                <a:spcPct val="120000"/>
              </a:lnSpc>
              <a:spcBef>
                <a:spcPts val="0"/>
              </a:spcBef>
              <a:spcAft>
                <a:spcPts val="0"/>
              </a:spcAft>
            </a:pPr>
            <a:r>
              <a:rPr lang="zh-CN" altLang="en-US" dirty="0">
                <a:solidFill>
                  <a:srgbClr val="C00000"/>
                </a:solidFill>
                <a:sym typeface="Symbol" panose="05050102010706020507" pitchFamily="18" charset="2"/>
              </a:rPr>
              <a:t>校验和</a:t>
            </a:r>
            <a:r>
              <a:rPr lang="en-US" altLang="zh-CN" dirty="0">
                <a:sym typeface="Symbol" panose="05050102010706020507" pitchFamily="18" charset="2"/>
              </a:rPr>
              <a:t> (Checksum)</a:t>
            </a:r>
            <a:r>
              <a:rPr lang="zh-CN" altLang="en-US" dirty="0">
                <a:sym typeface="Symbol" panose="05050102010706020507" pitchFamily="18" charset="2"/>
              </a:rPr>
              <a:t>：主要用于</a:t>
            </a:r>
            <a:r>
              <a:rPr lang="en-US" altLang="zh-CN" dirty="0">
                <a:sym typeface="Symbol" panose="05050102010706020507" pitchFamily="18" charset="2"/>
              </a:rPr>
              <a:t>TCP/IP</a:t>
            </a:r>
            <a:r>
              <a:rPr lang="zh-CN" altLang="en-US" dirty="0">
                <a:sym typeface="Symbol" panose="05050102010706020507" pitchFamily="18" charset="2"/>
              </a:rPr>
              <a:t>体系中的网络层和传输层</a:t>
            </a:r>
            <a:endParaRPr lang="en-US" altLang="zh-CN" dirty="0">
              <a:sym typeface="Symbol" panose="05050102010706020507" pitchFamily="18" charset="2"/>
            </a:endParaRPr>
          </a:p>
          <a:p>
            <a:pPr lvl="1">
              <a:lnSpc>
                <a:spcPct val="120000"/>
              </a:lnSpc>
              <a:spcBef>
                <a:spcPts val="0"/>
              </a:spcBef>
              <a:spcAft>
                <a:spcPts val="0"/>
              </a:spcAft>
            </a:pPr>
            <a:r>
              <a:rPr lang="zh-CN" altLang="en-US" dirty="0">
                <a:solidFill>
                  <a:srgbClr val="C00000"/>
                </a:solidFill>
                <a:sym typeface="Symbol" panose="05050102010706020507" pitchFamily="18" charset="2"/>
              </a:rPr>
              <a:t>循环冗余校验 </a:t>
            </a:r>
            <a:r>
              <a:rPr lang="en-US" altLang="zh-CN" dirty="0">
                <a:sym typeface="Symbol" panose="05050102010706020507" pitchFamily="18" charset="2"/>
              </a:rPr>
              <a:t>(</a:t>
            </a:r>
            <a:r>
              <a:rPr lang="en-US" altLang="zh-CN" dirty="0"/>
              <a:t>Cyclic Redundancy Check</a:t>
            </a:r>
            <a:r>
              <a:rPr lang="zh-CN" altLang="en-US" dirty="0"/>
              <a:t>，</a:t>
            </a:r>
            <a:r>
              <a:rPr lang="en-US" altLang="zh-CN" dirty="0"/>
              <a:t>CRC)</a:t>
            </a:r>
            <a:r>
              <a:rPr lang="zh-CN" altLang="en-US" dirty="0"/>
              <a:t>：数据链路层广泛使用的校验方法</a:t>
            </a:r>
            <a:endParaRPr lang="en-US" altLang="zh-CN" dirty="0">
              <a:sym typeface="Symbol" panose="05050102010706020507" pitchFamily="18" charset="2"/>
            </a:endParaRPr>
          </a:p>
          <a:p>
            <a:pPr marL="342623" lvl="1" indent="0">
              <a:lnSpc>
                <a:spcPct val="120000"/>
              </a:lnSpc>
              <a:spcBef>
                <a:spcPts val="0"/>
              </a:spcBef>
              <a:spcAft>
                <a:spcPts val="0"/>
              </a:spcAft>
              <a:buNone/>
            </a:pPr>
            <a:endParaRPr lang="zh-CN" altLang="en-US" dirty="0">
              <a:sym typeface="Symbol" panose="05050102010706020507" pitchFamily="18" charset="2"/>
            </a:endParaRPr>
          </a:p>
        </p:txBody>
      </p:sp>
    </p:spTree>
    <p:extLst>
      <p:ext uri="{BB962C8B-B14F-4D97-AF65-F5344CB8AC3E}">
        <p14:creationId xmlns:p14="http://schemas.microsoft.com/office/powerpoint/2010/main" val="3306460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20000"/>
              </a:lnSpc>
              <a:spcBef>
                <a:spcPts val="0"/>
              </a:spcBef>
              <a:spcAft>
                <a:spcPts val="0"/>
              </a:spcAft>
            </a:pPr>
            <a:r>
              <a:rPr lang="zh-CN" altLang="en-US" dirty="0">
                <a:latin typeface="宋体" panose="02010600030101010101" pitchFamily="2" charset="-122"/>
              </a:rPr>
              <a:t>典型检错码</a:t>
            </a:r>
            <a:r>
              <a:rPr kumimoji="1" lang="en-US" altLang="zh-CN" sz="2400" dirty="0"/>
              <a:t>—</a:t>
            </a:r>
            <a:r>
              <a:rPr kumimoji="1" lang="zh-CN" altLang="en-US" sz="2400" dirty="0">
                <a:solidFill>
                  <a:schemeClr val="accent1">
                    <a:lumMod val="75000"/>
                  </a:schemeClr>
                </a:solidFill>
              </a:rPr>
              <a:t>奇偶校验</a:t>
            </a:r>
            <a:endParaRPr kumimoji="1" lang="zh-CN" altLang="en-US" sz="2400" dirty="0"/>
          </a:p>
        </p:txBody>
      </p:sp>
      <p:sp>
        <p:nvSpPr>
          <p:cNvPr id="3" name="内容占位符 2"/>
          <p:cNvSpPr>
            <a:spLocks noGrp="1"/>
          </p:cNvSpPr>
          <p:nvPr>
            <p:ph idx="1"/>
          </p:nvPr>
        </p:nvSpPr>
        <p:spPr>
          <a:xfrm>
            <a:off x="628650" y="1038256"/>
            <a:ext cx="7962900" cy="445969"/>
          </a:xfrm>
        </p:spPr>
        <p:txBody>
          <a:bodyPr>
            <a:noAutofit/>
          </a:bodyPr>
          <a:lstStyle/>
          <a:p>
            <a:pPr>
              <a:lnSpc>
                <a:spcPct val="120000"/>
              </a:lnSpc>
              <a:spcBef>
                <a:spcPts val="0"/>
              </a:spcBef>
              <a:spcAft>
                <a:spcPts val="0"/>
              </a:spcAft>
            </a:pPr>
            <a:r>
              <a:rPr kumimoji="1" lang="en-US" altLang="zh-CN" dirty="0"/>
              <a:t>1</a:t>
            </a:r>
            <a:r>
              <a:rPr kumimoji="1" lang="zh-CN" altLang="en-US" dirty="0"/>
              <a:t>位奇偶校验：增加</a:t>
            </a:r>
            <a:r>
              <a:rPr kumimoji="1" lang="en-US" altLang="zh-CN" dirty="0"/>
              <a:t>1</a:t>
            </a:r>
            <a:r>
              <a:rPr kumimoji="1" lang="zh-CN" altLang="en-US" dirty="0"/>
              <a:t>位校验位，</a:t>
            </a:r>
            <a:r>
              <a:rPr lang="zh-CN" altLang="en-US" dirty="0">
                <a:solidFill>
                  <a:srgbClr val="C00000"/>
                </a:solidFill>
              </a:rPr>
              <a:t>可以检查奇数位错误</a:t>
            </a:r>
            <a:endParaRPr kumimoji="1" lang="en-US" altLang="zh-CN" dirty="0">
              <a:solidFill>
                <a:srgbClr val="C00000"/>
              </a:solidFill>
            </a:endParaRPr>
          </a:p>
        </p:txBody>
      </p:sp>
      <p:sp>
        <p:nvSpPr>
          <p:cNvPr id="4" name="幻灯片编号占位符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25</a:t>
            </a:fld>
            <a:endParaRPr kumimoji="1" lang="zh-CN" altLang="en-US" dirty="0">
              <a:solidFill>
                <a:prstClr val="black">
                  <a:tint val="75000"/>
                </a:prstClr>
              </a:solidFill>
            </a:endParaRPr>
          </a:p>
        </p:txBody>
      </p:sp>
      <p:graphicFrame>
        <p:nvGraphicFramePr>
          <p:cNvPr id="10" name="表格 9"/>
          <p:cNvGraphicFramePr>
            <a:graphicFrameLocks noGrp="1"/>
          </p:cNvGraphicFramePr>
          <p:nvPr/>
        </p:nvGraphicFramePr>
        <p:xfrm>
          <a:off x="1671612" y="2111314"/>
          <a:ext cx="2760496" cy="354158"/>
        </p:xfrm>
        <a:graphic>
          <a:graphicData uri="http://schemas.openxmlformats.org/drawingml/2006/table">
            <a:tbl>
              <a:tblPr firstRow="1" bandRow="1">
                <a:tableStyleId>{5C22544A-7EE6-4342-B048-85BDC9FD1C3A}</a:tableStyleId>
              </a:tblPr>
              <a:tblGrid>
                <a:gridCol w="345062">
                  <a:extLst>
                    <a:ext uri="{9D8B030D-6E8A-4147-A177-3AD203B41FA5}">
                      <a16:colId xmlns:a16="http://schemas.microsoft.com/office/drawing/2014/main" val="3044174629"/>
                    </a:ext>
                  </a:extLst>
                </a:gridCol>
                <a:gridCol w="345062">
                  <a:extLst>
                    <a:ext uri="{9D8B030D-6E8A-4147-A177-3AD203B41FA5}">
                      <a16:colId xmlns:a16="http://schemas.microsoft.com/office/drawing/2014/main" val="2089325296"/>
                    </a:ext>
                  </a:extLst>
                </a:gridCol>
                <a:gridCol w="345062">
                  <a:extLst>
                    <a:ext uri="{9D8B030D-6E8A-4147-A177-3AD203B41FA5}">
                      <a16:colId xmlns:a16="http://schemas.microsoft.com/office/drawing/2014/main" val="3979609783"/>
                    </a:ext>
                  </a:extLst>
                </a:gridCol>
                <a:gridCol w="345062">
                  <a:extLst>
                    <a:ext uri="{9D8B030D-6E8A-4147-A177-3AD203B41FA5}">
                      <a16:colId xmlns:a16="http://schemas.microsoft.com/office/drawing/2014/main" val="1270467655"/>
                    </a:ext>
                  </a:extLst>
                </a:gridCol>
                <a:gridCol w="345062">
                  <a:extLst>
                    <a:ext uri="{9D8B030D-6E8A-4147-A177-3AD203B41FA5}">
                      <a16:colId xmlns:a16="http://schemas.microsoft.com/office/drawing/2014/main" val="3229848189"/>
                    </a:ext>
                  </a:extLst>
                </a:gridCol>
                <a:gridCol w="345062">
                  <a:extLst>
                    <a:ext uri="{9D8B030D-6E8A-4147-A177-3AD203B41FA5}">
                      <a16:colId xmlns:a16="http://schemas.microsoft.com/office/drawing/2014/main" val="647982207"/>
                    </a:ext>
                  </a:extLst>
                </a:gridCol>
                <a:gridCol w="345062">
                  <a:extLst>
                    <a:ext uri="{9D8B030D-6E8A-4147-A177-3AD203B41FA5}">
                      <a16:colId xmlns:a16="http://schemas.microsoft.com/office/drawing/2014/main" val="614755695"/>
                    </a:ext>
                  </a:extLst>
                </a:gridCol>
                <a:gridCol w="345062">
                  <a:extLst>
                    <a:ext uri="{9D8B030D-6E8A-4147-A177-3AD203B41FA5}">
                      <a16:colId xmlns:a16="http://schemas.microsoft.com/office/drawing/2014/main" val="3059093890"/>
                    </a:ext>
                  </a:extLst>
                </a:gridCol>
              </a:tblGrid>
              <a:tr h="354158">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6416494"/>
                  </a:ext>
                </a:extLst>
              </a:tr>
            </a:tbl>
          </a:graphicData>
        </a:graphic>
      </p:graphicFrame>
      <p:sp>
        <p:nvSpPr>
          <p:cNvPr id="11" name="文本框 10"/>
          <p:cNvSpPr txBox="1"/>
          <p:nvPr/>
        </p:nvSpPr>
        <p:spPr>
          <a:xfrm>
            <a:off x="4117586" y="2194871"/>
            <a:ext cx="255197" cy="230448"/>
          </a:xfrm>
          <a:prstGeom prst="rect">
            <a:avLst/>
          </a:prstGeom>
          <a:solidFill>
            <a:schemeClr val="bg1"/>
          </a:solidFill>
        </p:spPr>
        <p:txBody>
          <a:bodyPr wrap="square" lIns="68534" tIns="34289" rIns="68534" bIns="34289" rtlCol="0" anchor="ctr">
            <a:spAutoFit/>
          </a:bodyPr>
          <a:lstStyle/>
          <a:p>
            <a:pPr algn="ctr" defTabSz="685273" eaLnBrk="1" fontAlgn="auto" hangingPunct="1">
              <a:lnSpc>
                <a:spcPts val="1200"/>
              </a:lnSpc>
              <a:spcBef>
                <a:spcPts val="0"/>
              </a:spcBef>
              <a:spcAft>
                <a:spcPts val="0"/>
              </a:spcAft>
            </a:pPr>
            <a:r>
              <a:rPr lang="en-US" altLang="zh-CN" sz="1500" dirty="0">
                <a:solidFill>
                  <a:srgbClr val="FF0000"/>
                </a:solidFill>
                <a:latin typeface="微软雅黑" panose="020B0503020204020204" pitchFamily="34" charset="-122"/>
                <a:ea typeface="微软雅黑" panose="020B0503020204020204" pitchFamily="34" charset="-122"/>
              </a:rPr>
              <a:t>0</a:t>
            </a:r>
            <a:endParaRPr lang="zh-CN" altLang="en-US" sz="1500" dirty="0">
              <a:solidFill>
                <a:srgbClr val="FF0000"/>
              </a:solidFill>
              <a:latin typeface="微软雅黑" panose="020B0503020204020204" pitchFamily="34" charset="-122"/>
              <a:ea typeface="微软雅黑" panose="020B0503020204020204" pitchFamily="34" charset="-122"/>
            </a:endParaRPr>
          </a:p>
        </p:txBody>
      </p:sp>
      <p:graphicFrame>
        <p:nvGraphicFramePr>
          <p:cNvPr id="13" name="表格 12"/>
          <p:cNvGraphicFramePr>
            <a:graphicFrameLocks noGrp="1"/>
          </p:cNvGraphicFramePr>
          <p:nvPr/>
        </p:nvGraphicFramePr>
        <p:xfrm>
          <a:off x="1671612" y="3653914"/>
          <a:ext cx="2760496" cy="354158"/>
        </p:xfrm>
        <a:graphic>
          <a:graphicData uri="http://schemas.openxmlformats.org/drawingml/2006/table">
            <a:tbl>
              <a:tblPr firstRow="1" bandRow="1">
                <a:tableStyleId>{5C22544A-7EE6-4342-B048-85BDC9FD1C3A}</a:tableStyleId>
              </a:tblPr>
              <a:tblGrid>
                <a:gridCol w="345062">
                  <a:extLst>
                    <a:ext uri="{9D8B030D-6E8A-4147-A177-3AD203B41FA5}">
                      <a16:colId xmlns:a16="http://schemas.microsoft.com/office/drawing/2014/main" val="3044174629"/>
                    </a:ext>
                  </a:extLst>
                </a:gridCol>
                <a:gridCol w="345062">
                  <a:extLst>
                    <a:ext uri="{9D8B030D-6E8A-4147-A177-3AD203B41FA5}">
                      <a16:colId xmlns:a16="http://schemas.microsoft.com/office/drawing/2014/main" val="2089325296"/>
                    </a:ext>
                  </a:extLst>
                </a:gridCol>
                <a:gridCol w="345062">
                  <a:extLst>
                    <a:ext uri="{9D8B030D-6E8A-4147-A177-3AD203B41FA5}">
                      <a16:colId xmlns:a16="http://schemas.microsoft.com/office/drawing/2014/main" val="3979609783"/>
                    </a:ext>
                  </a:extLst>
                </a:gridCol>
                <a:gridCol w="345062">
                  <a:extLst>
                    <a:ext uri="{9D8B030D-6E8A-4147-A177-3AD203B41FA5}">
                      <a16:colId xmlns:a16="http://schemas.microsoft.com/office/drawing/2014/main" val="1270467655"/>
                    </a:ext>
                  </a:extLst>
                </a:gridCol>
                <a:gridCol w="345062">
                  <a:extLst>
                    <a:ext uri="{9D8B030D-6E8A-4147-A177-3AD203B41FA5}">
                      <a16:colId xmlns:a16="http://schemas.microsoft.com/office/drawing/2014/main" val="3229848189"/>
                    </a:ext>
                  </a:extLst>
                </a:gridCol>
                <a:gridCol w="345062">
                  <a:extLst>
                    <a:ext uri="{9D8B030D-6E8A-4147-A177-3AD203B41FA5}">
                      <a16:colId xmlns:a16="http://schemas.microsoft.com/office/drawing/2014/main" val="647982207"/>
                    </a:ext>
                  </a:extLst>
                </a:gridCol>
                <a:gridCol w="345062">
                  <a:extLst>
                    <a:ext uri="{9D8B030D-6E8A-4147-A177-3AD203B41FA5}">
                      <a16:colId xmlns:a16="http://schemas.microsoft.com/office/drawing/2014/main" val="614755695"/>
                    </a:ext>
                  </a:extLst>
                </a:gridCol>
                <a:gridCol w="345062">
                  <a:extLst>
                    <a:ext uri="{9D8B030D-6E8A-4147-A177-3AD203B41FA5}">
                      <a16:colId xmlns:a16="http://schemas.microsoft.com/office/drawing/2014/main" val="3059093890"/>
                    </a:ext>
                  </a:extLst>
                </a:gridCol>
              </a:tblGrid>
              <a:tr h="354158">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1</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500" b="0" dirty="0">
                          <a:solidFill>
                            <a:schemeClr val="tx1"/>
                          </a:solidFill>
                          <a:latin typeface="微软雅黑" panose="020B0503020204020204" pitchFamily="34" charset="-122"/>
                          <a:ea typeface="微软雅黑" panose="020B0503020204020204" pitchFamily="34" charset="-122"/>
                        </a:rPr>
                        <a:t>0</a:t>
                      </a: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500" b="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6416494"/>
                  </a:ext>
                </a:extLst>
              </a:tr>
            </a:tbl>
          </a:graphicData>
        </a:graphic>
      </p:graphicFrame>
      <p:sp>
        <p:nvSpPr>
          <p:cNvPr id="14" name="文本框 13"/>
          <p:cNvSpPr txBox="1"/>
          <p:nvPr/>
        </p:nvSpPr>
        <p:spPr>
          <a:xfrm>
            <a:off x="4117586" y="3737472"/>
            <a:ext cx="255197" cy="230448"/>
          </a:xfrm>
          <a:prstGeom prst="rect">
            <a:avLst/>
          </a:prstGeom>
          <a:solidFill>
            <a:schemeClr val="bg1"/>
          </a:solidFill>
        </p:spPr>
        <p:txBody>
          <a:bodyPr wrap="square" lIns="68534" tIns="34289" rIns="68534" bIns="34289" rtlCol="0" anchor="ctr">
            <a:spAutoFit/>
          </a:bodyPr>
          <a:lstStyle/>
          <a:p>
            <a:pPr algn="ctr" defTabSz="685273" eaLnBrk="1" fontAlgn="auto" hangingPunct="1">
              <a:lnSpc>
                <a:spcPts val="1200"/>
              </a:lnSpc>
              <a:spcBef>
                <a:spcPts val="0"/>
              </a:spcBef>
              <a:spcAft>
                <a:spcPts val="0"/>
              </a:spcAft>
            </a:pPr>
            <a:r>
              <a:rPr lang="en-US" altLang="zh-CN" sz="1500" dirty="0">
                <a:solidFill>
                  <a:srgbClr val="FF0000"/>
                </a:solidFill>
                <a:latin typeface="微软雅黑" panose="020B0503020204020204" pitchFamily="34" charset="-122"/>
                <a:ea typeface="微软雅黑" panose="020B0503020204020204" pitchFamily="34" charset="-122"/>
              </a:rPr>
              <a:t>1</a:t>
            </a:r>
            <a:endParaRPr lang="zh-CN" altLang="en-US" sz="1500" dirty="0">
              <a:solidFill>
                <a:srgbClr val="FF0000"/>
              </a:solidFill>
              <a:latin typeface="微软雅黑" panose="020B0503020204020204" pitchFamily="34" charset="-122"/>
              <a:ea typeface="微软雅黑" panose="020B0503020204020204" pitchFamily="34" charset="-122"/>
            </a:endParaRPr>
          </a:p>
        </p:txBody>
      </p:sp>
      <p:sp>
        <p:nvSpPr>
          <p:cNvPr id="15" name="内容占位符 2"/>
          <p:cNvSpPr txBox="1">
            <a:spLocks/>
          </p:cNvSpPr>
          <p:nvPr/>
        </p:nvSpPr>
        <p:spPr>
          <a:xfrm>
            <a:off x="599579" y="1534970"/>
            <a:ext cx="7962900" cy="463746"/>
          </a:xfrm>
          <a:prstGeom prst="rect">
            <a:avLst/>
          </a:prstGeom>
        </p:spPr>
        <p:txBody>
          <a:bodyPr vert="horz" lIns="68534" tIns="34289" rIns="68534" bIns="34289" rtlCol="0">
            <a:noAutofit/>
          </a:bodyPr>
          <a:lstStyle>
            <a:lvl1pPr marL="360363" indent="-360363" algn="l" defTabSz="914400" rtl="0" eaLnBrk="1" latinLnBrk="0" hangingPunct="1">
              <a:lnSpc>
                <a:spcPct val="100000"/>
              </a:lnSpc>
              <a:spcBef>
                <a:spcPts val="600"/>
              </a:spcBef>
              <a:buFont typeface="Wingdings" pitchFamily="2" charset="2"/>
              <a:buChar char="Ø"/>
              <a:tabLst/>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lnSpc>
                <a:spcPts val="2850"/>
              </a:lnSpc>
              <a:spcAft>
                <a:spcPts val="0"/>
              </a:spcAft>
            </a:pPr>
            <a:r>
              <a:rPr kumimoji="1" lang="zh-CN" altLang="en-US" dirty="0">
                <a:solidFill>
                  <a:prstClr val="black"/>
                </a:solidFill>
              </a:rPr>
              <a:t>偶校验：保证</a:t>
            </a:r>
            <a:r>
              <a:rPr kumimoji="1" lang="en-US" altLang="zh-CN" dirty="0">
                <a:solidFill>
                  <a:prstClr val="black"/>
                </a:solidFill>
              </a:rPr>
              <a:t>1</a:t>
            </a:r>
            <a:r>
              <a:rPr kumimoji="1" lang="zh-CN" altLang="en-US" dirty="0">
                <a:solidFill>
                  <a:prstClr val="black"/>
                </a:solidFill>
              </a:rPr>
              <a:t>的个数为偶数个，例如：</a:t>
            </a:r>
            <a:endParaRPr kumimoji="1" lang="en-US" altLang="zh-CN" dirty="0">
              <a:solidFill>
                <a:prstClr val="black"/>
              </a:solidFill>
            </a:endParaRPr>
          </a:p>
        </p:txBody>
      </p:sp>
      <p:sp>
        <p:nvSpPr>
          <p:cNvPr id="17" name="内容占位符 2"/>
          <p:cNvSpPr txBox="1">
            <a:spLocks/>
          </p:cNvSpPr>
          <p:nvPr/>
        </p:nvSpPr>
        <p:spPr>
          <a:xfrm>
            <a:off x="607325" y="3082893"/>
            <a:ext cx="7962900" cy="428783"/>
          </a:xfrm>
          <a:prstGeom prst="rect">
            <a:avLst/>
          </a:prstGeom>
        </p:spPr>
        <p:txBody>
          <a:bodyPr vert="horz" lIns="68534" tIns="34289" rIns="68534" bIns="34289" rtlCol="0">
            <a:noAutofit/>
          </a:bodyPr>
          <a:lstStyle>
            <a:lvl1pPr marL="360363" indent="-360363" algn="l" defTabSz="914400" rtl="0" eaLnBrk="1" latinLnBrk="0" hangingPunct="1">
              <a:lnSpc>
                <a:spcPct val="100000"/>
              </a:lnSpc>
              <a:spcBef>
                <a:spcPts val="600"/>
              </a:spcBef>
              <a:buFont typeface="Wingdings" pitchFamily="2" charset="2"/>
              <a:buChar char="Ø"/>
              <a:tabLst/>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lnSpc>
                <a:spcPts val="2850"/>
              </a:lnSpc>
              <a:spcAft>
                <a:spcPts val="0"/>
              </a:spcAft>
            </a:pPr>
            <a:r>
              <a:rPr kumimoji="1" lang="zh-CN" altLang="en-US" dirty="0">
                <a:solidFill>
                  <a:prstClr val="black"/>
                </a:solidFill>
              </a:rPr>
              <a:t>奇校验：保证</a:t>
            </a:r>
            <a:r>
              <a:rPr kumimoji="1" lang="en-US" altLang="zh-CN" dirty="0">
                <a:solidFill>
                  <a:prstClr val="black"/>
                </a:solidFill>
              </a:rPr>
              <a:t>1</a:t>
            </a:r>
            <a:r>
              <a:rPr kumimoji="1" lang="zh-CN" altLang="en-US" dirty="0">
                <a:solidFill>
                  <a:prstClr val="black"/>
                </a:solidFill>
              </a:rPr>
              <a:t>的个数为奇数个，例如：</a:t>
            </a:r>
            <a:endParaRPr kumimoji="1" lang="en-US" altLang="zh-CN" dirty="0">
              <a:solidFill>
                <a:prstClr val="black"/>
              </a:solidFill>
            </a:endParaRPr>
          </a:p>
        </p:txBody>
      </p:sp>
      <p:grpSp>
        <p:nvGrpSpPr>
          <p:cNvPr id="31" name="组合 30"/>
          <p:cNvGrpSpPr/>
          <p:nvPr/>
        </p:nvGrpSpPr>
        <p:grpSpPr>
          <a:xfrm>
            <a:off x="1671613" y="2507953"/>
            <a:ext cx="3117122" cy="608936"/>
            <a:chOff x="2228814" y="3343933"/>
            <a:chExt cx="4156163" cy="811914"/>
          </a:xfrm>
        </p:grpSpPr>
        <p:sp>
          <p:nvSpPr>
            <p:cNvPr id="21" name="右大括号 20"/>
            <p:cNvSpPr/>
            <p:nvPr/>
          </p:nvSpPr>
          <p:spPr>
            <a:xfrm rot="16200000" flipH="1">
              <a:off x="3650532" y="1922216"/>
              <a:ext cx="318616" cy="3162051"/>
            </a:xfrm>
            <a:prstGeom prst="rightBrace">
              <a:avLst>
                <a:gd name="adj1" fmla="val 31916"/>
                <a:gd name="adj2" fmla="val 516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273" eaLnBrk="1" fontAlgn="auto" hangingPunct="1">
                <a:spcBef>
                  <a:spcPts val="0"/>
                </a:spcBef>
                <a:spcAft>
                  <a:spcPts val="0"/>
                </a:spcAft>
              </a:pPr>
              <a:endParaRPr lang="zh-CN" altLang="en-US" sz="1400">
                <a:solidFill>
                  <a:prstClr val="black"/>
                </a:solidFill>
              </a:endParaRPr>
            </a:p>
          </p:txBody>
        </p:sp>
        <p:sp>
          <p:nvSpPr>
            <p:cNvPr id="22" name="文本框 21"/>
            <p:cNvSpPr txBox="1"/>
            <p:nvPr/>
          </p:nvSpPr>
          <p:spPr>
            <a:xfrm>
              <a:off x="3126011" y="3724262"/>
              <a:ext cx="1449545" cy="430886"/>
            </a:xfrm>
            <a:prstGeom prst="rect">
              <a:avLst/>
            </a:prstGeom>
            <a:noFill/>
          </p:spPr>
          <p:txBody>
            <a:bodyPr wrap="square" rtlCol="0">
              <a:spAutoFit/>
            </a:bodyPr>
            <a:lstStyle/>
            <a:p>
              <a:pPr algn="ctr" defTabSz="685273" eaLnBrk="1" fontAlgn="auto" hangingPunct="1">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数据位</a:t>
              </a:r>
            </a:p>
          </p:txBody>
        </p:sp>
        <p:cxnSp>
          <p:nvCxnSpPr>
            <p:cNvPr id="26" name="直接箭头连接符 25"/>
            <p:cNvCxnSpPr/>
            <p:nvPr/>
          </p:nvCxnSpPr>
          <p:spPr>
            <a:xfrm flipV="1">
              <a:off x="5660204" y="3343933"/>
              <a:ext cx="0" cy="318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4935432" y="3724961"/>
              <a:ext cx="1449545" cy="430886"/>
            </a:xfrm>
            <a:prstGeom prst="rect">
              <a:avLst/>
            </a:prstGeom>
            <a:noFill/>
          </p:spPr>
          <p:txBody>
            <a:bodyPr wrap="square" rtlCol="0">
              <a:spAutoFit/>
            </a:bodyPr>
            <a:lstStyle/>
            <a:p>
              <a:pPr algn="ctr" defTabSz="685273" eaLnBrk="1" fontAlgn="auto" hangingPunct="1">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校验位</a:t>
              </a:r>
            </a:p>
          </p:txBody>
        </p:sp>
      </p:grpSp>
      <p:grpSp>
        <p:nvGrpSpPr>
          <p:cNvPr id="32" name="组合 31"/>
          <p:cNvGrpSpPr/>
          <p:nvPr/>
        </p:nvGrpSpPr>
        <p:grpSpPr>
          <a:xfrm>
            <a:off x="1702320" y="4041766"/>
            <a:ext cx="3086414" cy="618233"/>
            <a:chOff x="2269758" y="5389018"/>
            <a:chExt cx="4115219" cy="824308"/>
          </a:xfrm>
        </p:grpSpPr>
        <p:sp>
          <p:nvSpPr>
            <p:cNvPr id="18" name="右大括号 17"/>
            <p:cNvSpPr/>
            <p:nvPr/>
          </p:nvSpPr>
          <p:spPr>
            <a:xfrm rot="16200000" flipH="1">
              <a:off x="3691476" y="3980056"/>
              <a:ext cx="318616" cy="3162051"/>
            </a:xfrm>
            <a:prstGeom prst="rightBrace">
              <a:avLst>
                <a:gd name="adj1" fmla="val 31916"/>
                <a:gd name="adj2" fmla="val 516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685273" eaLnBrk="1" fontAlgn="auto" hangingPunct="1">
                <a:spcBef>
                  <a:spcPts val="0"/>
                </a:spcBef>
                <a:spcAft>
                  <a:spcPts val="0"/>
                </a:spcAft>
              </a:pPr>
              <a:endParaRPr lang="zh-CN" altLang="en-US" sz="1400">
                <a:solidFill>
                  <a:prstClr val="black"/>
                </a:solidFill>
              </a:endParaRPr>
            </a:p>
          </p:txBody>
        </p:sp>
        <p:sp>
          <p:nvSpPr>
            <p:cNvPr id="20" name="文本框 19"/>
            <p:cNvSpPr txBox="1"/>
            <p:nvPr/>
          </p:nvSpPr>
          <p:spPr>
            <a:xfrm>
              <a:off x="3166955" y="5782441"/>
              <a:ext cx="1449545" cy="430885"/>
            </a:xfrm>
            <a:prstGeom prst="rect">
              <a:avLst/>
            </a:prstGeom>
            <a:noFill/>
          </p:spPr>
          <p:txBody>
            <a:bodyPr wrap="square" rtlCol="0">
              <a:spAutoFit/>
            </a:bodyPr>
            <a:lstStyle/>
            <a:p>
              <a:pPr algn="ctr" defTabSz="685273" eaLnBrk="1" fontAlgn="auto" hangingPunct="1">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数据位</a:t>
              </a:r>
            </a:p>
          </p:txBody>
        </p:sp>
        <p:cxnSp>
          <p:nvCxnSpPr>
            <p:cNvPr id="29" name="直接箭头连接符 28"/>
            <p:cNvCxnSpPr/>
            <p:nvPr/>
          </p:nvCxnSpPr>
          <p:spPr>
            <a:xfrm flipV="1">
              <a:off x="5660204" y="5389018"/>
              <a:ext cx="0" cy="318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935432" y="5770043"/>
              <a:ext cx="1449545" cy="430885"/>
            </a:xfrm>
            <a:prstGeom prst="rect">
              <a:avLst/>
            </a:prstGeom>
            <a:noFill/>
          </p:spPr>
          <p:txBody>
            <a:bodyPr wrap="square" rtlCol="0">
              <a:spAutoFit/>
            </a:bodyPr>
            <a:lstStyle/>
            <a:p>
              <a:pPr algn="ctr" defTabSz="685273" eaLnBrk="1" fontAlgn="auto" hangingPunct="1">
                <a:spcBef>
                  <a:spcPts val="0"/>
                </a:spcBef>
                <a:spcAft>
                  <a:spcPts val="0"/>
                </a:spcAft>
              </a:pPr>
              <a:r>
                <a:rPr lang="zh-CN" altLang="en-US" sz="1500" dirty="0">
                  <a:solidFill>
                    <a:prstClr val="black"/>
                  </a:solidFill>
                  <a:latin typeface="微软雅黑" panose="020B0503020204020204" pitchFamily="34" charset="-122"/>
                  <a:ea typeface="微软雅黑" panose="020B0503020204020204" pitchFamily="34" charset="-122"/>
                </a:rPr>
                <a:t>校验位</a:t>
              </a:r>
            </a:p>
          </p:txBody>
        </p:sp>
      </p:grpSp>
      <p:sp>
        <p:nvSpPr>
          <p:cNvPr id="33" name="文本框 32"/>
          <p:cNvSpPr txBox="1"/>
          <p:nvPr/>
        </p:nvSpPr>
        <p:spPr>
          <a:xfrm>
            <a:off x="5679096" y="2132590"/>
            <a:ext cx="2883407" cy="813043"/>
          </a:xfrm>
          <a:prstGeom prst="rect">
            <a:avLst/>
          </a:prstGeom>
          <a:noFill/>
          <a:ln>
            <a:solidFill>
              <a:srgbClr val="00B0F0"/>
            </a:solidFill>
          </a:ln>
        </p:spPr>
        <p:txBody>
          <a:bodyPr wrap="square" lIns="68534" tIns="34289" rIns="68534" bIns="34289" rtlCol="0" anchor="ctr">
            <a:spAutoFit/>
          </a:bodyPr>
          <a:lstStyle/>
          <a:p>
            <a:pPr algn="ctr" defTabSz="685273" eaLnBrk="1" fontAlgn="auto" hangingPunct="1">
              <a:lnSpc>
                <a:spcPts val="2850"/>
              </a:lnSpc>
              <a:spcBef>
                <a:spcPts val="0"/>
              </a:spcBef>
              <a:spcAft>
                <a:spcPts val="0"/>
              </a:spcAft>
            </a:pPr>
            <a:r>
              <a:rPr lang="zh-CN" altLang="en-US" dirty="0">
                <a:solidFill>
                  <a:srgbClr val="C00000"/>
                </a:solidFill>
                <a:latin typeface="等线" panose="020F0502020204030204"/>
                <a:ea typeface="等线"/>
              </a:rPr>
              <a:t>考虑二维奇偶校验，是否可以进行纠错？</a:t>
            </a:r>
            <a:endParaRPr lang="en-US" altLang="zh-CN" dirty="0">
              <a:solidFill>
                <a:srgbClr val="C00000"/>
              </a:solidFill>
              <a:latin typeface="等线" panose="020F0502020204030204"/>
              <a:ea typeface="等线"/>
            </a:endParaRPr>
          </a:p>
        </p:txBody>
      </p:sp>
    </p:spTree>
    <p:extLst>
      <p:ext uri="{BB962C8B-B14F-4D97-AF65-F5344CB8AC3E}">
        <p14:creationId xmlns:p14="http://schemas.microsoft.com/office/powerpoint/2010/main" val="365297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circle(in)">
                                      <p:cBhvr>
                                        <p:cTn id="39"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p:bldP spid="17" grpId="0"/>
      <p:bldP spid="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20000"/>
              </a:lnSpc>
              <a:spcBef>
                <a:spcPts val="0"/>
              </a:spcBef>
              <a:spcAft>
                <a:spcPts val="0"/>
              </a:spcAft>
            </a:pPr>
            <a:r>
              <a:rPr lang="zh-CN" altLang="en-US" dirty="0">
                <a:latin typeface="宋体" panose="02010600030101010101" pitchFamily="2" charset="-122"/>
              </a:rPr>
              <a:t>典型检错码</a:t>
            </a:r>
            <a:r>
              <a:rPr kumimoji="1" lang="en-US" altLang="zh-CN" sz="2400" dirty="0">
                <a:solidFill>
                  <a:schemeClr val="accent1">
                    <a:lumMod val="75000"/>
                  </a:schemeClr>
                </a:solidFill>
              </a:rPr>
              <a:t>—</a:t>
            </a:r>
            <a:r>
              <a:rPr kumimoji="1" lang="zh-CN" altLang="en-US" sz="2400" dirty="0">
                <a:solidFill>
                  <a:schemeClr val="accent1">
                    <a:lumMod val="75000"/>
                  </a:schemeClr>
                </a:solidFill>
              </a:rPr>
              <a:t>校验和</a:t>
            </a:r>
          </a:p>
        </p:txBody>
      </p:sp>
      <p:sp>
        <p:nvSpPr>
          <p:cNvPr id="3" name="内容占位符 2"/>
          <p:cNvSpPr>
            <a:spLocks noGrp="1"/>
          </p:cNvSpPr>
          <p:nvPr>
            <p:ph idx="1"/>
          </p:nvPr>
        </p:nvSpPr>
        <p:spPr>
          <a:xfrm>
            <a:off x="628650" y="956762"/>
            <a:ext cx="7943850" cy="515751"/>
          </a:xfrm>
        </p:spPr>
        <p:txBody>
          <a:bodyPr>
            <a:normAutofit/>
          </a:bodyPr>
          <a:lstStyle/>
          <a:p>
            <a:pPr>
              <a:lnSpc>
                <a:spcPct val="120000"/>
              </a:lnSpc>
              <a:spcBef>
                <a:spcPts val="0"/>
              </a:spcBef>
              <a:spcAft>
                <a:spcPts val="0"/>
              </a:spcAft>
            </a:pPr>
            <a:r>
              <a:rPr kumimoji="1" lang="en-US" altLang="zh-CN" dirty="0"/>
              <a:t>TCP/IP</a:t>
            </a:r>
            <a:r>
              <a:rPr kumimoji="1" lang="zh-CN" altLang="en-US" dirty="0"/>
              <a:t>体系中主要采用的校验方法</a:t>
            </a:r>
            <a:endParaRPr kumimoji="1" lang="en-US" altLang="zh-CN" dirty="0"/>
          </a:p>
        </p:txBody>
      </p:sp>
      <p:grpSp>
        <p:nvGrpSpPr>
          <p:cNvPr id="4" name="组合 3"/>
          <p:cNvGrpSpPr/>
          <p:nvPr/>
        </p:nvGrpSpPr>
        <p:grpSpPr>
          <a:xfrm>
            <a:off x="721188" y="2752182"/>
            <a:ext cx="3229561" cy="1800493"/>
            <a:chOff x="2744714" y="3986470"/>
            <a:chExt cx="4306081" cy="2400657"/>
          </a:xfrm>
        </p:grpSpPr>
        <p:sp>
          <p:nvSpPr>
            <p:cNvPr id="7" name="Text Box 4">
              <a:extLst>
                <a:ext uri="{FF2B5EF4-FFF2-40B4-BE49-F238E27FC236}">
                  <a16:creationId xmlns:a16="http://schemas.microsoft.com/office/drawing/2014/main" id="{9B174DB8-1FC8-4F43-94D7-56E51904FE8D}"/>
                </a:ext>
              </a:extLst>
            </p:cNvPr>
            <p:cNvSpPr txBox="1">
              <a:spLocks noChangeArrowheads="1"/>
            </p:cNvSpPr>
            <p:nvPr/>
          </p:nvSpPr>
          <p:spPr bwMode="auto">
            <a:xfrm>
              <a:off x="2820914" y="3986470"/>
              <a:ext cx="4229881"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me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273" eaLnBrk="1" fontAlgn="auto" hangingPunct="1">
                <a:spcBef>
                  <a:spcPts val="0"/>
                </a:spcBef>
                <a:spcAft>
                  <a:spcPts val="0"/>
                </a:spcAft>
                <a:defRPr/>
              </a:pPr>
              <a:r>
                <a:rPr lang="en-US" sz="1500" b="1" dirty="0">
                  <a:solidFill>
                    <a:prstClr val="white"/>
                  </a:solidFill>
                  <a:latin typeface="微软雅黑" panose="020B0503020204020204" pitchFamily="34" charset="-122"/>
                  <a:ea typeface="微软雅黑" panose="020B0503020204020204" pitchFamily="34" charset="-122"/>
                </a:rPr>
                <a:t>1</a:t>
              </a:r>
              <a:r>
                <a:rPr lang="en-US" sz="1500" b="1" dirty="0">
                  <a:solidFill>
                    <a:prstClr val="black"/>
                  </a:solidFill>
                  <a:latin typeface="微软雅黑" panose="020B0503020204020204" pitchFamily="34" charset="-122"/>
                  <a:ea typeface="微软雅黑" panose="020B0503020204020204" pitchFamily="34" charset="-122"/>
                </a:rPr>
                <a:t>  1 1 1 0 0 1 1 0 0 1 1 0 0 1 1 0</a:t>
              </a:r>
            </a:p>
            <a:p>
              <a:pPr defTabSz="685273" eaLnBrk="1" fontAlgn="auto" hangingPunct="1">
                <a:spcBef>
                  <a:spcPts val="0"/>
                </a:spcBef>
                <a:spcAft>
                  <a:spcPts val="0"/>
                </a:spcAft>
                <a:defRPr/>
              </a:pPr>
              <a:r>
                <a:rPr lang="en-US" sz="1500" b="1" dirty="0">
                  <a:solidFill>
                    <a:prstClr val="white"/>
                  </a:solidFill>
                  <a:latin typeface="微软雅黑" panose="020B0503020204020204" pitchFamily="34" charset="-122"/>
                  <a:ea typeface="微软雅黑" panose="020B0503020204020204" pitchFamily="34" charset="-122"/>
                </a:rPr>
                <a:t>1</a:t>
              </a:r>
              <a:r>
                <a:rPr lang="en-US" sz="1500" b="1" dirty="0">
                  <a:solidFill>
                    <a:prstClr val="black"/>
                  </a:solidFill>
                  <a:latin typeface="微软雅黑" panose="020B0503020204020204" pitchFamily="34" charset="-122"/>
                  <a:ea typeface="微软雅黑" panose="020B0503020204020204" pitchFamily="34" charset="-122"/>
                </a:rPr>
                <a:t>  1 1 0 1 0 1 0 1 0 1 0 1 0 1 0 1</a:t>
              </a:r>
            </a:p>
            <a:p>
              <a:pPr defTabSz="685273" eaLnBrk="1" fontAlgn="auto" hangingPunct="1">
                <a:lnSpc>
                  <a:spcPct val="120000"/>
                </a:lnSpc>
                <a:spcBef>
                  <a:spcPts val="0"/>
                </a:spcBef>
                <a:spcAft>
                  <a:spcPts val="0"/>
                </a:spcAft>
                <a:defRPr/>
              </a:pPr>
              <a:endParaRPr lang="en-US" sz="1500" b="1" dirty="0">
                <a:solidFill>
                  <a:prstClr val="black"/>
                </a:solidFill>
                <a:latin typeface="微软雅黑" panose="020B0503020204020204" pitchFamily="34" charset="-122"/>
                <a:ea typeface="微软雅黑" panose="020B0503020204020204" pitchFamily="34" charset="-122"/>
              </a:endParaRPr>
            </a:p>
            <a:p>
              <a:pPr defTabSz="685273" eaLnBrk="1" fontAlgn="auto" hangingPunct="1">
                <a:spcBef>
                  <a:spcPts val="0"/>
                </a:spcBef>
                <a:spcAft>
                  <a:spcPts val="0"/>
                </a:spcAft>
                <a:defRPr/>
              </a:pPr>
              <a:r>
                <a:rPr lang="en-US" sz="1500" b="1" dirty="0">
                  <a:solidFill>
                    <a:prstClr val="black"/>
                  </a:solidFill>
                  <a:latin typeface="微软雅黑" panose="020B0503020204020204" pitchFamily="34" charset="-122"/>
                  <a:ea typeface="微软雅黑" panose="020B0503020204020204" pitchFamily="34" charset="-122"/>
                </a:rPr>
                <a:t>1  1 0 1 1 1 0 1 1 1 0 1 1 1 0 1 1</a:t>
              </a:r>
            </a:p>
            <a:p>
              <a:pPr defTabSz="685273" eaLnBrk="1" fontAlgn="auto" hangingPunct="1">
                <a:lnSpc>
                  <a:spcPct val="120000"/>
                </a:lnSpc>
                <a:spcBef>
                  <a:spcPts val="0"/>
                </a:spcBef>
                <a:spcAft>
                  <a:spcPts val="0"/>
                </a:spcAft>
                <a:defRPr/>
              </a:pPr>
              <a:endParaRPr lang="en-US" sz="1500" b="1" dirty="0">
                <a:solidFill>
                  <a:prstClr val="black"/>
                </a:solidFill>
                <a:latin typeface="微软雅黑" panose="020B0503020204020204" pitchFamily="34" charset="-122"/>
                <a:ea typeface="微软雅黑" panose="020B0503020204020204" pitchFamily="34" charset="-122"/>
              </a:endParaRPr>
            </a:p>
            <a:p>
              <a:pPr defTabSz="685273" eaLnBrk="1" fontAlgn="auto" hangingPunct="1">
                <a:spcBef>
                  <a:spcPts val="0"/>
                </a:spcBef>
                <a:spcAft>
                  <a:spcPts val="0"/>
                </a:spcAft>
                <a:defRPr/>
              </a:pPr>
              <a:r>
                <a:rPr lang="en-US" sz="1500" b="1" dirty="0">
                  <a:solidFill>
                    <a:prstClr val="white"/>
                  </a:solidFill>
                  <a:latin typeface="微软雅黑" panose="020B0503020204020204" pitchFamily="34" charset="-122"/>
                  <a:ea typeface="微软雅黑" panose="020B0503020204020204" pitchFamily="34" charset="-122"/>
                </a:rPr>
                <a:t>1</a:t>
              </a:r>
              <a:r>
                <a:rPr lang="en-US" sz="1500" b="1" dirty="0">
                  <a:solidFill>
                    <a:prstClr val="black"/>
                  </a:solidFill>
                  <a:latin typeface="微软雅黑" panose="020B0503020204020204" pitchFamily="34" charset="-122"/>
                  <a:ea typeface="微软雅黑" panose="020B0503020204020204" pitchFamily="34" charset="-122"/>
                </a:rPr>
                <a:t>  1 0 1 1 1 0 1 1 1 0 1 1 1 1 0 0</a:t>
              </a:r>
            </a:p>
            <a:p>
              <a:pPr defTabSz="685273" eaLnBrk="1" fontAlgn="auto" hangingPunct="1">
                <a:spcBef>
                  <a:spcPts val="0"/>
                </a:spcBef>
                <a:spcAft>
                  <a:spcPts val="0"/>
                </a:spcAft>
                <a:defRPr/>
              </a:pPr>
              <a:r>
                <a:rPr lang="en-US" sz="1500" b="1" dirty="0">
                  <a:solidFill>
                    <a:prstClr val="white"/>
                  </a:solidFill>
                  <a:latin typeface="微软雅黑" panose="020B0503020204020204" pitchFamily="34" charset="-122"/>
                  <a:ea typeface="微软雅黑" panose="020B0503020204020204" pitchFamily="34" charset="-122"/>
                </a:rPr>
                <a:t>1</a:t>
              </a:r>
              <a:r>
                <a:rPr lang="en-US" sz="1500" b="1" dirty="0">
                  <a:solidFill>
                    <a:prstClr val="black"/>
                  </a:solidFill>
                  <a:latin typeface="微软雅黑" panose="020B0503020204020204" pitchFamily="34" charset="-122"/>
                  <a:ea typeface="微软雅黑" panose="020B0503020204020204" pitchFamily="34" charset="-122"/>
                </a:rPr>
                <a:t>  </a:t>
              </a:r>
              <a:r>
                <a:rPr lang="en-US" sz="1500" b="1" dirty="0">
                  <a:solidFill>
                    <a:srgbClr val="C00000"/>
                  </a:solidFill>
                  <a:latin typeface="微软雅黑" panose="020B0503020204020204" pitchFamily="34" charset="-122"/>
                  <a:ea typeface="微软雅黑" panose="020B0503020204020204" pitchFamily="34" charset="-122"/>
                </a:rPr>
                <a:t>0 1 0 0 0 1 0 0 0 1 0 0 0 0 1 1</a:t>
              </a:r>
              <a:endParaRPr lang="en-US" sz="1800" b="1" dirty="0">
                <a:solidFill>
                  <a:srgbClr val="C00000"/>
                </a:solidFill>
                <a:latin typeface="微软雅黑" panose="020B0503020204020204" pitchFamily="34" charset="-122"/>
                <a:ea typeface="微软雅黑" panose="020B0503020204020204" pitchFamily="34" charset="-122"/>
              </a:endParaRPr>
            </a:p>
          </p:txBody>
        </p:sp>
        <p:sp>
          <p:nvSpPr>
            <p:cNvPr id="8" name="Line 5">
              <a:extLst>
                <a:ext uri="{FF2B5EF4-FFF2-40B4-BE49-F238E27FC236}">
                  <a16:creationId xmlns:a16="http://schemas.microsoft.com/office/drawing/2014/main" id="{6B7A5157-C9C5-4E69-8774-15BDEE99D5F1}"/>
                </a:ext>
              </a:extLst>
            </p:cNvPr>
            <p:cNvSpPr>
              <a:spLocks noChangeShapeType="1"/>
            </p:cNvSpPr>
            <p:nvPr/>
          </p:nvSpPr>
          <p:spPr bwMode="auto">
            <a:xfrm flipH="1">
              <a:off x="2744714" y="4813558"/>
              <a:ext cx="4206929"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273" eaLnBrk="1" fontAlgn="auto" hangingPunct="1">
                <a:spcBef>
                  <a:spcPts val="0"/>
                </a:spcBef>
                <a:spcAft>
                  <a:spcPts val="0"/>
                </a:spcAft>
                <a:defRPr/>
              </a:pPr>
              <a:endParaRPr lang="en-US" sz="1400">
                <a:solidFill>
                  <a:prstClr val="black"/>
                </a:solidFill>
                <a:latin typeface="微软雅黑" panose="020B0503020204020204" pitchFamily="34" charset="-122"/>
                <a:ea typeface="微软雅黑" panose="020B0503020204020204" pitchFamily="34" charset="-122"/>
              </a:endParaRPr>
            </a:p>
          </p:txBody>
        </p:sp>
        <p:sp>
          <p:nvSpPr>
            <p:cNvPr id="9" name="Oval 6">
              <a:extLst>
                <a:ext uri="{FF2B5EF4-FFF2-40B4-BE49-F238E27FC236}">
                  <a16:creationId xmlns:a16="http://schemas.microsoft.com/office/drawing/2014/main" id="{C349E8C1-FB8C-4DD2-937E-921290DDF5A3}"/>
                </a:ext>
              </a:extLst>
            </p:cNvPr>
            <p:cNvSpPr>
              <a:spLocks noChangeArrowheads="1"/>
            </p:cNvSpPr>
            <p:nvPr/>
          </p:nvSpPr>
          <p:spPr bwMode="auto">
            <a:xfrm>
              <a:off x="2820913" y="4989770"/>
              <a:ext cx="309415"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273" eaLnBrk="1" fontAlgn="auto" hangingPunct="1">
                <a:spcBef>
                  <a:spcPts val="0"/>
                </a:spcBef>
                <a:spcAft>
                  <a:spcPts val="0"/>
                </a:spcAft>
                <a:defRPr/>
              </a:pPr>
              <a:endParaRPr lang="en-US" sz="1400">
                <a:solidFill>
                  <a:prstClr val="black"/>
                </a:solidFill>
                <a:latin typeface="微软雅黑" panose="020B0503020204020204" pitchFamily="34" charset="-122"/>
                <a:ea typeface="微软雅黑" panose="020B0503020204020204" pitchFamily="34" charset="-122"/>
              </a:endParaRPr>
            </a:p>
          </p:txBody>
        </p:sp>
        <p:sp>
          <p:nvSpPr>
            <p:cNvPr id="10" name="Line 10">
              <a:extLst>
                <a:ext uri="{FF2B5EF4-FFF2-40B4-BE49-F238E27FC236}">
                  <a16:creationId xmlns:a16="http://schemas.microsoft.com/office/drawing/2014/main" id="{C0DA2F60-A56E-43BE-9FFD-D3F55F76073C}"/>
                </a:ext>
              </a:extLst>
            </p:cNvPr>
            <p:cNvSpPr>
              <a:spLocks noChangeShapeType="1"/>
            </p:cNvSpPr>
            <p:nvPr/>
          </p:nvSpPr>
          <p:spPr bwMode="auto">
            <a:xfrm flipH="1">
              <a:off x="2744714" y="5532695"/>
              <a:ext cx="4206929"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273" eaLnBrk="1" fontAlgn="auto" hangingPunct="1">
                <a:spcBef>
                  <a:spcPts val="0"/>
                </a:spcBef>
                <a:spcAft>
                  <a:spcPts val="0"/>
                </a:spcAft>
                <a:defRPr/>
              </a:pPr>
              <a:endParaRPr lang="en-US" sz="1400">
                <a:solidFill>
                  <a:prstClr val="black"/>
                </a:solidFill>
                <a:latin typeface="微软雅黑" panose="020B0503020204020204" pitchFamily="34" charset="-122"/>
                <a:ea typeface="微软雅黑" panose="020B0503020204020204" pitchFamily="34" charset="-122"/>
              </a:endParaRPr>
            </a:p>
          </p:txBody>
        </p:sp>
        <p:sp>
          <p:nvSpPr>
            <p:cNvPr id="11" name="Freeform 11">
              <a:extLst>
                <a:ext uri="{FF2B5EF4-FFF2-40B4-BE49-F238E27FC236}">
                  <a16:creationId xmlns:a16="http://schemas.microsoft.com/office/drawing/2014/main" id="{6818F98D-5E8C-4EBE-BF6A-BCEDC9012BFB}"/>
                </a:ext>
              </a:extLst>
            </p:cNvPr>
            <p:cNvSpPr>
              <a:spLocks/>
            </p:cNvSpPr>
            <p:nvPr/>
          </p:nvSpPr>
          <p:spPr bwMode="auto">
            <a:xfrm>
              <a:off x="2982839" y="5296159"/>
              <a:ext cx="3836602" cy="76786"/>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273"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grpSp>
      <p:sp>
        <p:nvSpPr>
          <p:cNvPr id="12" name="灯片编号占位符 3"/>
          <p:cNvSpPr>
            <a:spLocks noGrp="1"/>
          </p:cNvSpPr>
          <p:nvPr>
            <p:ph type="sldNum" sz="quarter" idx="12"/>
          </p:nvPr>
        </p:nvSpPr>
        <p:spPr>
          <a:xfrm>
            <a:off x="6457981" y="4767264"/>
            <a:ext cx="2489753" cy="273844"/>
          </a:xfrm>
        </p:spPr>
        <p:txBody>
          <a:bodyPr/>
          <a:lstStyle/>
          <a:p>
            <a:pPr>
              <a:defRPr/>
            </a:pPr>
            <a:fld id="{8D4D1E41-7A09-AB4A-A4E1-09765ADA2698}" type="slidenum">
              <a:rPr kumimoji="1" lang="zh-CN" altLang="en-US">
                <a:solidFill>
                  <a:prstClr val="black">
                    <a:tint val="75000"/>
                  </a:prstClr>
                </a:solidFill>
              </a:rPr>
              <a:pPr>
                <a:defRPr/>
              </a:pPr>
              <a:t>26</a:t>
            </a:fld>
            <a:endParaRPr kumimoji="1" lang="zh-CN" altLang="en-US" dirty="0">
              <a:solidFill>
                <a:prstClr val="black">
                  <a:tint val="75000"/>
                </a:prstClr>
              </a:solidFill>
            </a:endParaRPr>
          </a:p>
        </p:txBody>
      </p:sp>
      <p:sp>
        <p:nvSpPr>
          <p:cNvPr id="6" name="矩形 5"/>
          <p:cNvSpPr/>
          <p:nvPr/>
        </p:nvSpPr>
        <p:spPr>
          <a:xfrm>
            <a:off x="911560" y="1607602"/>
            <a:ext cx="2964794" cy="992579"/>
          </a:xfrm>
          <a:prstGeom prst="rect">
            <a:avLst/>
          </a:prstGeom>
          <a:ln>
            <a:solidFill>
              <a:schemeClr val="accent1"/>
            </a:solidFill>
          </a:ln>
        </p:spPr>
        <p:txBody>
          <a:bodyPr wrap="square" lIns="68534" tIns="34289" rIns="68534" bIns="34289">
            <a:spAutoFit/>
          </a:bodyPr>
          <a:lstStyle/>
          <a:p>
            <a:pPr defTabSz="685273" eaLnBrk="1" fontAlgn="auto" hangingPunct="1">
              <a:lnSpc>
                <a:spcPts val="2400"/>
              </a:lnSpc>
              <a:spcBef>
                <a:spcPts val="0"/>
              </a:spcBef>
              <a:spcAft>
                <a:spcPts val="0"/>
              </a:spcAft>
            </a:pPr>
            <a:r>
              <a:rPr lang="zh-CN" altLang="en-US" sz="1700" dirty="0">
                <a:solidFill>
                  <a:srgbClr val="C00000"/>
                </a:solidFill>
                <a:latin typeface="Microsoft YaHei" charset="0"/>
                <a:ea typeface="Microsoft YaHei" charset="0"/>
                <a:cs typeface="Microsoft YaHei" charset="0"/>
              </a:rPr>
              <a:t>发送方</a:t>
            </a:r>
            <a:r>
              <a:rPr lang="zh-CN" altLang="en-US" sz="1700" dirty="0">
                <a:solidFill>
                  <a:prstClr val="black"/>
                </a:solidFill>
                <a:latin typeface="Microsoft YaHei" charset="0"/>
                <a:ea typeface="Microsoft YaHei" charset="0"/>
                <a:cs typeface="Microsoft YaHei" charset="0"/>
              </a:rPr>
              <a:t>：进行 </a:t>
            </a:r>
            <a:r>
              <a:rPr lang="en-US" altLang="zh-CN" sz="1700" dirty="0">
                <a:solidFill>
                  <a:prstClr val="black"/>
                </a:solidFill>
                <a:latin typeface="Microsoft YaHei" charset="0"/>
                <a:ea typeface="Microsoft YaHei" charset="0"/>
                <a:cs typeface="Microsoft YaHei" charset="0"/>
              </a:rPr>
              <a:t>16 </a:t>
            </a:r>
            <a:r>
              <a:rPr lang="zh-CN" altLang="en-US" sz="1700" dirty="0">
                <a:solidFill>
                  <a:prstClr val="black"/>
                </a:solidFill>
                <a:latin typeface="Microsoft YaHei" charset="0"/>
                <a:ea typeface="Microsoft YaHei" charset="0"/>
                <a:cs typeface="Microsoft YaHei" charset="0"/>
              </a:rPr>
              <a:t>位二进制补码求和运算，计算结果取反，随数据一同发送</a:t>
            </a:r>
            <a:endParaRPr lang="en-US" altLang="zh-CN" sz="1700" dirty="0">
              <a:solidFill>
                <a:prstClr val="black"/>
              </a:solidFill>
              <a:latin typeface="Microsoft YaHei" charset="0"/>
              <a:ea typeface="Microsoft YaHei" charset="0"/>
              <a:cs typeface="Microsoft YaHei" charset="0"/>
            </a:endParaRPr>
          </a:p>
        </p:txBody>
      </p:sp>
      <p:sp>
        <p:nvSpPr>
          <p:cNvPr id="13" name="矩形 12"/>
          <p:cNvSpPr/>
          <p:nvPr/>
        </p:nvSpPr>
        <p:spPr>
          <a:xfrm>
            <a:off x="5154173" y="1591523"/>
            <a:ext cx="2943225" cy="992579"/>
          </a:xfrm>
          <a:prstGeom prst="rect">
            <a:avLst/>
          </a:prstGeom>
          <a:ln>
            <a:solidFill>
              <a:schemeClr val="accent1"/>
            </a:solidFill>
          </a:ln>
        </p:spPr>
        <p:txBody>
          <a:bodyPr wrap="square" lIns="68534" tIns="34289" rIns="68534" bIns="34289">
            <a:spAutoFit/>
          </a:bodyPr>
          <a:lstStyle/>
          <a:p>
            <a:pPr defTabSz="685273" eaLnBrk="1" fontAlgn="auto" hangingPunct="1">
              <a:lnSpc>
                <a:spcPts val="2400"/>
              </a:lnSpc>
              <a:spcBef>
                <a:spcPts val="0"/>
              </a:spcBef>
              <a:spcAft>
                <a:spcPts val="0"/>
              </a:spcAft>
            </a:pPr>
            <a:r>
              <a:rPr lang="zh-CN" altLang="en-US" sz="1700" dirty="0">
                <a:solidFill>
                  <a:srgbClr val="C00000"/>
                </a:solidFill>
                <a:latin typeface="Microsoft YaHei" charset="0"/>
                <a:ea typeface="Microsoft YaHei" charset="0"/>
                <a:cs typeface="Microsoft YaHei" charset="0"/>
              </a:rPr>
              <a:t>接收方</a:t>
            </a:r>
            <a:r>
              <a:rPr lang="zh-CN" altLang="en-US" sz="1700" dirty="0">
                <a:solidFill>
                  <a:prstClr val="black"/>
                </a:solidFill>
                <a:latin typeface="Microsoft YaHei" charset="0"/>
                <a:ea typeface="Microsoft YaHei" charset="0"/>
                <a:cs typeface="Microsoft YaHei" charset="0"/>
              </a:rPr>
              <a:t>：进行 </a:t>
            </a:r>
            <a:r>
              <a:rPr lang="en-US" altLang="zh-CN" sz="1700" dirty="0">
                <a:solidFill>
                  <a:prstClr val="black"/>
                </a:solidFill>
                <a:latin typeface="Microsoft YaHei" charset="0"/>
                <a:ea typeface="Microsoft YaHei" charset="0"/>
                <a:cs typeface="Microsoft YaHei" charset="0"/>
              </a:rPr>
              <a:t>16 </a:t>
            </a:r>
            <a:r>
              <a:rPr lang="zh-CN" altLang="en-US" sz="1700" dirty="0">
                <a:solidFill>
                  <a:prstClr val="black"/>
                </a:solidFill>
                <a:latin typeface="Microsoft YaHei" charset="0"/>
                <a:ea typeface="Microsoft YaHei" charset="0"/>
                <a:cs typeface="Microsoft YaHei" charset="0"/>
              </a:rPr>
              <a:t>位二进制补码求和运算（包含校验和），结果非全</a:t>
            </a:r>
            <a:r>
              <a:rPr lang="en-US" altLang="zh-CN" sz="1700" dirty="0">
                <a:solidFill>
                  <a:prstClr val="black"/>
                </a:solidFill>
                <a:latin typeface="Microsoft YaHei" charset="0"/>
                <a:ea typeface="Microsoft YaHei" charset="0"/>
                <a:cs typeface="Microsoft YaHei" charset="0"/>
              </a:rPr>
              <a:t>1</a:t>
            </a:r>
            <a:r>
              <a:rPr lang="zh-CN" altLang="en-US" sz="1700" dirty="0">
                <a:solidFill>
                  <a:prstClr val="black"/>
                </a:solidFill>
                <a:latin typeface="Microsoft YaHei" charset="0"/>
                <a:ea typeface="Microsoft YaHei" charset="0"/>
                <a:cs typeface="Microsoft YaHei" charset="0"/>
              </a:rPr>
              <a:t>，则检测到错误</a:t>
            </a:r>
            <a:endParaRPr lang="en-US" altLang="zh-CN" sz="1700" dirty="0">
              <a:solidFill>
                <a:prstClr val="black"/>
              </a:solidFill>
              <a:latin typeface="Microsoft YaHei" charset="0"/>
              <a:ea typeface="Microsoft YaHei" charset="0"/>
              <a:cs typeface="Microsoft YaHei" charset="0"/>
            </a:endParaRPr>
          </a:p>
        </p:txBody>
      </p:sp>
      <p:sp>
        <p:nvSpPr>
          <p:cNvPr id="14" name="文本框 13"/>
          <p:cNvSpPr txBox="1"/>
          <p:nvPr/>
        </p:nvSpPr>
        <p:spPr>
          <a:xfrm>
            <a:off x="170073" y="4169776"/>
            <a:ext cx="917154" cy="334706"/>
          </a:xfrm>
          <a:prstGeom prst="rect">
            <a:avLst/>
          </a:prstGeom>
          <a:noFill/>
        </p:spPr>
        <p:txBody>
          <a:bodyPr wrap="square" lIns="68534" tIns="34289" rIns="68534" bIns="34289" rtlCol="0">
            <a:spAutoFit/>
          </a:bodyPr>
          <a:lstStyle/>
          <a:p>
            <a:pPr algn="ctr" defTabSz="685273" eaLnBrk="1" fontAlgn="auto" hangingPunct="1">
              <a:spcBef>
                <a:spcPts val="0"/>
              </a:spcBef>
              <a:spcAft>
                <a:spcPts val="0"/>
              </a:spcAft>
            </a:pPr>
            <a:r>
              <a:rPr lang="zh-CN" altLang="en-US" sz="1700" dirty="0">
                <a:solidFill>
                  <a:srgbClr val="4472C4">
                    <a:lumMod val="75000"/>
                  </a:srgbClr>
                </a:solidFill>
                <a:latin typeface="微软雅黑" panose="020B0503020204020204" pitchFamily="34" charset="-122"/>
                <a:ea typeface="微软雅黑" panose="020B0503020204020204" pitchFamily="34" charset="-122"/>
              </a:rPr>
              <a:t>校验和</a:t>
            </a:r>
          </a:p>
        </p:txBody>
      </p:sp>
      <p:sp>
        <p:nvSpPr>
          <p:cNvPr id="15" name="文本框 14"/>
          <p:cNvSpPr txBox="1"/>
          <p:nvPr/>
        </p:nvSpPr>
        <p:spPr>
          <a:xfrm>
            <a:off x="170073" y="2877781"/>
            <a:ext cx="917154" cy="334706"/>
          </a:xfrm>
          <a:prstGeom prst="rect">
            <a:avLst/>
          </a:prstGeom>
          <a:noFill/>
        </p:spPr>
        <p:txBody>
          <a:bodyPr wrap="square" lIns="68534" tIns="34289" rIns="68534" bIns="34289" rtlCol="0">
            <a:spAutoFit/>
          </a:bodyPr>
          <a:lstStyle/>
          <a:p>
            <a:pPr algn="ctr" defTabSz="685273" eaLnBrk="1" fontAlgn="auto" hangingPunct="1">
              <a:spcBef>
                <a:spcPts val="0"/>
              </a:spcBef>
              <a:spcAft>
                <a:spcPts val="0"/>
              </a:spcAft>
            </a:pPr>
            <a:r>
              <a:rPr lang="zh-CN" altLang="en-US" sz="1700" dirty="0">
                <a:solidFill>
                  <a:srgbClr val="4472C4">
                    <a:lumMod val="75000"/>
                  </a:srgbClr>
                </a:solidFill>
                <a:latin typeface="微软雅黑" panose="020B0503020204020204" pitchFamily="34" charset="-122"/>
                <a:ea typeface="微软雅黑" panose="020B0503020204020204" pitchFamily="34" charset="-122"/>
              </a:rPr>
              <a:t>数据</a:t>
            </a:r>
          </a:p>
        </p:txBody>
      </p:sp>
      <p:grpSp>
        <p:nvGrpSpPr>
          <p:cNvPr id="16" name="组合 15"/>
          <p:cNvGrpSpPr/>
          <p:nvPr/>
        </p:nvGrpSpPr>
        <p:grpSpPr>
          <a:xfrm>
            <a:off x="4867869" y="2770439"/>
            <a:ext cx="3229561" cy="2049279"/>
            <a:chOff x="2744714" y="3986470"/>
            <a:chExt cx="4306081" cy="2732372"/>
          </a:xfrm>
        </p:grpSpPr>
        <p:sp>
          <p:nvSpPr>
            <p:cNvPr id="17" name="Text Box 4">
              <a:extLst>
                <a:ext uri="{FF2B5EF4-FFF2-40B4-BE49-F238E27FC236}">
                  <a16:creationId xmlns:a16="http://schemas.microsoft.com/office/drawing/2014/main" id="{9B174DB8-1FC8-4F43-94D7-56E51904FE8D}"/>
                </a:ext>
              </a:extLst>
            </p:cNvPr>
            <p:cNvSpPr txBox="1">
              <a:spLocks noChangeArrowheads="1"/>
            </p:cNvSpPr>
            <p:nvPr/>
          </p:nvSpPr>
          <p:spPr bwMode="auto">
            <a:xfrm>
              <a:off x="2820914" y="3986470"/>
              <a:ext cx="4229881" cy="2732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sm" len="me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defTabSz="685273" eaLnBrk="1" fontAlgn="auto" hangingPunct="1">
                <a:spcBef>
                  <a:spcPts val="0"/>
                </a:spcBef>
                <a:spcAft>
                  <a:spcPts val="0"/>
                </a:spcAft>
                <a:defRPr/>
              </a:pPr>
              <a:r>
                <a:rPr lang="en-US" sz="1500" b="1" dirty="0">
                  <a:solidFill>
                    <a:prstClr val="white"/>
                  </a:solidFill>
                  <a:latin typeface="微软雅黑" panose="020B0503020204020204" pitchFamily="34" charset="-122"/>
                  <a:ea typeface="微软雅黑" panose="020B0503020204020204" pitchFamily="34" charset="-122"/>
                </a:rPr>
                <a:t>1</a:t>
              </a:r>
              <a:r>
                <a:rPr lang="en-US" sz="1500" b="1" dirty="0">
                  <a:solidFill>
                    <a:prstClr val="black"/>
                  </a:solidFill>
                  <a:latin typeface="微软雅黑" panose="020B0503020204020204" pitchFamily="34" charset="-122"/>
                  <a:ea typeface="微软雅黑" panose="020B0503020204020204" pitchFamily="34" charset="-122"/>
                </a:rPr>
                <a:t>  1 1 1 0 0 1 1 0 0 1 1 0 0 1 1 0</a:t>
              </a:r>
            </a:p>
            <a:p>
              <a:pPr defTabSz="685273" eaLnBrk="1" fontAlgn="auto" hangingPunct="1">
                <a:spcBef>
                  <a:spcPts val="0"/>
                </a:spcBef>
                <a:spcAft>
                  <a:spcPts val="0"/>
                </a:spcAft>
                <a:defRPr/>
              </a:pPr>
              <a:r>
                <a:rPr lang="en-US" sz="1500" b="1" dirty="0">
                  <a:solidFill>
                    <a:prstClr val="white"/>
                  </a:solidFill>
                  <a:latin typeface="微软雅黑" panose="020B0503020204020204" pitchFamily="34" charset="-122"/>
                  <a:ea typeface="微软雅黑" panose="020B0503020204020204" pitchFamily="34" charset="-122"/>
                </a:rPr>
                <a:t>1</a:t>
              </a:r>
              <a:r>
                <a:rPr lang="en-US" sz="1500" b="1" dirty="0">
                  <a:solidFill>
                    <a:prstClr val="black"/>
                  </a:solidFill>
                  <a:latin typeface="微软雅黑" panose="020B0503020204020204" pitchFamily="34" charset="-122"/>
                  <a:ea typeface="微软雅黑" panose="020B0503020204020204" pitchFamily="34" charset="-122"/>
                </a:rPr>
                <a:t>  1 1 0 1 0 1 0 1 0 1 0 1 0 1 0 1</a:t>
              </a:r>
            </a:p>
            <a:p>
              <a:pPr defTabSz="685273" eaLnBrk="1" fontAlgn="auto" hangingPunct="1">
                <a:lnSpc>
                  <a:spcPct val="120000"/>
                </a:lnSpc>
                <a:spcBef>
                  <a:spcPts val="0"/>
                </a:spcBef>
                <a:spcAft>
                  <a:spcPts val="0"/>
                </a:spcAft>
                <a:defRPr/>
              </a:pPr>
              <a:endParaRPr lang="en-US" sz="1500" b="1" dirty="0">
                <a:solidFill>
                  <a:prstClr val="black"/>
                </a:solidFill>
                <a:latin typeface="微软雅黑" panose="020B0503020204020204" pitchFamily="34" charset="-122"/>
                <a:ea typeface="微软雅黑" panose="020B0503020204020204" pitchFamily="34" charset="-122"/>
              </a:endParaRPr>
            </a:p>
            <a:p>
              <a:pPr defTabSz="685273" eaLnBrk="1" fontAlgn="auto" hangingPunct="1">
                <a:spcBef>
                  <a:spcPts val="0"/>
                </a:spcBef>
                <a:spcAft>
                  <a:spcPts val="0"/>
                </a:spcAft>
                <a:defRPr/>
              </a:pPr>
              <a:r>
                <a:rPr lang="en-US" sz="1500" b="1" dirty="0">
                  <a:solidFill>
                    <a:prstClr val="black"/>
                  </a:solidFill>
                  <a:latin typeface="微软雅黑" panose="020B0503020204020204" pitchFamily="34" charset="-122"/>
                  <a:ea typeface="微软雅黑" panose="020B0503020204020204" pitchFamily="34" charset="-122"/>
                </a:rPr>
                <a:t>1  1 0 1 1 1 0 1 1 1 0 1 1 1 0 1 1</a:t>
              </a:r>
            </a:p>
            <a:p>
              <a:pPr defTabSz="685273" eaLnBrk="1" fontAlgn="auto" hangingPunct="1">
                <a:spcBef>
                  <a:spcPts val="1350"/>
                </a:spcBef>
                <a:spcAft>
                  <a:spcPts val="0"/>
                </a:spcAft>
                <a:defRPr/>
              </a:pPr>
              <a:r>
                <a:rPr lang="en-US" sz="1500" b="1" dirty="0">
                  <a:solidFill>
                    <a:prstClr val="white"/>
                  </a:solidFill>
                  <a:latin typeface="微软雅黑" panose="020B0503020204020204" pitchFamily="34" charset="-122"/>
                  <a:ea typeface="微软雅黑" panose="020B0503020204020204" pitchFamily="34" charset="-122"/>
                </a:rPr>
                <a:t>1</a:t>
              </a:r>
              <a:r>
                <a:rPr lang="en-US" sz="1500" b="1" dirty="0">
                  <a:solidFill>
                    <a:prstClr val="black"/>
                  </a:solidFill>
                  <a:latin typeface="微软雅黑" panose="020B0503020204020204" pitchFamily="34" charset="-122"/>
                  <a:ea typeface="微软雅黑" panose="020B0503020204020204" pitchFamily="34" charset="-122"/>
                </a:rPr>
                <a:t>  </a:t>
              </a:r>
              <a:r>
                <a:rPr lang="en-US" altLang="zh-CN" sz="1500" b="1" dirty="0">
                  <a:solidFill>
                    <a:srgbClr val="C00000"/>
                  </a:solidFill>
                  <a:latin typeface="微软雅黑" panose="020B0503020204020204" pitchFamily="34" charset="-122"/>
                  <a:ea typeface="微软雅黑" panose="020B0503020204020204" pitchFamily="34" charset="-122"/>
                </a:rPr>
                <a:t>0 1 0 0 0 1 0 0 0 1 0 0 0 0 1 1</a:t>
              </a:r>
              <a:endParaRPr lang="en-US" altLang="zh-CN" sz="1800" b="1" dirty="0">
                <a:solidFill>
                  <a:srgbClr val="C00000"/>
                </a:solidFill>
                <a:latin typeface="微软雅黑" panose="020B0503020204020204" pitchFamily="34" charset="-122"/>
                <a:ea typeface="微软雅黑" panose="020B0503020204020204" pitchFamily="34" charset="-122"/>
              </a:endParaRPr>
            </a:p>
            <a:p>
              <a:pPr defTabSz="685273" eaLnBrk="1" fontAlgn="auto" hangingPunct="1">
                <a:spcBef>
                  <a:spcPts val="900"/>
                </a:spcBef>
                <a:spcAft>
                  <a:spcPts val="0"/>
                </a:spcAft>
                <a:defRPr/>
              </a:pPr>
              <a:r>
                <a:rPr lang="en-US" sz="1500" b="1" dirty="0">
                  <a:solidFill>
                    <a:prstClr val="black"/>
                  </a:solidFill>
                  <a:latin typeface="微软雅黑" panose="020B0503020204020204" pitchFamily="34" charset="-122"/>
                  <a:ea typeface="微软雅黑" panose="020B0503020204020204" pitchFamily="34" charset="-122"/>
                </a:rPr>
                <a:t>    </a:t>
              </a:r>
              <a:r>
                <a:rPr lang="en-US" sz="1500" b="1" dirty="0">
                  <a:solidFill>
                    <a:srgbClr val="6600FF"/>
                  </a:solidFill>
                  <a:latin typeface="微软雅黑" panose="020B0503020204020204" pitchFamily="34" charset="-122"/>
                  <a:ea typeface="微软雅黑" panose="020B0503020204020204" pitchFamily="34" charset="-122"/>
                </a:rPr>
                <a:t>1 1 1 1 1 1 1 1 1 1 1 1 1 1 1 1</a:t>
              </a:r>
            </a:p>
            <a:p>
              <a:pPr defTabSz="685273" eaLnBrk="1" fontAlgn="auto" hangingPunct="1">
                <a:spcBef>
                  <a:spcPts val="0"/>
                </a:spcBef>
                <a:spcAft>
                  <a:spcPts val="0"/>
                </a:spcAft>
                <a:defRPr/>
              </a:pPr>
              <a:r>
                <a:rPr lang="en-US" sz="1500" b="1" dirty="0">
                  <a:solidFill>
                    <a:prstClr val="white"/>
                  </a:solidFill>
                  <a:latin typeface="微软雅黑" panose="020B0503020204020204" pitchFamily="34" charset="-122"/>
                  <a:ea typeface="微软雅黑" panose="020B0503020204020204" pitchFamily="34" charset="-122"/>
                </a:rPr>
                <a:t>1</a:t>
              </a:r>
              <a:endParaRPr lang="en-US" sz="1800" b="1" dirty="0">
                <a:solidFill>
                  <a:srgbClr val="C00000"/>
                </a:solidFill>
                <a:latin typeface="微软雅黑" panose="020B0503020204020204" pitchFamily="34" charset="-122"/>
                <a:ea typeface="微软雅黑" panose="020B0503020204020204" pitchFamily="34" charset="-122"/>
              </a:endParaRPr>
            </a:p>
          </p:txBody>
        </p:sp>
        <p:sp>
          <p:nvSpPr>
            <p:cNvPr id="18" name="Line 5">
              <a:extLst>
                <a:ext uri="{FF2B5EF4-FFF2-40B4-BE49-F238E27FC236}">
                  <a16:creationId xmlns:a16="http://schemas.microsoft.com/office/drawing/2014/main" id="{6B7A5157-C9C5-4E69-8774-15BDEE99D5F1}"/>
                </a:ext>
              </a:extLst>
            </p:cNvPr>
            <p:cNvSpPr>
              <a:spLocks noChangeShapeType="1"/>
            </p:cNvSpPr>
            <p:nvPr/>
          </p:nvSpPr>
          <p:spPr bwMode="auto">
            <a:xfrm flipH="1">
              <a:off x="2744714" y="4813558"/>
              <a:ext cx="4206929"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273" eaLnBrk="1" fontAlgn="auto" hangingPunct="1">
                <a:spcBef>
                  <a:spcPts val="0"/>
                </a:spcBef>
                <a:spcAft>
                  <a:spcPts val="0"/>
                </a:spcAft>
                <a:defRPr/>
              </a:pPr>
              <a:endParaRPr lang="en-US" sz="1400">
                <a:solidFill>
                  <a:prstClr val="black"/>
                </a:solidFill>
                <a:latin typeface="微软雅黑" panose="020B0503020204020204" pitchFamily="34" charset="-122"/>
                <a:ea typeface="微软雅黑" panose="020B0503020204020204" pitchFamily="34" charset="-122"/>
              </a:endParaRPr>
            </a:p>
          </p:txBody>
        </p:sp>
        <p:sp>
          <p:nvSpPr>
            <p:cNvPr id="19" name="Oval 6">
              <a:extLst>
                <a:ext uri="{FF2B5EF4-FFF2-40B4-BE49-F238E27FC236}">
                  <a16:creationId xmlns:a16="http://schemas.microsoft.com/office/drawing/2014/main" id="{C349E8C1-FB8C-4DD2-937E-921290DDF5A3}"/>
                </a:ext>
              </a:extLst>
            </p:cNvPr>
            <p:cNvSpPr>
              <a:spLocks noChangeArrowheads="1"/>
            </p:cNvSpPr>
            <p:nvPr/>
          </p:nvSpPr>
          <p:spPr bwMode="auto">
            <a:xfrm>
              <a:off x="2820913" y="4989770"/>
              <a:ext cx="309415"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685273" eaLnBrk="1" fontAlgn="auto" hangingPunct="1">
                <a:spcBef>
                  <a:spcPts val="0"/>
                </a:spcBef>
                <a:spcAft>
                  <a:spcPts val="0"/>
                </a:spcAft>
                <a:defRPr/>
              </a:pPr>
              <a:endParaRPr lang="en-US" sz="1400">
                <a:solidFill>
                  <a:prstClr val="black"/>
                </a:solidFill>
                <a:latin typeface="微软雅黑" panose="020B0503020204020204" pitchFamily="34" charset="-122"/>
                <a:ea typeface="微软雅黑" panose="020B0503020204020204" pitchFamily="34" charset="-122"/>
              </a:endParaRPr>
            </a:p>
          </p:txBody>
        </p:sp>
        <p:sp>
          <p:nvSpPr>
            <p:cNvPr id="21" name="Freeform 11">
              <a:extLst>
                <a:ext uri="{FF2B5EF4-FFF2-40B4-BE49-F238E27FC236}">
                  <a16:creationId xmlns:a16="http://schemas.microsoft.com/office/drawing/2014/main" id="{6818F98D-5E8C-4EBE-BF6A-BCEDC9012BFB}"/>
                </a:ext>
              </a:extLst>
            </p:cNvPr>
            <p:cNvSpPr>
              <a:spLocks/>
            </p:cNvSpPr>
            <p:nvPr/>
          </p:nvSpPr>
          <p:spPr bwMode="auto">
            <a:xfrm>
              <a:off x="2982839" y="5296159"/>
              <a:ext cx="3836602" cy="76786"/>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273"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grpSp>
      <p:sp>
        <p:nvSpPr>
          <p:cNvPr id="22" name="Line 5">
            <a:extLst>
              <a:ext uri="{FF2B5EF4-FFF2-40B4-BE49-F238E27FC236}">
                <a16:creationId xmlns:a16="http://schemas.microsoft.com/office/drawing/2014/main" id="{6B7A5157-C9C5-4E69-8774-15BDEE99D5F1}"/>
              </a:ext>
            </a:extLst>
          </p:cNvPr>
          <p:cNvSpPr>
            <a:spLocks noChangeShapeType="1"/>
          </p:cNvSpPr>
          <p:nvPr/>
        </p:nvSpPr>
        <p:spPr bwMode="auto">
          <a:xfrm flipH="1">
            <a:off x="4880383" y="4153250"/>
            <a:ext cx="3155197"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8534" tIns="34289" rIns="68534" bIns="34289" anchor="ctr"/>
          <a:lstStyle/>
          <a:p>
            <a:pPr defTabSz="685273" eaLnBrk="1" fontAlgn="auto" hangingPunct="1">
              <a:spcBef>
                <a:spcPts val="0"/>
              </a:spcBef>
              <a:spcAft>
                <a:spcPts val="0"/>
              </a:spcAft>
              <a:defRPr/>
            </a:pPr>
            <a:endParaRPr lang="en-US" sz="1400">
              <a:solidFill>
                <a:prstClr val="black"/>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035548" y="2900074"/>
            <a:ext cx="917154" cy="334706"/>
          </a:xfrm>
          <a:prstGeom prst="rect">
            <a:avLst/>
          </a:prstGeom>
          <a:noFill/>
        </p:spPr>
        <p:txBody>
          <a:bodyPr wrap="square" lIns="68534" tIns="34289" rIns="68534" bIns="34289" rtlCol="0">
            <a:spAutoFit/>
          </a:bodyPr>
          <a:lstStyle/>
          <a:p>
            <a:pPr algn="ctr" defTabSz="685273" eaLnBrk="1" fontAlgn="auto" hangingPunct="1">
              <a:spcBef>
                <a:spcPts val="0"/>
              </a:spcBef>
              <a:spcAft>
                <a:spcPts val="0"/>
              </a:spcAft>
            </a:pPr>
            <a:r>
              <a:rPr lang="zh-CN" altLang="en-US" sz="1700" dirty="0">
                <a:solidFill>
                  <a:srgbClr val="4472C4">
                    <a:lumMod val="75000"/>
                  </a:srgbClr>
                </a:solidFill>
                <a:latin typeface="微软雅黑" panose="020B0503020204020204" pitchFamily="34" charset="-122"/>
                <a:ea typeface="微软雅黑" panose="020B0503020204020204" pitchFamily="34" charset="-122"/>
              </a:rPr>
              <a:t>数据</a:t>
            </a:r>
          </a:p>
        </p:txBody>
      </p:sp>
      <p:sp>
        <p:nvSpPr>
          <p:cNvPr id="24" name="文本框 23"/>
          <p:cNvSpPr txBox="1"/>
          <p:nvPr/>
        </p:nvSpPr>
        <p:spPr>
          <a:xfrm>
            <a:off x="8035548" y="3846613"/>
            <a:ext cx="917154" cy="334706"/>
          </a:xfrm>
          <a:prstGeom prst="rect">
            <a:avLst/>
          </a:prstGeom>
          <a:noFill/>
        </p:spPr>
        <p:txBody>
          <a:bodyPr wrap="square" lIns="68534" tIns="34289" rIns="68534" bIns="34289" rtlCol="0">
            <a:spAutoFit/>
          </a:bodyPr>
          <a:lstStyle/>
          <a:p>
            <a:pPr algn="ctr" defTabSz="685273" eaLnBrk="1" fontAlgn="auto" hangingPunct="1">
              <a:spcBef>
                <a:spcPts val="0"/>
              </a:spcBef>
              <a:spcAft>
                <a:spcPts val="0"/>
              </a:spcAft>
            </a:pPr>
            <a:r>
              <a:rPr lang="zh-CN" altLang="en-US" sz="1700" dirty="0">
                <a:solidFill>
                  <a:srgbClr val="4472C4">
                    <a:lumMod val="75000"/>
                  </a:srgbClr>
                </a:solidFill>
                <a:latin typeface="微软雅黑" panose="020B0503020204020204" pitchFamily="34" charset="-122"/>
                <a:ea typeface="微软雅黑" panose="020B0503020204020204" pitchFamily="34" charset="-122"/>
              </a:rPr>
              <a:t>校验和</a:t>
            </a:r>
          </a:p>
        </p:txBody>
      </p:sp>
      <p:sp>
        <p:nvSpPr>
          <p:cNvPr id="28" name="圆角矩形标注 27"/>
          <p:cNvSpPr/>
          <p:nvPr/>
        </p:nvSpPr>
        <p:spPr>
          <a:xfrm>
            <a:off x="3908680" y="4639279"/>
            <a:ext cx="1428990" cy="384482"/>
          </a:xfrm>
          <a:prstGeom prst="wedgeRoundRectCallout">
            <a:avLst>
              <a:gd name="adj1" fmla="val 56567"/>
              <a:gd name="adj2" fmla="val -9417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68534" tIns="34289" rIns="68534" bIns="34289" rtlCol="0" anchor="ctr"/>
          <a:lstStyle/>
          <a:p>
            <a:pPr algn="ctr" defTabSz="685273" eaLnBrk="1" fontAlgn="auto" hangingPunct="1">
              <a:spcBef>
                <a:spcPts val="0"/>
              </a:spcBef>
              <a:spcAft>
                <a:spcPts val="0"/>
              </a:spcAft>
            </a:pPr>
            <a:endParaRPr lang="zh-CN" altLang="en-US" sz="1400">
              <a:solidFill>
                <a:srgbClr val="C00000"/>
              </a:solidFill>
            </a:endParaRPr>
          </a:p>
        </p:txBody>
      </p:sp>
      <p:sp>
        <p:nvSpPr>
          <p:cNvPr id="29" name="文本框 28"/>
          <p:cNvSpPr txBox="1"/>
          <p:nvPr/>
        </p:nvSpPr>
        <p:spPr>
          <a:xfrm>
            <a:off x="3875631" y="4670983"/>
            <a:ext cx="1560466" cy="334704"/>
          </a:xfrm>
          <a:prstGeom prst="rect">
            <a:avLst/>
          </a:prstGeom>
          <a:noFill/>
        </p:spPr>
        <p:txBody>
          <a:bodyPr wrap="square" lIns="68534" tIns="34289" rIns="68534" bIns="34289" rtlCol="0">
            <a:spAutoFit/>
          </a:bodyPr>
          <a:lstStyle/>
          <a:p>
            <a:pPr algn="ctr" defTabSz="685273" eaLnBrk="1" fontAlgn="auto" hangingPunct="1">
              <a:spcBef>
                <a:spcPts val="0"/>
              </a:spcBef>
              <a:spcAft>
                <a:spcPts val="0"/>
              </a:spcAft>
            </a:pPr>
            <a:r>
              <a:rPr lang="zh-CN" altLang="en-US" sz="1700" dirty="0">
                <a:solidFill>
                  <a:srgbClr val="C00000"/>
                </a:solidFill>
                <a:latin typeface="微软雅黑" panose="020B0503020204020204" pitchFamily="34" charset="-122"/>
                <a:ea typeface="微软雅黑" panose="020B0503020204020204" pitchFamily="34" charset="-122"/>
              </a:rPr>
              <a:t>未检测到错误</a:t>
            </a:r>
          </a:p>
        </p:txBody>
      </p:sp>
    </p:spTree>
    <p:extLst>
      <p:ext uri="{BB962C8B-B14F-4D97-AF65-F5344CB8AC3E}">
        <p14:creationId xmlns:p14="http://schemas.microsoft.com/office/powerpoint/2010/main" val="1017953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74424E48-05D9-4657-9AD4-28287D83997A}" type="slidenum">
              <a:rPr lang="zh-CN" altLang="en-US" sz="1400"/>
              <a:pPr algn="r" eaLnBrk="1" hangingPunct="1">
                <a:buFont typeface="Arial" charset="0"/>
                <a:buNone/>
              </a:pPr>
              <a:t>27</a:t>
            </a:fld>
            <a:endParaRPr lang="en-US" altLang="zh-CN" sz="1400"/>
          </a:p>
        </p:txBody>
      </p:sp>
      <p:sp>
        <p:nvSpPr>
          <p:cNvPr id="28675" name="Rectangle 2"/>
          <p:cNvSpPr>
            <a:spLocks noGrp="1" noChangeArrowheads="1"/>
          </p:cNvSpPr>
          <p:nvPr>
            <p:ph type="title" idx="4294967295"/>
          </p:nvPr>
        </p:nvSpPr>
        <p:spPr>
          <a:xfrm>
            <a:off x="755576" y="6394"/>
            <a:ext cx="7543800" cy="971550"/>
          </a:xfrm>
        </p:spPr>
        <p:txBody>
          <a:bodyPr/>
          <a:lstStyle/>
          <a:p>
            <a:pPr eaLnBrk="1" hangingPunct="1">
              <a:lnSpc>
                <a:spcPct val="120000"/>
              </a:lnSpc>
              <a:spcBef>
                <a:spcPts val="0"/>
              </a:spcBef>
              <a:spcAft>
                <a:spcPts val="0"/>
              </a:spcAft>
            </a:pPr>
            <a:r>
              <a:rPr lang="zh-CN" altLang="en-US" dirty="0"/>
              <a:t>循环冗余检验的原理 </a:t>
            </a:r>
          </a:p>
        </p:txBody>
      </p:sp>
      <p:sp>
        <p:nvSpPr>
          <p:cNvPr id="24580" name="Rectangle 3"/>
          <p:cNvSpPr>
            <a:spLocks noGrp="1" noChangeArrowheads="1"/>
          </p:cNvSpPr>
          <p:nvPr>
            <p:ph type="body" idx="4294967295"/>
          </p:nvPr>
        </p:nvSpPr>
        <p:spPr>
          <a:xfrm>
            <a:off x="755576" y="1203598"/>
            <a:ext cx="7561263" cy="3024188"/>
          </a:xfrm>
        </p:spPr>
        <p:txBody>
          <a:bodyPr/>
          <a:lstStyle/>
          <a:p>
            <a:pPr eaLnBrk="1" hangingPunct="1">
              <a:lnSpc>
                <a:spcPct val="120000"/>
              </a:lnSpc>
              <a:spcBef>
                <a:spcPts val="0"/>
              </a:spcBef>
              <a:spcAft>
                <a:spcPts val="0"/>
              </a:spcAft>
            </a:pPr>
            <a:r>
              <a:rPr lang="zh-CN" altLang="en-US" sz="2200" dirty="0"/>
              <a:t>在数据链路层传送的帧中，广泛使用了</a:t>
            </a:r>
            <a:r>
              <a:rPr lang="zh-CN" altLang="en-US" sz="2200" dirty="0">
                <a:solidFill>
                  <a:schemeClr val="hlink"/>
                </a:solidFill>
              </a:rPr>
              <a:t>循环冗余检验 </a:t>
            </a:r>
            <a:r>
              <a:rPr lang="zh-CN" altLang="en-US" sz="2200" dirty="0"/>
              <a:t>CRC 的检错技术。</a:t>
            </a:r>
          </a:p>
          <a:p>
            <a:pPr eaLnBrk="1" hangingPunct="1">
              <a:lnSpc>
                <a:spcPct val="120000"/>
              </a:lnSpc>
              <a:spcBef>
                <a:spcPts val="0"/>
              </a:spcBef>
              <a:spcAft>
                <a:spcPts val="0"/>
              </a:spcAft>
            </a:pPr>
            <a:r>
              <a:rPr lang="zh-CN" altLang="en-US" sz="2200" dirty="0"/>
              <a:t>在发送端，先把数据划分为组。假定每组 </a:t>
            </a:r>
            <a:r>
              <a:rPr lang="zh-CN" altLang="en-US" sz="2200" i="1" dirty="0"/>
              <a:t>k </a:t>
            </a:r>
            <a:r>
              <a:rPr lang="zh-CN" altLang="en-US" sz="2200" dirty="0"/>
              <a:t>个比特。 </a:t>
            </a:r>
          </a:p>
          <a:p>
            <a:pPr eaLnBrk="1" hangingPunct="1">
              <a:lnSpc>
                <a:spcPct val="120000"/>
              </a:lnSpc>
              <a:spcBef>
                <a:spcPts val="0"/>
              </a:spcBef>
              <a:spcAft>
                <a:spcPts val="0"/>
              </a:spcAft>
            </a:pPr>
            <a:r>
              <a:rPr lang="zh-CN" altLang="en-US" sz="2200" dirty="0"/>
              <a:t>假设待传送的一组数据 </a:t>
            </a:r>
            <a:r>
              <a:rPr lang="zh-CN" altLang="en-US" sz="2200" i="1" dirty="0"/>
              <a:t>M</a:t>
            </a:r>
            <a:r>
              <a:rPr lang="zh-CN" altLang="en-US" sz="2200" dirty="0"/>
              <a:t> = 101001（现在 </a:t>
            </a:r>
            <a:r>
              <a:rPr lang="zh-CN" altLang="en-US" sz="2200" i="1" dirty="0"/>
              <a:t>k</a:t>
            </a:r>
            <a:r>
              <a:rPr lang="zh-CN" altLang="en-US" sz="2200" dirty="0"/>
              <a:t> = 6）。我们在 </a:t>
            </a:r>
            <a:r>
              <a:rPr lang="zh-CN" altLang="en-US" sz="2200" i="1" dirty="0"/>
              <a:t>M </a:t>
            </a:r>
            <a:r>
              <a:rPr lang="zh-CN" altLang="en-US" sz="2200" dirty="0"/>
              <a:t>的后面再添加供差错检测用的 </a:t>
            </a:r>
            <a:r>
              <a:rPr lang="zh-CN" altLang="en-US" sz="2200" i="1" dirty="0"/>
              <a:t>n</a:t>
            </a:r>
            <a:r>
              <a:rPr lang="zh-CN" altLang="en-US" sz="2200" dirty="0"/>
              <a:t> 位</a:t>
            </a:r>
            <a:r>
              <a:rPr lang="zh-CN" altLang="en-US" sz="2200" dirty="0">
                <a:solidFill>
                  <a:schemeClr val="hlink"/>
                </a:solidFill>
              </a:rPr>
              <a:t>冗余码</a:t>
            </a:r>
            <a:r>
              <a:rPr lang="zh-CN" altLang="en-US" sz="2200" dirty="0"/>
              <a:t>一起发送。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6217C437-4E07-45DC-AB00-4AB9EED2017F}" type="slidenum">
              <a:rPr lang="zh-CN" altLang="en-US" sz="1400"/>
              <a:pPr algn="r" eaLnBrk="1" hangingPunct="1">
                <a:buFont typeface="Arial" charset="0"/>
                <a:buNone/>
              </a:pPr>
              <a:t>28</a:t>
            </a:fld>
            <a:endParaRPr lang="en-US" altLang="zh-CN" sz="1400"/>
          </a:p>
        </p:txBody>
      </p:sp>
      <p:sp>
        <p:nvSpPr>
          <p:cNvPr id="29699" name="Rectangle 2"/>
          <p:cNvSpPr>
            <a:spLocks noGrp="1" noChangeArrowheads="1"/>
          </p:cNvSpPr>
          <p:nvPr>
            <p:ph type="title" idx="4294967295"/>
          </p:nvPr>
        </p:nvSpPr>
        <p:spPr>
          <a:xfrm>
            <a:off x="755576" y="19183"/>
            <a:ext cx="7543800" cy="971550"/>
          </a:xfrm>
        </p:spPr>
        <p:txBody>
          <a:bodyPr/>
          <a:lstStyle/>
          <a:p>
            <a:pPr eaLnBrk="1" hangingPunct="1">
              <a:lnSpc>
                <a:spcPct val="120000"/>
              </a:lnSpc>
              <a:spcBef>
                <a:spcPts val="0"/>
              </a:spcBef>
              <a:spcAft>
                <a:spcPts val="0"/>
              </a:spcAft>
            </a:pPr>
            <a:r>
              <a:rPr lang="zh-CN" altLang="en-US" dirty="0"/>
              <a:t>冗余码的计算 </a:t>
            </a:r>
          </a:p>
        </p:txBody>
      </p:sp>
      <p:sp>
        <p:nvSpPr>
          <p:cNvPr id="25604" name="Rectangle 3"/>
          <p:cNvSpPr>
            <a:spLocks noGrp="1" noChangeArrowheads="1"/>
          </p:cNvSpPr>
          <p:nvPr>
            <p:ph type="body" idx="4294967295"/>
          </p:nvPr>
        </p:nvSpPr>
        <p:spPr>
          <a:xfrm>
            <a:off x="683618" y="1131591"/>
            <a:ext cx="7402513" cy="3321844"/>
          </a:xfrm>
        </p:spPr>
        <p:txBody>
          <a:bodyPr/>
          <a:lstStyle/>
          <a:p>
            <a:pPr eaLnBrk="1" hangingPunct="1">
              <a:lnSpc>
                <a:spcPct val="120000"/>
              </a:lnSpc>
              <a:spcBef>
                <a:spcPts val="0"/>
              </a:spcBef>
              <a:spcAft>
                <a:spcPts val="0"/>
              </a:spcAft>
            </a:pPr>
            <a:r>
              <a:rPr lang="zh-CN" altLang="en-US" sz="2200" dirty="0"/>
              <a:t>用二进制的模 2 运算进行 2</a:t>
            </a:r>
            <a:r>
              <a:rPr lang="zh-CN" altLang="en-US" sz="2200" i="1" baseline="30000" dirty="0"/>
              <a:t>n </a:t>
            </a:r>
            <a:r>
              <a:rPr lang="zh-CN" altLang="en-US" sz="2200" dirty="0"/>
              <a:t>乘 </a:t>
            </a:r>
            <a:r>
              <a:rPr lang="zh-CN" altLang="en-US" sz="2200" i="1" dirty="0"/>
              <a:t>M </a:t>
            </a:r>
            <a:r>
              <a:rPr lang="zh-CN" altLang="en-US" sz="2200" dirty="0"/>
              <a:t>的运算，这相当于在 </a:t>
            </a:r>
            <a:r>
              <a:rPr lang="zh-CN" altLang="en-US" sz="2200" i="1" dirty="0"/>
              <a:t>M </a:t>
            </a:r>
            <a:r>
              <a:rPr lang="zh-CN" altLang="en-US" sz="2200" dirty="0"/>
              <a:t>后面添加 </a:t>
            </a:r>
            <a:r>
              <a:rPr lang="zh-CN" altLang="en-US" sz="2200" i="1" dirty="0"/>
              <a:t>n </a:t>
            </a:r>
            <a:r>
              <a:rPr lang="zh-CN" altLang="en-US" sz="2200" dirty="0"/>
              <a:t>个 0。</a:t>
            </a:r>
          </a:p>
          <a:p>
            <a:pPr eaLnBrk="1" hangingPunct="1">
              <a:lnSpc>
                <a:spcPct val="120000"/>
              </a:lnSpc>
              <a:spcBef>
                <a:spcPts val="0"/>
              </a:spcBef>
              <a:spcAft>
                <a:spcPts val="0"/>
              </a:spcAft>
            </a:pPr>
            <a:r>
              <a:rPr lang="zh-CN" altLang="en-US" sz="2200" dirty="0"/>
              <a:t>得到的 (</a:t>
            </a:r>
            <a:r>
              <a:rPr lang="zh-CN" altLang="en-US" sz="2200" i="1" dirty="0"/>
              <a:t>k</a:t>
            </a:r>
            <a:r>
              <a:rPr lang="zh-CN" altLang="en-US" sz="2200" dirty="0"/>
              <a:t> + </a:t>
            </a:r>
            <a:r>
              <a:rPr lang="zh-CN" altLang="en-US" sz="2200" i="1" dirty="0"/>
              <a:t>n</a:t>
            </a:r>
            <a:r>
              <a:rPr lang="zh-CN" altLang="en-US" sz="2200" dirty="0"/>
              <a:t>) 位的数除以事先选定好的长度为 (</a:t>
            </a:r>
            <a:r>
              <a:rPr lang="zh-CN" altLang="en-US" sz="2200" i="1" dirty="0"/>
              <a:t>n</a:t>
            </a:r>
            <a:r>
              <a:rPr lang="zh-CN" altLang="en-US" sz="2200" dirty="0"/>
              <a:t> + 1) 位的</a:t>
            </a:r>
            <a:r>
              <a:rPr lang="zh-CN" altLang="en-US" sz="2200" dirty="0">
                <a:solidFill>
                  <a:schemeClr val="hlink"/>
                </a:solidFill>
              </a:rPr>
              <a:t>除数</a:t>
            </a:r>
            <a:r>
              <a:rPr lang="zh-CN" altLang="en-US" sz="2200" dirty="0"/>
              <a:t> </a:t>
            </a:r>
            <a:r>
              <a:rPr lang="zh-CN" altLang="en-US" sz="2200" i="1" dirty="0"/>
              <a:t>P</a:t>
            </a:r>
            <a:r>
              <a:rPr lang="zh-CN" altLang="en-US" sz="2200" dirty="0"/>
              <a:t>，得出</a:t>
            </a:r>
            <a:r>
              <a:rPr lang="zh-CN" altLang="en-US" sz="2200" dirty="0">
                <a:solidFill>
                  <a:schemeClr val="hlink"/>
                </a:solidFill>
              </a:rPr>
              <a:t>商</a:t>
            </a:r>
            <a:r>
              <a:rPr lang="zh-CN" altLang="en-US" sz="2200" dirty="0"/>
              <a:t>是 </a:t>
            </a:r>
            <a:r>
              <a:rPr lang="zh-CN" altLang="en-US" sz="2200" i="1" dirty="0"/>
              <a:t>Q </a:t>
            </a:r>
            <a:r>
              <a:rPr lang="zh-CN" altLang="en-US" sz="2200" dirty="0"/>
              <a:t>而</a:t>
            </a:r>
            <a:r>
              <a:rPr lang="zh-CN" altLang="en-US" sz="2200" dirty="0">
                <a:solidFill>
                  <a:schemeClr val="hlink"/>
                </a:solidFill>
              </a:rPr>
              <a:t>余数</a:t>
            </a:r>
            <a:r>
              <a:rPr lang="zh-CN" altLang="en-US" sz="2200" dirty="0"/>
              <a:t>是 </a:t>
            </a:r>
            <a:r>
              <a:rPr lang="zh-CN" altLang="en-US" sz="2200" i="1" dirty="0"/>
              <a:t>R</a:t>
            </a:r>
            <a:r>
              <a:rPr lang="zh-CN" altLang="en-US" sz="2200" dirty="0"/>
              <a:t>，余数 </a:t>
            </a:r>
            <a:r>
              <a:rPr lang="zh-CN" altLang="en-US" sz="2200" i="1" dirty="0"/>
              <a:t>R </a:t>
            </a:r>
            <a:r>
              <a:rPr lang="zh-CN" altLang="en-US" sz="2200" dirty="0"/>
              <a:t>比除数 </a:t>
            </a:r>
            <a:r>
              <a:rPr lang="zh-CN" altLang="en-US" sz="2200" i="1" dirty="0"/>
              <a:t>P </a:t>
            </a:r>
            <a:r>
              <a:rPr lang="zh-CN" altLang="en-US" sz="2200" dirty="0"/>
              <a:t>少1 位，即 </a:t>
            </a:r>
            <a:r>
              <a:rPr lang="zh-CN" altLang="en-US" sz="2200" i="1" dirty="0"/>
              <a:t>R </a:t>
            </a:r>
            <a:r>
              <a:rPr lang="zh-CN" altLang="en-US" sz="2200" dirty="0"/>
              <a:t>是 </a:t>
            </a:r>
            <a:r>
              <a:rPr lang="zh-CN" altLang="en-US" sz="2200" i="1" dirty="0"/>
              <a:t>n</a:t>
            </a:r>
            <a:r>
              <a:rPr lang="zh-CN" altLang="en-US" sz="2200" dirty="0"/>
              <a:t> 位。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DC215A9C-4E01-4928-AAD4-60ED3C0CE22C}" type="slidenum">
              <a:rPr lang="zh-CN" altLang="en-US" sz="1400"/>
              <a:pPr algn="r" eaLnBrk="1" hangingPunct="1">
                <a:buFont typeface="Arial" charset="0"/>
                <a:buNone/>
              </a:pPr>
              <a:t>29</a:t>
            </a:fld>
            <a:endParaRPr lang="en-US" altLang="zh-CN" sz="1400"/>
          </a:p>
        </p:txBody>
      </p:sp>
      <p:sp>
        <p:nvSpPr>
          <p:cNvPr id="30723" name="Rectangle 2"/>
          <p:cNvSpPr>
            <a:spLocks noGrp="1" noChangeArrowheads="1"/>
          </p:cNvSpPr>
          <p:nvPr>
            <p:ph type="title" idx="4294967295"/>
          </p:nvPr>
        </p:nvSpPr>
        <p:spPr>
          <a:xfrm>
            <a:off x="755576" y="0"/>
            <a:ext cx="7543800" cy="971550"/>
          </a:xfrm>
        </p:spPr>
        <p:txBody>
          <a:bodyPr/>
          <a:lstStyle/>
          <a:p>
            <a:pPr eaLnBrk="1" hangingPunct="1">
              <a:lnSpc>
                <a:spcPct val="120000"/>
              </a:lnSpc>
              <a:spcBef>
                <a:spcPts val="0"/>
              </a:spcBef>
              <a:spcAft>
                <a:spcPts val="0"/>
              </a:spcAft>
            </a:pPr>
            <a:r>
              <a:rPr lang="zh-CN" altLang="en-US" dirty="0"/>
              <a:t>冗余码的计算举例 </a:t>
            </a:r>
          </a:p>
        </p:txBody>
      </p:sp>
      <p:sp>
        <p:nvSpPr>
          <p:cNvPr id="26628" name="Rectangle 3"/>
          <p:cNvSpPr>
            <a:spLocks noGrp="1" noChangeArrowheads="1"/>
          </p:cNvSpPr>
          <p:nvPr>
            <p:ph type="body" idx="4294967295"/>
          </p:nvPr>
        </p:nvSpPr>
        <p:spPr>
          <a:xfrm>
            <a:off x="755578" y="1497834"/>
            <a:ext cx="7607300" cy="3186113"/>
          </a:xfrm>
        </p:spPr>
        <p:txBody>
          <a:bodyPr/>
          <a:lstStyle/>
          <a:p>
            <a:pPr eaLnBrk="1" hangingPunct="1">
              <a:lnSpc>
                <a:spcPct val="120000"/>
              </a:lnSpc>
              <a:spcBef>
                <a:spcPts val="0"/>
              </a:spcBef>
              <a:spcAft>
                <a:spcPts val="0"/>
              </a:spcAft>
            </a:pPr>
            <a:r>
              <a:rPr lang="zh-CN" altLang="en-US" dirty="0"/>
              <a:t>现在</a:t>
            </a:r>
            <a:r>
              <a:rPr lang="zh-CN" altLang="en-US" i="1" dirty="0"/>
              <a:t> k</a:t>
            </a:r>
            <a:r>
              <a:rPr lang="zh-CN" altLang="en-US" dirty="0"/>
              <a:t> = 6, </a:t>
            </a:r>
            <a:r>
              <a:rPr lang="zh-CN" altLang="en-US" i="1" dirty="0"/>
              <a:t>M</a:t>
            </a:r>
            <a:r>
              <a:rPr lang="zh-CN" altLang="en-US" dirty="0"/>
              <a:t> = 101001。</a:t>
            </a:r>
          </a:p>
          <a:p>
            <a:pPr eaLnBrk="1" hangingPunct="1">
              <a:lnSpc>
                <a:spcPct val="120000"/>
              </a:lnSpc>
              <a:spcBef>
                <a:spcPts val="0"/>
              </a:spcBef>
              <a:spcAft>
                <a:spcPts val="0"/>
              </a:spcAft>
            </a:pPr>
            <a:r>
              <a:rPr lang="zh-CN" altLang="en-US" dirty="0"/>
              <a:t>设</a:t>
            </a:r>
            <a:r>
              <a:rPr lang="zh-CN" altLang="en-US" i="1" dirty="0"/>
              <a:t> n</a:t>
            </a:r>
            <a:r>
              <a:rPr lang="zh-CN" altLang="en-US" dirty="0"/>
              <a:t> = 3, </a:t>
            </a:r>
            <a:r>
              <a:rPr lang="zh-CN" altLang="en-US" dirty="0">
                <a:solidFill>
                  <a:schemeClr val="hlink"/>
                </a:solidFill>
              </a:rPr>
              <a:t>除数</a:t>
            </a:r>
            <a:r>
              <a:rPr lang="zh-CN" altLang="en-US" dirty="0"/>
              <a:t> </a:t>
            </a:r>
            <a:r>
              <a:rPr lang="zh-CN" altLang="en-US" i="1" dirty="0"/>
              <a:t>P</a:t>
            </a:r>
            <a:r>
              <a:rPr lang="zh-CN" altLang="en-US" dirty="0"/>
              <a:t> = 1101，</a:t>
            </a:r>
          </a:p>
          <a:p>
            <a:pPr eaLnBrk="1" hangingPunct="1">
              <a:lnSpc>
                <a:spcPct val="120000"/>
              </a:lnSpc>
              <a:spcBef>
                <a:spcPts val="0"/>
              </a:spcBef>
              <a:spcAft>
                <a:spcPts val="0"/>
              </a:spcAft>
            </a:pPr>
            <a:r>
              <a:rPr lang="zh-CN" altLang="en-US" dirty="0"/>
              <a:t>被除数是 2</a:t>
            </a:r>
            <a:r>
              <a:rPr lang="zh-CN" altLang="en-US" i="1" baseline="30000" dirty="0"/>
              <a:t>n</a:t>
            </a:r>
            <a:r>
              <a:rPr lang="zh-CN" altLang="en-US" i="1" dirty="0"/>
              <a:t>M</a:t>
            </a:r>
            <a:r>
              <a:rPr lang="zh-CN" altLang="en-US" dirty="0"/>
              <a:t> = 101001000。 </a:t>
            </a:r>
          </a:p>
          <a:p>
            <a:pPr eaLnBrk="1" hangingPunct="1">
              <a:lnSpc>
                <a:spcPct val="120000"/>
              </a:lnSpc>
              <a:spcBef>
                <a:spcPts val="0"/>
              </a:spcBef>
              <a:spcAft>
                <a:spcPts val="0"/>
              </a:spcAft>
            </a:pPr>
            <a:r>
              <a:rPr lang="zh-CN" altLang="en-US" dirty="0"/>
              <a:t>模 2 运算的结果是：</a:t>
            </a:r>
          </a:p>
          <a:p>
            <a:pPr lvl="1" eaLnBrk="1" hangingPunct="1">
              <a:lnSpc>
                <a:spcPct val="120000"/>
              </a:lnSpc>
              <a:spcBef>
                <a:spcPts val="0"/>
              </a:spcBef>
              <a:spcAft>
                <a:spcPts val="0"/>
              </a:spcAft>
              <a:buFont typeface="Wingdings" panose="05000000000000000000" pitchFamily="2" charset="2"/>
              <a:buChar char="ü"/>
            </a:pPr>
            <a:r>
              <a:rPr lang="zh-CN" altLang="en-US" sz="2000" dirty="0">
                <a:solidFill>
                  <a:schemeClr val="hlink"/>
                </a:solidFill>
              </a:rPr>
              <a:t>商</a:t>
            </a:r>
            <a:r>
              <a:rPr lang="zh-CN" altLang="en-US" sz="2000" dirty="0"/>
              <a:t> </a:t>
            </a:r>
            <a:r>
              <a:rPr lang="zh-CN" altLang="en-US" sz="2000" i="1" dirty="0"/>
              <a:t>Q</a:t>
            </a:r>
            <a:r>
              <a:rPr lang="zh-CN" altLang="en-US" sz="2000" dirty="0"/>
              <a:t> = 110101，</a:t>
            </a:r>
            <a:r>
              <a:rPr lang="zh-CN" altLang="en-US" sz="2000" dirty="0">
                <a:solidFill>
                  <a:schemeClr val="hlink"/>
                </a:solidFill>
              </a:rPr>
              <a:t>余数</a:t>
            </a:r>
            <a:r>
              <a:rPr lang="zh-CN" altLang="en-US" sz="2000" dirty="0"/>
              <a:t> </a:t>
            </a:r>
            <a:r>
              <a:rPr lang="zh-CN" altLang="en-US" sz="2000" i="1" dirty="0"/>
              <a:t>R</a:t>
            </a:r>
            <a:r>
              <a:rPr lang="zh-CN" altLang="en-US" sz="2000" dirty="0"/>
              <a:t> = 001。</a:t>
            </a:r>
          </a:p>
          <a:p>
            <a:pPr eaLnBrk="1" hangingPunct="1">
              <a:lnSpc>
                <a:spcPct val="120000"/>
              </a:lnSpc>
              <a:spcBef>
                <a:spcPts val="0"/>
              </a:spcBef>
              <a:spcAft>
                <a:spcPts val="0"/>
              </a:spcAft>
            </a:pPr>
            <a:r>
              <a:rPr lang="zh-CN" altLang="en-US" dirty="0"/>
              <a:t>把余数 </a:t>
            </a:r>
            <a:r>
              <a:rPr lang="zh-CN" altLang="en-US" i="1" dirty="0"/>
              <a:t>R </a:t>
            </a:r>
            <a:r>
              <a:rPr lang="zh-CN" altLang="en-US" dirty="0"/>
              <a:t>作为</a:t>
            </a:r>
            <a:r>
              <a:rPr lang="zh-CN" altLang="en-US" dirty="0">
                <a:solidFill>
                  <a:schemeClr val="hlink"/>
                </a:solidFill>
              </a:rPr>
              <a:t>冗余码</a:t>
            </a:r>
            <a:r>
              <a:rPr lang="zh-CN" altLang="en-US" dirty="0"/>
              <a:t>添加在数据 </a:t>
            </a:r>
            <a:r>
              <a:rPr lang="zh-CN" altLang="en-US" i="1" dirty="0"/>
              <a:t>M </a:t>
            </a:r>
            <a:r>
              <a:rPr lang="zh-CN" altLang="en-US" dirty="0"/>
              <a:t>的后面发送出去, 即：101001001，共 (</a:t>
            </a:r>
            <a:r>
              <a:rPr lang="zh-CN" altLang="en-US" i="1" dirty="0"/>
              <a:t>k</a:t>
            </a:r>
            <a:r>
              <a:rPr lang="zh-CN" altLang="en-US" dirty="0"/>
              <a:t> + </a:t>
            </a:r>
            <a:r>
              <a:rPr lang="zh-CN" altLang="en-US" i="1" dirty="0"/>
              <a:t>n</a:t>
            </a:r>
            <a:r>
              <a:rPr lang="zh-CN" altLang="en-US" dirty="0"/>
              <a:t>) 位。 </a:t>
            </a:r>
          </a:p>
          <a:p>
            <a:pPr eaLnBrk="1" hangingPunct="1">
              <a:lnSpc>
                <a:spcPct val="120000"/>
              </a:lnSpc>
              <a:spcBef>
                <a:spcPts val="0"/>
              </a:spcBef>
              <a:spcAft>
                <a:spcPts val="0"/>
              </a:spcAft>
            </a:pPr>
            <a:r>
              <a:rPr lang="zh-CN" altLang="en-US" b="1" i="1" dirty="0"/>
              <a:t>发送的数据是：2</a:t>
            </a:r>
            <a:r>
              <a:rPr lang="zh-CN" altLang="en-US" b="1" i="1" baseline="30000" dirty="0"/>
              <a:t>n</a:t>
            </a:r>
            <a:r>
              <a:rPr lang="zh-CN" altLang="en-US" b="1" i="1" dirty="0"/>
              <a:t>M – R, </a:t>
            </a:r>
            <a:r>
              <a:rPr lang="zh-CN" altLang="en-US" b="1" i="1" dirty="0">
                <a:solidFill>
                  <a:srgbClr val="FF0000"/>
                </a:solidFill>
              </a:rPr>
              <a:t>Why? </a:t>
            </a:r>
            <a:r>
              <a:rPr lang="zh-CN" altLang="en-US" dirty="0">
                <a:solidFill>
                  <a:srgbClr val="FF0000"/>
                </a:solidFill>
              </a:rPr>
              <a:t> </a:t>
            </a:r>
          </a:p>
          <a:p>
            <a:pPr eaLnBrk="1" hangingPunct="1">
              <a:lnSpc>
                <a:spcPct val="120000"/>
              </a:lnSpc>
              <a:spcBef>
                <a:spcPts val="0"/>
              </a:spcBef>
              <a:spcAft>
                <a:spcPts val="0"/>
              </a:spcAft>
              <a:buFont typeface="Wingdings" pitchFamily="2" charset="2"/>
              <a:buNone/>
            </a:pPr>
            <a:r>
              <a:rPr lang="zh-CN" altLang="en-US" sz="2800" dirty="0"/>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D95445DC-010E-4196-9A28-A6B55014B3C5}" type="slidenum">
              <a:rPr lang="zh-CN" altLang="en-US" sz="1400"/>
              <a:pPr algn="r" eaLnBrk="1" hangingPunct="1">
                <a:buFont typeface="Arial" charset="0"/>
                <a:buNone/>
              </a:pPr>
              <a:t>3</a:t>
            </a:fld>
            <a:endParaRPr lang="en-US" altLang="zh-CN" sz="1400"/>
          </a:p>
        </p:txBody>
      </p:sp>
      <p:sp>
        <p:nvSpPr>
          <p:cNvPr id="14339" name="Rectangle 2"/>
          <p:cNvSpPr>
            <a:spLocks noGrp="1" noChangeArrowheads="1"/>
          </p:cNvSpPr>
          <p:nvPr>
            <p:ph type="title" idx="4294967295"/>
          </p:nvPr>
        </p:nvSpPr>
        <p:spPr>
          <a:xfrm>
            <a:off x="767100" y="267496"/>
            <a:ext cx="6516688" cy="575072"/>
          </a:xfrm>
        </p:spPr>
        <p:txBody>
          <a:bodyPr/>
          <a:lstStyle/>
          <a:p>
            <a:pPr eaLnBrk="1" hangingPunct="1">
              <a:lnSpc>
                <a:spcPct val="120000"/>
              </a:lnSpc>
              <a:spcBef>
                <a:spcPts val="0"/>
              </a:spcBef>
              <a:spcAft>
                <a:spcPts val="0"/>
              </a:spcAft>
            </a:pPr>
            <a:r>
              <a:rPr lang="zh-CN" altLang="en-US" dirty="0">
                <a:latin typeface="黑体" pitchFamily="49" charset="-122"/>
              </a:rPr>
              <a:t>数据链路层的简单模型</a:t>
            </a:r>
          </a:p>
        </p:txBody>
      </p:sp>
      <p:sp>
        <p:nvSpPr>
          <p:cNvPr id="14340" name="Line 3"/>
          <p:cNvSpPr>
            <a:spLocks noChangeShapeType="1"/>
          </p:cNvSpPr>
          <p:nvPr/>
        </p:nvSpPr>
        <p:spPr bwMode="auto">
          <a:xfrm flipH="1" flipV="1">
            <a:off x="7835901" y="2608661"/>
            <a:ext cx="673100" cy="476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a:p>
        </p:txBody>
      </p:sp>
      <p:sp>
        <p:nvSpPr>
          <p:cNvPr id="14341" name="Line 4"/>
          <p:cNvSpPr>
            <a:spLocks noChangeShapeType="1"/>
          </p:cNvSpPr>
          <p:nvPr/>
        </p:nvSpPr>
        <p:spPr bwMode="auto">
          <a:xfrm flipH="1" flipV="1">
            <a:off x="6743701" y="2380061"/>
            <a:ext cx="635000" cy="161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a:p>
        </p:txBody>
      </p:sp>
      <p:sp>
        <p:nvSpPr>
          <p:cNvPr id="14342" name="Line 5"/>
          <p:cNvSpPr>
            <a:spLocks noChangeShapeType="1"/>
          </p:cNvSpPr>
          <p:nvPr/>
        </p:nvSpPr>
        <p:spPr bwMode="auto">
          <a:xfrm flipV="1">
            <a:off x="5854700" y="2370535"/>
            <a:ext cx="762000" cy="1143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a:p>
        </p:txBody>
      </p:sp>
      <p:sp>
        <p:nvSpPr>
          <p:cNvPr id="14343" name="Line 6"/>
          <p:cNvSpPr>
            <a:spLocks noChangeShapeType="1"/>
          </p:cNvSpPr>
          <p:nvPr/>
        </p:nvSpPr>
        <p:spPr bwMode="auto">
          <a:xfrm flipV="1">
            <a:off x="4787900" y="2427685"/>
            <a:ext cx="914400" cy="571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a:p>
        </p:txBody>
      </p:sp>
      <p:sp>
        <p:nvSpPr>
          <p:cNvPr id="14344" name="Line 7"/>
          <p:cNvSpPr>
            <a:spLocks noChangeShapeType="1"/>
          </p:cNvSpPr>
          <p:nvPr/>
        </p:nvSpPr>
        <p:spPr bwMode="auto">
          <a:xfrm>
            <a:off x="3721100" y="2484835"/>
            <a:ext cx="9144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a:p>
        </p:txBody>
      </p:sp>
      <p:sp>
        <p:nvSpPr>
          <p:cNvPr id="14345" name="Line 8"/>
          <p:cNvSpPr>
            <a:spLocks noChangeShapeType="1"/>
          </p:cNvSpPr>
          <p:nvPr/>
        </p:nvSpPr>
        <p:spPr bwMode="auto">
          <a:xfrm>
            <a:off x="2578100" y="2313385"/>
            <a:ext cx="914400" cy="1714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a:p>
        </p:txBody>
      </p:sp>
      <p:sp>
        <p:nvSpPr>
          <p:cNvPr id="14346" name="Freeform 9"/>
          <p:cNvSpPr>
            <a:spLocks/>
          </p:cNvSpPr>
          <p:nvPr/>
        </p:nvSpPr>
        <p:spPr bwMode="auto">
          <a:xfrm>
            <a:off x="774700" y="2341960"/>
            <a:ext cx="1752600" cy="381000"/>
          </a:xfrm>
          <a:custGeom>
            <a:avLst/>
            <a:gdLst>
              <a:gd name="T0" fmla="*/ 0 w 1104"/>
              <a:gd name="T1" fmla="*/ 2147483646 h 320"/>
              <a:gd name="T2" fmla="*/ 2147483646 w 1104"/>
              <a:gd name="T3" fmla="*/ 2147483646 h 320"/>
              <a:gd name="T4" fmla="*/ 2147483646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91340" tIns="45670" rIns="91340" bIns="45670" anchor="ctr"/>
          <a:lstStyle/>
          <a:p>
            <a:endParaRPr lang="zh-CN" altLang="en-US"/>
          </a:p>
        </p:txBody>
      </p:sp>
      <p:grpSp>
        <p:nvGrpSpPr>
          <p:cNvPr id="14347" name="Group 10"/>
          <p:cNvGrpSpPr>
            <a:grpSpLocks/>
          </p:cNvGrpSpPr>
          <p:nvPr/>
        </p:nvGrpSpPr>
        <p:grpSpPr bwMode="auto">
          <a:xfrm>
            <a:off x="1130351" y="2199085"/>
            <a:ext cx="1128713" cy="585788"/>
            <a:chOff x="0" y="0"/>
            <a:chExt cx="2529" cy="1270"/>
          </a:xfrm>
        </p:grpSpPr>
        <p:sp>
          <p:nvSpPr>
            <p:cNvPr id="14904" name="Oval 11"/>
            <p:cNvSpPr>
              <a:spLocks noChangeArrowheads="1"/>
            </p:cNvSpPr>
            <p:nvPr/>
          </p:nvSpPr>
          <p:spPr bwMode="auto">
            <a:xfrm>
              <a:off x="874" y="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905" name="Oval 12"/>
            <p:cNvSpPr>
              <a:spLocks noChangeArrowheads="1"/>
            </p:cNvSpPr>
            <p:nvPr/>
          </p:nvSpPr>
          <p:spPr bwMode="auto">
            <a:xfrm>
              <a:off x="261" y="14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906" name="Oval 13"/>
            <p:cNvSpPr>
              <a:spLocks noChangeArrowheads="1"/>
            </p:cNvSpPr>
            <p:nvPr/>
          </p:nvSpPr>
          <p:spPr bwMode="auto">
            <a:xfrm>
              <a:off x="0" y="46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907" name="Oval 14"/>
            <p:cNvSpPr>
              <a:spLocks noChangeArrowheads="1"/>
            </p:cNvSpPr>
            <p:nvPr/>
          </p:nvSpPr>
          <p:spPr bwMode="auto">
            <a:xfrm>
              <a:off x="169" y="65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908" name="Oval 15"/>
            <p:cNvSpPr>
              <a:spLocks noChangeArrowheads="1"/>
            </p:cNvSpPr>
            <p:nvPr/>
          </p:nvSpPr>
          <p:spPr bwMode="auto">
            <a:xfrm>
              <a:off x="782" y="73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909" name="Oval 16"/>
            <p:cNvSpPr>
              <a:spLocks noChangeArrowheads="1"/>
            </p:cNvSpPr>
            <p:nvPr/>
          </p:nvSpPr>
          <p:spPr bwMode="auto">
            <a:xfrm>
              <a:off x="1609" y="15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910" name="Oval 17"/>
            <p:cNvSpPr>
              <a:spLocks noChangeArrowheads="1"/>
            </p:cNvSpPr>
            <p:nvPr/>
          </p:nvSpPr>
          <p:spPr bwMode="auto">
            <a:xfrm>
              <a:off x="1732" y="42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911" name="Oval 18"/>
            <p:cNvSpPr>
              <a:spLocks noChangeArrowheads="1"/>
            </p:cNvSpPr>
            <p:nvPr/>
          </p:nvSpPr>
          <p:spPr bwMode="auto">
            <a:xfrm>
              <a:off x="1655" y="51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912" name="Oval 19"/>
            <p:cNvSpPr>
              <a:spLocks noChangeArrowheads="1"/>
            </p:cNvSpPr>
            <p:nvPr/>
          </p:nvSpPr>
          <p:spPr bwMode="auto">
            <a:xfrm>
              <a:off x="460" y="30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grpSp>
        <p:nvGrpSpPr>
          <p:cNvPr id="14348" name="Group 20"/>
          <p:cNvGrpSpPr>
            <a:grpSpLocks/>
          </p:cNvGrpSpPr>
          <p:nvPr/>
        </p:nvGrpSpPr>
        <p:grpSpPr bwMode="auto">
          <a:xfrm>
            <a:off x="3035351" y="2199085"/>
            <a:ext cx="1128713" cy="585788"/>
            <a:chOff x="0" y="0"/>
            <a:chExt cx="2529" cy="1270"/>
          </a:xfrm>
        </p:grpSpPr>
        <p:sp>
          <p:nvSpPr>
            <p:cNvPr id="14895" name="Oval 21"/>
            <p:cNvSpPr>
              <a:spLocks noChangeArrowheads="1"/>
            </p:cNvSpPr>
            <p:nvPr/>
          </p:nvSpPr>
          <p:spPr bwMode="auto">
            <a:xfrm>
              <a:off x="874" y="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896" name="Oval 22"/>
            <p:cNvSpPr>
              <a:spLocks noChangeArrowheads="1"/>
            </p:cNvSpPr>
            <p:nvPr/>
          </p:nvSpPr>
          <p:spPr bwMode="auto">
            <a:xfrm>
              <a:off x="261" y="14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897" name="Oval 23"/>
            <p:cNvSpPr>
              <a:spLocks noChangeArrowheads="1"/>
            </p:cNvSpPr>
            <p:nvPr/>
          </p:nvSpPr>
          <p:spPr bwMode="auto">
            <a:xfrm>
              <a:off x="0" y="46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898" name="Oval 24"/>
            <p:cNvSpPr>
              <a:spLocks noChangeArrowheads="1"/>
            </p:cNvSpPr>
            <p:nvPr/>
          </p:nvSpPr>
          <p:spPr bwMode="auto">
            <a:xfrm>
              <a:off x="169" y="65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899" name="Oval 25"/>
            <p:cNvSpPr>
              <a:spLocks noChangeArrowheads="1"/>
            </p:cNvSpPr>
            <p:nvPr/>
          </p:nvSpPr>
          <p:spPr bwMode="auto">
            <a:xfrm>
              <a:off x="782" y="73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900" name="Oval 26"/>
            <p:cNvSpPr>
              <a:spLocks noChangeArrowheads="1"/>
            </p:cNvSpPr>
            <p:nvPr/>
          </p:nvSpPr>
          <p:spPr bwMode="auto">
            <a:xfrm>
              <a:off x="1609" y="15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901" name="Oval 27"/>
            <p:cNvSpPr>
              <a:spLocks noChangeArrowheads="1"/>
            </p:cNvSpPr>
            <p:nvPr/>
          </p:nvSpPr>
          <p:spPr bwMode="auto">
            <a:xfrm>
              <a:off x="1732" y="42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902" name="Oval 28"/>
            <p:cNvSpPr>
              <a:spLocks noChangeArrowheads="1"/>
            </p:cNvSpPr>
            <p:nvPr/>
          </p:nvSpPr>
          <p:spPr bwMode="auto">
            <a:xfrm>
              <a:off x="1655" y="51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903" name="Oval 29"/>
            <p:cNvSpPr>
              <a:spLocks noChangeArrowheads="1"/>
            </p:cNvSpPr>
            <p:nvPr/>
          </p:nvSpPr>
          <p:spPr bwMode="auto">
            <a:xfrm>
              <a:off x="460" y="30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sp>
        <p:nvSpPr>
          <p:cNvPr id="14349" name="Text Box 30"/>
          <p:cNvSpPr txBox="1">
            <a:spLocks noChangeArrowheads="1"/>
          </p:cNvSpPr>
          <p:nvPr/>
        </p:nvSpPr>
        <p:spPr bwMode="auto">
          <a:xfrm>
            <a:off x="3225833" y="2340817"/>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局域网</a:t>
            </a:r>
          </a:p>
        </p:txBody>
      </p:sp>
      <p:pic>
        <p:nvPicPr>
          <p:cNvPr id="14350"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8096" y="2222948"/>
            <a:ext cx="441325"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3139" y="2370585"/>
            <a:ext cx="441325"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6900" y="2418161"/>
            <a:ext cx="5334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4351" y="2258666"/>
            <a:ext cx="441325"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54" name="Group 35"/>
          <p:cNvGrpSpPr>
            <a:grpSpLocks/>
          </p:cNvGrpSpPr>
          <p:nvPr/>
        </p:nvGrpSpPr>
        <p:grpSpPr bwMode="auto">
          <a:xfrm>
            <a:off x="5168951" y="2199085"/>
            <a:ext cx="1128713" cy="585788"/>
            <a:chOff x="0" y="0"/>
            <a:chExt cx="2529" cy="1270"/>
          </a:xfrm>
        </p:grpSpPr>
        <p:sp>
          <p:nvSpPr>
            <p:cNvPr id="14886" name="Oval 36"/>
            <p:cNvSpPr>
              <a:spLocks noChangeArrowheads="1"/>
            </p:cNvSpPr>
            <p:nvPr/>
          </p:nvSpPr>
          <p:spPr bwMode="auto">
            <a:xfrm>
              <a:off x="874" y="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887" name="Oval 37"/>
            <p:cNvSpPr>
              <a:spLocks noChangeArrowheads="1"/>
            </p:cNvSpPr>
            <p:nvPr/>
          </p:nvSpPr>
          <p:spPr bwMode="auto">
            <a:xfrm>
              <a:off x="261" y="14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888" name="Oval 38"/>
            <p:cNvSpPr>
              <a:spLocks noChangeArrowheads="1"/>
            </p:cNvSpPr>
            <p:nvPr/>
          </p:nvSpPr>
          <p:spPr bwMode="auto">
            <a:xfrm>
              <a:off x="0" y="46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889" name="Oval 39"/>
            <p:cNvSpPr>
              <a:spLocks noChangeArrowheads="1"/>
            </p:cNvSpPr>
            <p:nvPr/>
          </p:nvSpPr>
          <p:spPr bwMode="auto">
            <a:xfrm>
              <a:off x="169" y="65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890" name="Oval 40"/>
            <p:cNvSpPr>
              <a:spLocks noChangeArrowheads="1"/>
            </p:cNvSpPr>
            <p:nvPr/>
          </p:nvSpPr>
          <p:spPr bwMode="auto">
            <a:xfrm>
              <a:off x="782" y="73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891" name="Oval 41"/>
            <p:cNvSpPr>
              <a:spLocks noChangeArrowheads="1"/>
            </p:cNvSpPr>
            <p:nvPr/>
          </p:nvSpPr>
          <p:spPr bwMode="auto">
            <a:xfrm>
              <a:off x="1609" y="15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892" name="Oval 42"/>
            <p:cNvSpPr>
              <a:spLocks noChangeArrowheads="1"/>
            </p:cNvSpPr>
            <p:nvPr/>
          </p:nvSpPr>
          <p:spPr bwMode="auto">
            <a:xfrm>
              <a:off x="1732" y="42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893" name="Oval 43"/>
            <p:cNvSpPr>
              <a:spLocks noChangeArrowheads="1"/>
            </p:cNvSpPr>
            <p:nvPr/>
          </p:nvSpPr>
          <p:spPr bwMode="auto">
            <a:xfrm>
              <a:off x="1655" y="51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894" name="Oval 44"/>
            <p:cNvSpPr>
              <a:spLocks noChangeArrowheads="1"/>
            </p:cNvSpPr>
            <p:nvPr/>
          </p:nvSpPr>
          <p:spPr bwMode="auto">
            <a:xfrm>
              <a:off x="460" y="30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sp>
        <p:nvSpPr>
          <p:cNvPr id="14355" name="Text Box 45"/>
          <p:cNvSpPr txBox="1">
            <a:spLocks noChangeArrowheads="1"/>
          </p:cNvSpPr>
          <p:nvPr/>
        </p:nvSpPr>
        <p:spPr bwMode="auto">
          <a:xfrm>
            <a:off x="5334026" y="2340817"/>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广域网</a:t>
            </a:r>
          </a:p>
        </p:txBody>
      </p:sp>
      <p:sp>
        <p:nvSpPr>
          <p:cNvPr id="14356" name="Text Box 46"/>
          <p:cNvSpPr txBox="1">
            <a:spLocks noChangeArrowheads="1"/>
          </p:cNvSpPr>
          <p:nvPr/>
        </p:nvSpPr>
        <p:spPr bwMode="auto">
          <a:xfrm>
            <a:off x="319122" y="2089570"/>
            <a:ext cx="947493"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ea typeface="黑体" pitchFamily="49" charset="-122"/>
              </a:rPr>
              <a:t>主机</a:t>
            </a:r>
            <a:r>
              <a:rPr lang="zh-CN" altLang="en-US" sz="1400">
                <a:solidFill>
                  <a:srgbClr val="333399"/>
                </a:solidFill>
                <a:ea typeface="黑体" pitchFamily="49" charset="-122"/>
              </a:rPr>
              <a:t> </a:t>
            </a:r>
            <a:r>
              <a:rPr lang="en-US" altLang="zh-CN" b="1">
                <a:solidFill>
                  <a:srgbClr val="333399"/>
                </a:solidFill>
                <a:ea typeface="黑体" pitchFamily="49" charset="-122"/>
              </a:rPr>
              <a:t>H</a:t>
            </a:r>
            <a:r>
              <a:rPr lang="en-US" altLang="zh-CN" b="1" baseline="-25000">
                <a:solidFill>
                  <a:srgbClr val="333399"/>
                </a:solidFill>
                <a:ea typeface="黑体" pitchFamily="49" charset="-122"/>
              </a:rPr>
              <a:t>1</a:t>
            </a:r>
          </a:p>
        </p:txBody>
      </p:sp>
      <p:sp>
        <p:nvSpPr>
          <p:cNvPr id="14357" name="Text Box 47"/>
          <p:cNvSpPr txBox="1">
            <a:spLocks noChangeArrowheads="1"/>
          </p:cNvSpPr>
          <p:nvPr/>
        </p:nvSpPr>
        <p:spPr bwMode="auto">
          <a:xfrm>
            <a:off x="8024847" y="2178867"/>
            <a:ext cx="947493"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ea typeface="黑体" pitchFamily="49" charset="-122"/>
              </a:rPr>
              <a:t>主机</a:t>
            </a:r>
            <a:r>
              <a:rPr lang="zh-CN" altLang="en-US" sz="1400" b="1">
                <a:solidFill>
                  <a:srgbClr val="333399"/>
                </a:solidFill>
                <a:ea typeface="黑体" pitchFamily="49" charset="-122"/>
              </a:rPr>
              <a:t> </a:t>
            </a:r>
            <a:r>
              <a:rPr lang="en-US" altLang="zh-CN" b="1">
                <a:solidFill>
                  <a:srgbClr val="333399"/>
                </a:solidFill>
                <a:ea typeface="黑体" pitchFamily="49" charset="-122"/>
              </a:rPr>
              <a:t>H</a:t>
            </a:r>
            <a:r>
              <a:rPr lang="en-US" altLang="zh-CN" b="1" baseline="-25000">
                <a:solidFill>
                  <a:srgbClr val="333399"/>
                </a:solidFill>
                <a:ea typeface="黑体" pitchFamily="49" charset="-122"/>
              </a:rPr>
              <a:t>2</a:t>
            </a:r>
          </a:p>
        </p:txBody>
      </p:sp>
      <p:sp>
        <p:nvSpPr>
          <p:cNvPr id="14358" name="Text Box 48"/>
          <p:cNvSpPr txBox="1">
            <a:spLocks noChangeArrowheads="1"/>
          </p:cNvSpPr>
          <p:nvPr/>
        </p:nvSpPr>
        <p:spPr bwMode="auto">
          <a:xfrm>
            <a:off x="2047904" y="1951483"/>
            <a:ext cx="1160693"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ea typeface="黑体" pitchFamily="49" charset="-122"/>
              </a:rPr>
              <a:t>路由器</a:t>
            </a:r>
            <a:r>
              <a:rPr lang="zh-CN" altLang="en-US" sz="900">
                <a:solidFill>
                  <a:srgbClr val="333399"/>
                </a:solidFill>
                <a:ea typeface="黑体" pitchFamily="49" charset="-122"/>
              </a:rPr>
              <a:t> </a:t>
            </a:r>
            <a:r>
              <a:rPr lang="en-US" altLang="zh-CN" b="1">
                <a:solidFill>
                  <a:srgbClr val="333399"/>
                </a:solidFill>
                <a:ea typeface="黑体" pitchFamily="49" charset="-122"/>
              </a:rPr>
              <a:t>R</a:t>
            </a:r>
            <a:r>
              <a:rPr lang="en-US" altLang="zh-CN" b="1" baseline="-25000">
                <a:solidFill>
                  <a:srgbClr val="333399"/>
                </a:solidFill>
                <a:ea typeface="黑体" pitchFamily="49" charset="-122"/>
              </a:rPr>
              <a:t>1</a:t>
            </a:r>
          </a:p>
        </p:txBody>
      </p:sp>
      <p:sp>
        <p:nvSpPr>
          <p:cNvPr id="14359" name="Text Box 49"/>
          <p:cNvSpPr txBox="1">
            <a:spLocks noChangeArrowheads="1"/>
          </p:cNvSpPr>
          <p:nvPr/>
        </p:nvSpPr>
        <p:spPr bwMode="auto">
          <a:xfrm>
            <a:off x="4206911" y="2099122"/>
            <a:ext cx="1160693"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ea typeface="黑体" pitchFamily="49" charset="-122"/>
              </a:rPr>
              <a:t>路由器</a:t>
            </a:r>
            <a:r>
              <a:rPr lang="zh-CN" altLang="en-US" sz="900" b="1">
                <a:solidFill>
                  <a:srgbClr val="333399"/>
                </a:solidFill>
                <a:ea typeface="黑体" pitchFamily="49" charset="-122"/>
              </a:rPr>
              <a:t> </a:t>
            </a:r>
            <a:r>
              <a:rPr lang="en-US" altLang="zh-CN" b="1">
                <a:solidFill>
                  <a:srgbClr val="333399"/>
                </a:solidFill>
                <a:ea typeface="黑体" pitchFamily="49" charset="-122"/>
              </a:rPr>
              <a:t>R</a:t>
            </a:r>
            <a:r>
              <a:rPr lang="en-US" altLang="zh-CN" b="1" baseline="-25000">
                <a:solidFill>
                  <a:srgbClr val="333399"/>
                </a:solidFill>
                <a:ea typeface="黑体" pitchFamily="49" charset="-122"/>
              </a:rPr>
              <a:t>2</a:t>
            </a:r>
          </a:p>
        </p:txBody>
      </p:sp>
      <p:sp>
        <p:nvSpPr>
          <p:cNvPr id="14360" name="Text Box 50"/>
          <p:cNvSpPr txBox="1">
            <a:spLocks noChangeArrowheads="1"/>
          </p:cNvSpPr>
          <p:nvPr/>
        </p:nvSpPr>
        <p:spPr bwMode="auto">
          <a:xfrm>
            <a:off x="6151598" y="1994347"/>
            <a:ext cx="1160693"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ea typeface="黑体" pitchFamily="49" charset="-122"/>
              </a:rPr>
              <a:t>路由器</a:t>
            </a:r>
            <a:r>
              <a:rPr lang="zh-CN" altLang="en-US" sz="900" b="1">
                <a:solidFill>
                  <a:srgbClr val="333399"/>
                </a:solidFill>
                <a:ea typeface="黑体" pitchFamily="49" charset="-122"/>
              </a:rPr>
              <a:t> </a:t>
            </a:r>
            <a:r>
              <a:rPr lang="en-US" altLang="zh-CN" b="1">
                <a:solidFill>
                  <a:srgbClr val="333399"/>
                </a:solidFill>
                <a:ea typeface="黑体" pitchFamily="49" charset="-122"/>
              </a:rPr>
              <a:t>R</a:t>
            </a:r>
            <a:r>
              <a:rPr lang="en-US" altLang="zh-CN" b="1" baseline="-25000">
                <a:solidFill>
                  <a:srgbClr val="333399"/>
                </a:solidFill>
                <a:ea typeface="黑体" pitchFamily="49" charset="-122"/>
              </a:rPr>
              <a:t>3</a:t>
            </a:r>
          </a:p>
        </p:txBody>
      </p:sp>
      <p:sp>
        <p:nvSpPr>
          <p:cNvPr id="14361" name="Text Box 51"/>
          <p:cNvSpPr txBox="1">
            <a:spLocks noChangeArrowheads="1"/>
          </p:cNvSpPr>
          <p:nvPr/>
        </p:nvSpPr>
        <p:spPr bwMode="auto">
          <a:xfrm>
            <a:off x="1282730" y="2350342"/>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电话网</a:t>
            </a:r>
          </a:p>
        </p:txBody>
      </p:sp>
      <p:grpSp>
        <p:nvGrpSpPr>
          <p:cNvPr id="14362" name="Group 53"/>
          <p:cNvGrpSpPr>
            <a:grpSpLocks/>
          </p:cNvGrpSpPr>
          <p:nvPr/>
        </p:nvGrpSpPr>
        <p:grpSpPr bwMode="auto">
          <a:xfrm>
            <a:off x="368303" y="2370536"/>
            <a:ext cx="665163" cy="409575"/>
            <a:chOff x="0" y="0"/>
            <a:chExt cx="1331" cy="920"/>
          </a:xfrm>
        </p:grpSpPr>
        <p:sp>
          <p:nvSpPr>
            <p:cNvPr id="14434" name="Freeform 54"/>
            <p:cNvSpPr>
              <a:spLocks/>
            </p:cNvSpPr>
            <p:nvPr/>
          </p:nvSpPr>
          <p:spPr bwMode="auto">
            <a:xfrm>
              <a:off x="614" y="0"/>
              <a:ext cx="713" cy="770"/>
            </a:xfrm>
            <a:custGeom>
              <a:avLst/>
              <a:gdLst>
                <a:gd name="T0" fmla="*/ 8 w 1426"/>
                <a:gd name="T1" fmla="*/ 1 h 2309"/>
                <a:gd name="T2" fmla="*/ 8 w 1426"/>
                <a:gd name="T3" fmla="*/ 1 h 2309"/>
                <a:gd name="T4" fmla="*/ 0 w 1426"/>
                <a:gd name="T5" fmla="*/ 1 h 2309"/>
                <a:gd name="T6" fmla="*/ 3 w 1426"/>
                <a:gd name="T7" fmla="*/ 0 h 2309"/>
                <a:gd name="T8" fmla="*/ 3 w 1426"/>
                <a:gd name="T9" fmla="*/ 0 h 2309"/>
                <a:gd name="T10" fmla="*/ 4 w 1426"/>
                <a:gd name="T11" fmla="*/ 0 h 2309"/>
                <a:gd name="T12" fmla="*/ 4 w 1426"/>
                <a:gd name="T13" fmla="*/ 0 h 2309"/>
                <a:gd name="T14" fmla="*/ 11 w 1426"/>
                <a:gd name="T15" fmla="*/ 0 h 2309"/>
                <a:gd name="T16" fmla="*/ 12 w 1426"/>
                <a:gd name="T17" fmla="*/ 0 h 2309"/>
                <a:gd name="T18" fmla="*/ 12 w 1426"/>
                <a:gd name="T19" fmla="*/ 0 h 2309"/>
                <a:gd name="T20" fmla="*/ 12 w 1426"/>
                <a:gd name="T21" fmla="*/ 0 h 2309"/>
                <a:gd name="T22" fmla="*/ 8 w 1426"/>
                <a:gd name="T23" fmla="*/ 1 h 2309"/>
                <a:gd name="T24" fmla="*/ 8 w 1426"/>
                <a:gd name="T25" fmla="*/ 1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35" name="Freeform 55"/>
            <p:cNvSpPr>
              <a:spLocks/>
            </p:cNvSpPr>
            <p:nvPr/>
          </p:nvSpPr>
          <p:spPr bwMode="auto">
            <a:xfrm>
              <a:off x="1044" y="119"/>
              <a:ext cx="286" cy="660"/>
            </a:xfrm>
            <a:custGeom>
              <a:avLst/>
              <a:gdLst>
                <a:gd name="T0" fmla="*/ 4 w 573"/>
                <a:gd name="T1" fmla="*/ 0 h 1980"/>
                <a:gd name="T2" fmla="*/ 4 w 573"/>
                <a:gd name="T3" fmla="*/ 0 h 1980"/>
                <a:gd name="T4" fmla="*/ 1 w 573"/>
                <a:gd name="T5" fmla="*/ 1 h 1980"/>
                <a:gd name="T6" fmla="*/ 1 w 573"/>
                <a:gd name="T7" fmla="*/ 1 h 1980"/>
                <a:gd name="T8" fmla="*/ 1 w 573"/>
                <a:gd name="T9" fmla="*/ 1 h 1980"/>
                <a:gd name="T10" fmla="*/ 0 w 573"/>
                <a:gd name="T11" fmla="*/ 1 h 1980"/>
                <a:gd name="T12" fmla="*/ 0 w 573"/>
                <a:gd name="T13" fmla="*/ 1 h 1980"/>
                <a:gd name="T14" fmla="*/ 0 w 573"/>
                <a:gd name="T15" fmla="*/ 1 h 1980"/>
                <a:gd name="T16" fmla="*/ 0 w 573"/>
                <a:gd name="T17" fmla="*/ 1 h 1980"/>
                <a:gd name="T18" fmla="*/ 3 w 573"/>
                <a:gd name="T19" fmla="*/ 0 h 1980"/>
                <a:gd name="T20" fmla="*/ 3 w 573"/>
                <a:gd name="T21" fmla="*/ 0 h 1980"/>
                <a:gd name="T22" fmla="*/ 3 w 573"/>
                <a:gd name="T23" fmla="*/ 0 h 1980"/>
                <a:gd name="T24" fmla="*/ 3 w 573"/>
                <a:gd name="T25" fmla="*/ 0 h 1980"/>
                <a:gd name="T26" fmla="*/ 4 w 573"/>
                <a:gd name="T27" fmla="*/ 0 h 1980"/>
                <a:gd name="T28" fmla="*/ 4 w 573"/>
                <a:gd name="T29" fmla="*/ 0 h 1980"/>
                <a:gd name="T30" fmla="*/ 4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cmpd="sng">
              <a:solidFill>
                <a:srgbClr val="202020"/>
              </a:solidFill>
              <a:round/>
              <a:headEnd/>
              <a:tailEnd/>
            </a:ln>
          </p:spPr>
          <p:txBody>
            <a:bodyPr/>
            <a:lstStyle/>
            <a:p>
              <a:endParaRPr lang="zh-CN" altLang="en-US"/>
            </a:p>
          </p:txBody>
        </p:sp>
        <p:sp>
          <p:nvSpPr>
            <p:cNvPr id="14436" name="Freeform 56"/>
            <p:cNvSpPr>
              <a:spLocks/>
            </p:cNvSpPr>
            <p:nvPr/>
          </p:nvSpPr>
          <p:spPr bwMode="auto">
            <a:xfrm>
              <a:off x="808" y="2"/>
              <a:ext cx="523" cy="147"/>
            </a:xfrm>
            <a:custGeom>
              <a:avLst/>
              <a:gdLst>
                <a:gd name="T0" fmla="*/ 0 w 1045"/>
                <a:gd name="T1" fmla="*/ 0 h 441"/>
                <a:gd name="T2" fmla="*/ 1 w 1045"/>
                <a:gd name="T3" fmla="*/ 0 h 441"/>
                <a:gd name="T4" fmla="*/ 1 w 1045"/>
                <a:gd name="T5" fmla="*/ 0 h 441"/>
                <a:gd name="T6" fmla="*/ 8 w 1045"/>
                <a:gd name="T7" fmla="*/ 0 h 441"/>
                <a:gd name="T8" fmla="*/ 9 w 1045"/>
                <a:gd name="T9" fmla="*/ 0 h 441"/>
                <a:gd name="T10" fmla="*/ 9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cmpd="sng">
              <a:solidFill>
                <a:srgbClr val="202020"/>
              </a:solidFill>
              <a:round/>
              <a:headEnd/>
              <a:tailEnd/>
            </a:ln>
          </p:spPr>
          <p:txBody>
            <a:bodyPr/>
            <a:lstStyle/>
            <a:p>
              <a:endParaRPr lang="zh-CN" altLang="en-US"/>
            </a:p>
          </p:txBody>
        </p:sp>
        <p:sp>
          <p:nvSpPr>
            <p:cNvPr id="14437" name="Freeform 57"/>
            <p:cNvSpPr>
              <a:spLocks/>
            </p:cNvSpPr>
            <p:nvPr/>
          </p:nvSpPr>
          <p:spPr bwMode="auto">
            <a:xfrm>
              <a:off x="691" y="88"/>
              <a:ext cx="478" cy="573"/>
            </a:xfrm>
            <a:custGeom>
              <a:avLst/>
              <a:gdLst>
                <a:gd name="T0" fmla="*/ 5 w 955"/>
                <a:gd name="T1" fmla="*/ 1 h 1719"/>
                <a:gd name="T2" fmla="*/ 0 w 955"/>
                <a:gd name="T3" fmla="*/ 1 h 1719"/>
                <a:gd name="T4" fmla="*/ 3 w 955"/>
                <a:gd name="T5" fmla="*/ 0 h 1719"/>
                <a:gd name="T6" fmla="*/ 8 w 955"/>
                <a:gd name="T7" fmla="*/ 0 h 1719"/>
                <a:gd name="T8" fmla="*/ 5 w 955"/>
                <a:gd name="T9" fmla="*/ 1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cmpd="sng">
              <a:solidFill>
                <a:srgbClr val="808080"/>
              </a:solidFill>
              <a:round/>
              <a:headEnd/>
              <a:tailEnd/>
            </a:ln>
          </p:spPr>
          <p:txBody>
            <a:bodyPr/>
            <a:lstStyle/>
            <a:p>
              <a:endParaRPr lang="zh-CN" altLang="en-US"/>
            </a:p>
          </p:txBody>
        </p:sp>
        <p:sp>
          <p:nvSpPr>
            <p:cNvPr id="14438" name="Freeform 58"/>
            <p:cNvSpPr>
              <a:spLocks/>
            </p:cNvSpPr>
            <p:nvPr/>
          </p:nvSpPr>
          <p:spPr bwMode="auto">
            <a:xfrm>
              <a:off x="713" y="108"/>
              <a:ext cx="431" cy="529"/>
            </a:xfrm>
            <a:custGeom>
              <a:avLst/>
              <a:gdLst>
                <a:gd name="T0" fmla="*/ 5 w 862"/>
                <a:gd name="T1" fmla="*/ 1 h 1587"/>
                <a:gd name="T2" fmla="*/ 0 w 862"/>
                <a:gd name="T3" fmla="*/ 1 h 1587"/>
                <a:gd name="T4" fmla="*/ 3 w 862"/>
                <a:gd name="T5" fmla="*/ 0 h 1587"/>
                <a:gd name="T6" fmla="*/ 7 w 862"/>
                <a:gd name="T7" fmla="*/ 0 h 1587"/>
                <a:gd name="T8" fmla="*/ 5 w 862"/>
                <a:gd name="T9" fmla="*/ 1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cmpd="sng">
              <a:solidFill>
                <a:srgbClr val="404040"/>
              </a:solidFill>
              <a:round/>
              <a:headEnd/>
              <a:tailEnd/>
            </a:ln>
          </p:spPr>
          <p:txBody>
            <a:bodyPr/>
            <a:lstStyle/>
            <a:p>
              <a:endParaRPr lang="zh-CN" altLang="en-US"/>
            </a:p>
          </p:txBody>
        </p:sp>
        <p:sp>
          <p:nvSpPr>
            <p:cNvPr id="14439" name="Freeform 59"/>
            <p:cNvSpPr>
              <a:spLocks/>
            </p:cNvSpPr>
            <p:nvPr/>
          </p:nvSpPr>
          <p:spPr bwMode="auto">
            <a:xfrm>
              <a:off x="609" y="0"/>
              <a:ext cx="203" cy="494"/>
            </a:xfrm>
            <a:custGeom>
              <a:avLst/>
              <a:gdLst>
                <a:gd name="T0" fmla="*/ 3 w 408"/>
                <a:gd name="T1" fmla="*/ 0 h 1480"/>
                <a:gd name="T2" fmla="*/ 2 w 408"/>
                <a:gd name="T3" fmla="*/ 0 h 1480"/>
                <a:gd name="T4" fmla="*/ 2 w 408"/>
                <a:gd name="T5" fmla="*/ 0 h 1480"/>
                <a:gd name="T6" fmla="*/ 2 w 408"/>
                <a:gd name="T7" fmla="*/ 0 h 1480"/>
                <a:gd name="T8" fmla="*/ 2 w 408"/>
                <a:gd name="T9" fmla="*/ 0 h 1480"/>
                <a:gd name="T10" fmla="*/ 2 w 408"/>
                <a:gd name="T11" fmla="*/ 0 h 1480"/>
                <a:gd name="T12" fmla="*/ 0 w 408"/>
                <a:gd name="T13" fmla="*/ 1 h 1480"/>
                <a:gd name="T14" fmla="*/ 0 w 408"/>
                <a:gd name="T15" fmla="*/ 1 h 1480"/>
                <a:gd name="T16" fmla="*/ 2 w 408"/>
                <a:gd name="T17" fmla="*/ 0 h 1480"/>
                <a:gd name="T18" fmla="*/ 2 w 408"/>
                <a:gd name="T19" fmla="*/ 0 h 1480"/>
                <a:gd name="T20" fmla="*/ 2 w 408"/>
                <a:gd name="T21" fmla="*/ 0 h 1480"/>
                <a:gd name="T22" fmla="*/ 2 w 408"/>
                <a:gd name="T23" fmla="*/ 0 h 1480"/>
                <a:gd name="T24" fmla="*/ 2 w 408"/>
                <a:gd name="T25" fmla="*/ 0 h 1480"/>
                <a:gd name="T26" fmla="*/ 3 w 408"/>
                <a:gd name="T27" fmla="*/ 0 h 1480"/>
                <a:gd name="T28" fmla="*/ 3 w 408"/>
                <a:gd name="T29" fmla="*/ 0 h 1480"/>
                <a:gd name="T30" fmla="*/ 3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0" name="Freeform 60"/>
            <p:cNvSpPr>
              <a:spLocks/>
            </p:cNvSpPr>
            <p:nvPr/>
          </p:nvSpPr>
          <p:spPr bwMode="auto">
            <a:xfrm>
              <a:off x="580" y="511"/>
              <a:ext cx="532" cy="321"/>
            </a:xfrm>
            <a:custGeom>
              <a:avLst/>
              <a:gdLst>
                <a:gd name="T0" fmla="*/ 8 w 1065"/>
                <a:gd name="T1" fmla="*/ 0 h 963"/>
                <a:gd name="T2" fmla="*/ 8 w 1065"/>
                <a:gd name="T3" fmla="*/ 0 h 963"/>
                <a:gd name="T4" fmla="*/ 7 w 1065"/>
                <a:gd name="T5" fmla="*/ 0 h 963"/>
                <a:gd name="T6" fmla="*/ 1 w 1065"/>
                <a:gd name="T7" fmla="*/ 0 h 963"/>
                <a:gd name="T8" fmla="*/ 0 w 1065"/>
                <a:gd name="T9" fmla="*/ 0 h 963"/>
                <a:gd name="T10" fmla="*/ 0 w 1065"/>
                <a:gd name="T11" fmla="*/ 0 h 963"/>
                <a:gd name="T12" fmla="*/ 0 w 1065"/>
                <a:gd name="T13" fmla="*/ 0 h 963"/>
                <a:gd name="T14" fmla="*/ 0 w 1065"/>
                <a:gd name="T15" fmla="*/ 0 h 963"/>
                <a:gd name="T16" fmla="*/ 6 w 1065"/>
                <a:gd name="T17" fmla="*/ 0 h 963"/>
                <a:gd name="T18" fmla="*/ 8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1" name="Freeform 61"/>
            <p:cNvSpPr>
              <a:spLocks/>
            </p:cNvSpPr>
            <p:nvPr/>
          </p:nvSpPr>
          <p:spPr bwMode="auto">
            <a:xfrm>
              <a:off x="18" y="551"/>
              <a:ext cx="985" cy="288"/>
            </a:xfrm>
            <a:custGeom>
              <a:avLst/>
              <a:gdLst>
                <a:gd name="T0" fmla="*/ 0 w 1969"/>
                <a:gd name="T1" fmla="*/ 0 h 862"/>
                <a:gd name="T2" fmla="*/ 9 w 1969"/>
                <a:gd name="T3" fmla="*/ 0 h 862"/>
                <a:gd name="T4" fmla="*/ 16 w 1969"/>
                <a:gd name="T5" fmla="*/ 0 h 862"/>
                <a:gd name="T6" fmla="*/ 4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2" name="Freeform 62"/>
            <p:cNvSpPr>
              <a:spLocks/>
            </p:cNvSpPr>
            <p:nvPr/>
          </p:nvSpPr>
          <p:spPr bwMode="auto">
            <a:xfrm>
              <a:off x="228" y="821"/>
              <a:ext cx="889" cy="99"/>
            </a:xfrm>
            <a:custGeom>
              <a:avLst/>
              <a:gdLst>
                <a:gd name="T0" fmla="*/ 1 w 1777"/>
                <a:gd name="T1" fmla="*/ 0 h 297"/>
                <a:gd name="T2" fmla="*/ 0 w 1777"/>
                <a:gd name="T3" fmla="*/ 0 h 297"/>
                <a:gd name="T4" fmla="*/ 14 w 1777"/>
                <a:gd name="T5" fmla="*/ 0 h 297"/>
                <a:gd name="T6" fmla="*/ 14 w 1777"/>
                <a:gd name="T7" fmla="*/ 0 h 297"/>
                <a:gd name="T8" fmla="*/ 14 w 1777"/>
                <a:gd name="T9" fmla="*/ 0 h 297"/>
                <a:gd name="T10" fmla="*/ 14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3" name="Freeform 63"/>
            <p:cNvSpPr>
              <a:spLocks/>
            </p:cNvSpPr>
            <p:nvPr/>
          </p:nvSpPr>
          <p:spPr bwMode="auto">
            <a:xfrm>
              <a:off x="0" y="551"/>
              <a:ext cx="256" cy="369"/>
            </a:xfrm>
            <a:custGeom>
              <a:avLst/>
              <a:gdLst>
                <a:gd name="T0" fmla="*/ 0 w 513"/>
                <a:gd name="T1" fmla="*/ 0 h 1106"/>
                <a:gd name="T2" fmla="*/ 0 w 513"/>
                <a:gd name="T3" fmla="*/ 0 h 1106"/>
                <a:gd name="T4" fmla="*/ 3 w 513"/>
                <a:gd name="T5" fmla="*/ 1 h 1106"/>
                <a:gd name="T6" fmla="*/ 4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4" name="Freeform 64"/>
            <p:cNvSpPr>
              <a:spLocks/>
            </p:cNvSpPr>
            <p:nvPr/>
          </p:nvSpPr>
          <p:spPr bwMode="auto">
            <a:xfrm>
              <a:off x="582" y="823"/>
              <a:ext cx="132" cy="8"/>
            </a:xfrm>
            <a:custGeom>
              <a:avLst/>
              <a:gdLst>
                <a:gd name="T0" fmla="*/ 1 w 262"/>
                <a:gd name="T1" fmla="*/ 0 h 25"/>
                <a:gd name="T2" fmla="*/ 0 w 262"/>
                <a:gd name="T3" fmla="*/ 0 h 25"/>
                <a:gd name="T4" fmla="*/ 2 w 262"/>
                <a:gd name="T5" fmla="*/ 0 h 25"/>
                <a:gd name="T6" fmla="*/ 3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45" name="Freeform 65"/>
            <p:cNvSpPr>
              <a:spLocks/>
            </p:cNvSpPr>
            <p:nvPr/>
          </p:nvSpPr>
          <p:spPr bwMode="auto">
            <a:xfrm>
              <a:off x="303" y="553"/>
              <a:ext cx="281" cy="279"/>
            </a:xfrm>
            <a:custGeom>
              <a:avLst/>
              <a:gdLst>
                <a:gd name="T0" fmla="*/ 5 w 561"/>
                <a:gd name="T1" fmla="*/ 0 h 836"/>
                <a:gd name="T2" fmla="*/ 0 w 561"/>
                <a:gd name="T3" fmla="*/ 0 h 836"/>
                <a:gd name="T4" fmla="*/ 5 w 561"/>
                <a:gd name="T5" fmla="*/ 0 h 836"/>
                <a:gd name="T6" fmla="*/ 5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46" name="Group 66"/>
            <p:cNvGrpSpPr>
              <a:grpSpLocks/>
            </p:cNvGrpSpPr>
            <p:nvPr/>
          </p:nvGrpSpPr>
          <p:grpSpPr bwMode="auto">
            <a:xfrm>
              <a:off x="76" y="558"/>
              <a:ext cx="515" cy="270"/>
              <a:chOff x="0" y="0"/>
              <a:chExt cx="515" cy="270"/>
            </a:xfrm>
          </p:grpSpPr>
          <p:grpSp>
            <p:nvGrpSpPr>
              <p:cNvPr id="14472" name="Group 67"/>
              <p:cNvGrpSpPr>
                <a:grpSpLocks/>
              </p:cNvGrpSpPr>
              <p:nvPr/>
            </p:nvGrpSpPr>
            <p:grpSpPr bwMode="auto">
              <a:xfrm>
                <a:off x="37" y="8"/>
                <a:ext cx="49" cy="23"/>
                <a:chOff x="0" y="0"/>
                <a:chExt cx="49" cy="23"/>
              </a:xfrm>
            </p:grpSpPr>
            <p:sp>
              <p:nvSpPr>
                <p:cNvPr id="14883" name="Freeform 68"/>
                <p:cNvSpPr>
                  <a:spLocks/>
                </p:cNvSpPr>
                <p:nvPr/>
              </p:nvSpPr>
              <p:spPr bwMode="auto">
                <a:xfrm>
                  <a:off x="0" y="0"/>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4" name="Freeform 69"/>
                <p:cNvSpPr>
                  <a:spLocks/>
                </p:cNvSpPr>
                <p:nvPr/>
              </p:nvSpPr>
              <p:spPr bwMode="auto">
                <a:xfrm>
                  <a:off x="5" y="1"/>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5" name="Freeform 70"/>
                <p:cNvSpPr>
                  <a:spLocks/>
                </p:cNvSpPr>
                <p:nvPr/>
              </p:nvSpPr>
              <p:spPr bwMode="auto">
                <a:xfrm>
                  <a:off x="7" y="11"/>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73" name="Group 71"/>
              <p:cNvGrpSpPr>
                <a:grpSpLocks/>
              </p:cNvGrpSpPr>
              <p:nvPr/>
            </p:nvGrpSpPr>
            <p:grpSpPr bwMode="auto">
              <a:xfrm>
                <a:off x="48" y="21"/>
                <a:ext cx="50" cy="23"/>
                <a:chOff x="0" y="0"/>
                <a:chExt cx="50" cy="23"/>
              </a:xfrm>
            </p:grpSpPr>
            <p:sp>
              <p:nvSpPr>
                <p:cNvPr id="14880" name="Freeform 72"/>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1" name="Freeform 73"/>
                <p:cNvSpPr>
                  <a:spLocks/>
                </p:cNvSpPr>
                <p:nvPr/>
              </p:nvSpPr>
              <p:spPr bwMode="auto">
                <a:xfrm>
                  <a:off x="5" y="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82" name="Freeform 74"/>
                <p:cNvSpPr>
                  <a:spLocks/>
                </p:cNvSpPr>
                <p:nvPr/>
              </p:nvSpPr>
              <p:spPr bwMode="auto">
                <a:xfrm>
                  <a:off x="9"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474" name="Freeform 75"/>
              <p:cNvSpPr>
                <a:spLocks/>
              </p:cNvSpPr>
              <p:nvPr/>
            </p:nvSpPr>
            <p:spPr bwMode="auto">
              <a:xfrm>
                <a:off x="252" y="1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75" name="Freeform 76"/>
              <p:cNvSpPr>
                <a:spLocks/>
              </p:cNvSpPr>
              <p:nvPr/>
            </p:nvSpPr>
            <p:spPr bwMode="auto">
              <a:xfrm>
                <a:off x="161" y="9"/>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76" name="Freeform 77"/>
              <p:cNvSpPr>
                <a:spLocks/>
              </p:cNvSpPr>
              <p:nvPr/>
            </p:nvSpPr>
            <p:spPr bwMode="auto">
              <a:xfrm>
                <a:off x="167" y="9"/>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77" name="Freeform 78"/>
              <p:cNvSpPr>
                <a:spLocks/>
              </p:cNvSpPr>
              <p:nvPr/>
            </p:nvSpPr>
            <p:spPr bwMode="auto">
              <a:xfrm>
                <a:off x="168" y="19"/>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78" name="Group 79"/>
              <p:cNvGrpSpPr>
                <a:grpSpLocks/>
              </p:cNvGrpSpPr>
              <p:nvPr/>
            </p:nvGrpSpPr>
            <p:grpSpPr bwMode="auto">
              <a:xfrm>
                <a:off x="172" y="21"/>
                <a:ext cx="50" cy="23"/>
                <a:chOff x="0" y="0"/>
                <a:chExt cx="50" cy="23"/>
              </a:xfrm>
            </p:grpSpPr>
            <p:sp>
              <p:nvSpPr>
                <p:cNvPr id="14877" name="Freeform 80"/>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8" name="Freeform 81"/>
                <p:cNvSpPr>
                  <a:spLocks/>
                </p:cNvSpPr>
                <p:nvPr/>
              </p:nvSpPr>
              <p:spPr bwMode="auto">
                <a:xfrm>
                  <a:off x="6" y="0"/>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9" name="Freeform 82"/>
                <p:cNvSpPr>
                  <a:spLocks/>
                </p:cNvSpPr>
                <p:nvPr/>
              </p:nvSpPr>
              <p:spPr bwMode="auto">
                <a:xfrm>
                  <a:off x="8" y="11"/>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79" name="Group 83"/>
              <p:cNvGrpSpPr>
                <a:grpSpLocks/>
              </p:cNvGrpSpPr>
              <p:nvPr/>
            </p:nvGrpSpPr>
            <p:grpSpPr bwMode="auto">
              <a:xfrm>
                <a:off x="185" y="33"/>
                <a:ext cx="50" cy="23"/>
                <a:chOff x="0" y="0"/>
                <a:chExt cx="50" cy="23"/>
              </a:xfrm>
            </p:grpSpPr>
            <p:sp>
              <p:nvSpPr>
                <p:cNvPr id="14874" name="Freeform 84"/>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5" name="Freeform 85"/>
                <p:cNvSpPr>
                  <a:spLocks/>
                </p:cNvSpPr>
                <p:nvPr/>
              </p:nvSpPr>
              <p:spPr bwMode="auto">
                <a:xfrm>
                  <a:off x="5" y="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6" name="Freeform 86"/>
                <p:cNvSpPr>
                  <a:spLocks/>
                </p:cNvSpPr>
                <p:nvPr/>
              </p:nvSpPr>
              <p:spPr bwMode="auto">
                <a:xfrm>
                  <a:off x="8"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0" name="Group 87"/>
              <p:cNvGrpSpPr>
                <a:grpSpLocks/>
              </p:cNvGrpSpPr>
              <p:nvPr/>
            </p:nvGrpSpPr>
            <p:grpSpPr bwMode="auto">
              <a:xfrm>
                <a:off x="198" y="45"/>
                <a:ext cx="49" cy="23"/>
                <a:chOff x="0" y="0"/>
                <a:chExt cx="49" cy="23"/>
              </a:xfrm>
            </p:grpSpPr>
            <p:sp>
              <p:nvSpPr>
                <p:cNvPr id="14871" name="Freeform 88"/>
                <p:cNvSpPr>
                  <a:spLocks/>
                </p:cNvSpPr>
                <p:nvPr/>
              </p:nvSpPr>
              <p:spPr bwMode="auto">
                <a:xfrm>
                  <a:off x="0" y="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2" name="Freeform 89"/>
                <p:cNvSpPr>
                  <a:spLocks/>
                </p:cNvSpPr>
                <p:nvPr/>
              </p:nvSpPr>
              <p:spPr bwMode="auto">
                <a:xfrm>
                  <a:off x="5" y="1"/>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3" name="Freeform 90"/>
                <p:cNvSpPr>
                  <a:spLocks/>
                </p:cNvSpPr>
                <p:nvPr/>
              </p:nvSpPr>
              <p:spPr bwMode="auto">
                <a:xfrm>
                  <a:off x="9"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1" name="Group 91"/>
              <p:cNvGrpSpPr>
                <a:grpSpLocks/>
              </p:cNvGrpSpPr>
              <p:nvPr/>
            </p:nvGrpSpPr>
            <p:grpSpPr bwMode="auto">
              <a:xfrm>
                <a:off x="211" y="59"/>
                <a:ext cx="49" cy="23"/>
                <a:chOff x="0" y="0"/>
                <a:chExt cx="49" cy="23"/>
              </a:xfrm>
            </p:grpSpPr>
            <p:sp>
              <p:nvSpPr>
                <p:cNvPr id="14868" name="Freeform 92"/>
                <p:cNvSpPr>
                  <a:spLocks/>
                </p:cNvSpPr>
                <p:nvPr/>
              </p:nvSpPr>
              <p:spPr bwMode="auto">
                <a:xfrm>
                  <a:off x="0" y="0"/>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9" name="Freeform 93"/>
                <p:cNvSpPr>
                  <a:spLocks/>
                </p:cNvSpPr>
                <p:nvPr/>
              </p:nvSpPr>
              <p:spPr bwMode="auto">
                <a:xfrm>
                  <a:off x="4" y="0"/>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70" name="Freeform 94"/>
                <p:cNvSpPr>
                  <a:spLocks/>
                </p:cNvSpPr>
                <p:nvPr/>
              </p:nvSpPr>
              <p:spPr bwMode="auto">
                <a:xfrm>
                  <a:off x="8"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2" name="Group 95"/>
              <p:cNvGrpSpPr>
                <a:grpSpLocks/>
              </p:cNvGrpSpPr>
              <p:nvPr/>
            </p:nvGrpSpPr>
            <p:grpSpPr bwMode="auto">
              <a:xfrm>
                <a:off x="223" y="74"/>
                <a:ext cx="99" cy="73"/>
                <a:chOff x="0" y="0"/>
                <a:chExt cx="99" cy="73"/>
              </a:xfrm>
            </p:grpSpPr>
            <p:grpSp>
              <p:nvGrpSpPr>
                <p:cNvPr id="14848" name="Group 96"/>
                <p:cNvGrpSpPr>
                  <a:grpSpLocks/>
                </p:cNvGrpSpPr>
                <p:nvPr/>
              </p:nvGrpSpPr>
              <p:grpSpPr bwMode="auto">
                <a:xfrm>
                  <a:off x="0" y="0"/>
                  <a:ext cx="49" cy="23"/>
                  <a:chOff x="0" y="0"/>
                  <a:chExt cx="49" cy="23"/>
                </a:xfrm>
              </p:grpSpPr>
              <p:sp>
                <p:nvSpPr>
                  <p:cNvPr id="14865" name="Freeform 97"/>
                  <p:cNvSpPr>
                    <a:spLocks/>
                  </p:cNvSpPr>
                  <p:nvPr/>
                </p:nvSpPr>
                <p:spPr bwMode="auto">
                  <a:xfrm>
                    <a:off x="0" y="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6" name="Freeform 98"/>
                  <p:cNvSpPr>
                    <a:spLocks/>
                  </p:cNvSpPr>
                  <p:nvPr/>
                </p:nvSpPr>
                <p:spPr bwMode="auto">
                  <a:xfrm>
                    <a:off x="5" y="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7" name="Freeform 99"/>
                  <p:cNvSpPr>
                    <a:spLocks/>
                  </p:cNvSpPr>
                  <p:nvPr/>
                </p:nvSpPr>
                <p:spPr bwMode="auto">
                  <a:xfrm>
                    <a:off x="7" y="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49" name="Group 100"/>
                <p:cNvGrpSpPr>
                  <a:grpSpLocks/>
                </p:cNvGrpSpPr>
                <p:nvPr/>
              </p:nvGrpSpPr>
              <p:grpSpPr bwMode="auto">
                <a:xfrm>
                  <a:off x="12" y="12"/>
                  <a:ext cx="48" cy="23"/>
                  <a:chOff x="0" y="0"/>
                  <a:chExt cx="48" cy="23"/>
                </a:xfrm>
              </p:grpSpPr>
              <p:sp>
                <p:nvSpPr>
                  <p:cNvPr id="14862" name="Freeform 101"/>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3" name="Freeform 102"/>
                  <p:cNvSpPr>
                    <a:spLocks/>
                  </p:cNvSpPr>
                  <p:nvPr/>
                </p:nvSpPr>
                <p:spPr bwMode="auto">
                  <a:xfrm>
                    <a:off x="4" y="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4" name="Freeform 103"/>
                  <p:cNvSpPr>
                    <a:spLocks/>
                  </p:cNvSpPr>
                  <p:nvPr/>
                </p:nvSpPr>
                <p:spPr bwMode="auto">
                  <a:xfrm>
                    <a:off x="8"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0" name="Group 104"/>
                <p:cNvGrpSpPr>
                  <a:grpSpLocks/>
                </p:cNvGrpSpPr>
                <p:nvPr/>
              </p:nvGrpSpPr>
              <p:grpSpPr bwMode="auto">
                <a:xfrm>
                  <a:off x="24" y="25"/>
                  <a:ext cx="50" cy="22"/>
                  <a:chOff x="0" y="0"/>
                  <a:chExt cx="50" cy="22"/>
                </a:xfrm>
              </p:grpSpPr>
              <p:sp>
                <p:nvSpPr>
                  <p:cNvPr id="14859" name="Freeform 105"/>
                  <p:cNvSpPr>
                    <a:spLocks/>
                  </p:cNvSpPr>
                  <p:nvPr/>
                </p:nvSpPr>
                <p:spPr bwMode="auto">
                  <a:xfrm>
                    <a:off x="0" y="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0" name="Freeform 106"/>
                  <p:cNvSpPr>
                    <a:spLocks/>
                  </p:cNvSpPr>
                  <p:nvPr/>
                </p:nvSpPr>
                <p:spPr bwMode="auto">
                  <a:xfrm>
                    <a:off x="6" y="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61" name="Freeform 107"/>
                  <p:cNvSpPr>
                    <a:spLocks/>
                  </p:cNvSpPr>
                  <p:nvPr/>
                </p:nvSpPr>
                <p:spPr bwMode="auto">
                  <a:xfrm>
                    <a:off x="8" y="1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1" name="Group 108"/>
                <p:cNvGrpSpPr>
                  <a:grpSpLocks/>
                </p:cNvGrpSpPr>
                <p:nvPr/>
              </p:nvGrpSpPr>
              <p:grpSpPr bwMode="auto">
                <a:xfrm>
                  <a:off x="37" y="37"/>
                  <a:ext cx="50" cy="23"/>
                  <a:chOff x="0" y="0"/>
                  <a:chExt cx="50" cy="23"/>
                </a:xfrm>
              </p:grpSpPr>
              <p:sp>
                <p:nvSpPr>
                  <p:cNvPr id="14856" name="Freeform 109"/>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7" name="Freeform 110"/>
                  <p:cNvSpPr>
                    <a:spLocks/>
                  </p:cNvSpPr>
                  <p:nvPr/>
                </p:nvSpPr>
                <p:spPr bwMode="auto">
                  <a:xfrm>
                    <a:off x="5" y="1"/>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8" name="Freeform 111"/>
                  <p:cNvSpPr>
                    <a:spLocks/>
                  </p:cNvSpPr>
                  <p:nvPr/>
                </p:nvSpPr>
                <p:spPr bwMode="auto">
                  <a:xfrm>
                    <a:off x="8" y="11"/>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52" name="Group 112"/>
                <p:cNvGrpSpPr>
                  <a:grpSpLocks/>
                </p:cNvGrpSpPr>
                <p:nvPr/>
              </p:nvGrpSpPr>
              <p:grpSpPr bwMode="auto">
                <a:xfrm>
                  <a:off x="50" y="50"/>
                  <a:ext cx="49" cy="23"/>
                  <a:chOff x="0" y="0"/>
                  <a:chExt cx="49" cy="23"/>
                </a:xfrm>
              </p:grpSpPr>
              <p:sp>
                <p:nvSpPr>
                  <p:cNvPr id="14853" name="Freeform 113"/>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4" name="Freeform 114"/>
                  <p:cNvSpPr>
                    <a:spLocks/>
                  </p:cNvSpPr>
                  <p:nvPr/>
                </p:nvSpPr>
                <p:spPr bwMode="auto">
                  <a:xfrm>
                    <a:off x="5" y="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55" name="Freeform 115"/>
                  <p:cNvSpPr>
                    <a:spLocks/>
                  </p:cNvSpPr>
                  <p:nvPr/>
                </p:nvSpPr>
                <p:spPr bwMode="auto">
                  <a:xfrm>
                    <a:off x="9"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483" name="Group 116"/>
              <p:cNvGrpSpPr>
                <a:grpSpLocks/>
              </p:cNvGrpSpPr>
              <p:nvPr/>
            </p:nvGrpSpPr>
            <p:grpSpPr bwMode="auto">
              <a:xfrm>
                <a:off x="285" y="139"/>
                <a:ext cx="100" cy="73"/>
                <a:chOff x="0" y="0"/>
                <a:chExt cx="100" cy="73"/>
              </a:xfrm>
            </p:grpSpPr>
            <p:grpSp>
              <p:nvGrpSpPr>
                <p:cNvPr id="14828" name="Group 117"/>
                <p:cNvGrpSpPr>
                  <a:grpSpLocks/>
                </p:cNvGrpSpPr>
                <p:nvPr/>
              </p:nvGrpSpPr>
              <p:grpSpPr bwMode="auto">
                <a:xfrm>
                  <a:off x="0" y="0"/>
                  <a:ext cx="50" cy="23"/>
                  <a:chOff x="0" y="0"/>
                  <a:chExt cx="50" cy="23"/>
                </a:xfrm>
              </p:grpSpPr>
              <p:sp>
                <p:nvSpPr>
                  <p:cNvPr id="14845" name="Freeform 118"/>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6" name="Freeform 119"/>
                  <p:cNvSpPr>
                    <a:spLocks/>
                  </p:cNvSpPr>
                  <p:nvPr/>
                </p:nvSpPr>
                <p:spPr bwMode="auto">
                  <a:xfrm>
                    <a:off x="4" y="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7" name="Freeform 120"/>
                  <p:cNvSpPr>
                    <a:spLocks/>
                  </p:cNvSpPr>
                  <p:nvPr/>
                </p:nvSpPr>
                <p:spPr bwMode="auto">
                  <a:xfrm>
                    <a:off x="8"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29" name="Group 121"/>
                <p:cNvGrpSpPr>
                  <a:grpSpLocks/>
                </p:cNvGrpSpPr>
                <p:nvPr/>
              </p:nvGrpSpPr>
              <p:grpSpPr bwMode="auto">
                <a:xfrm>
                  <a:off x="12" y="12"/>
                  <a:ext cx="49" cy="23"/>
                  <a:chOff x="0" y="0"/>
                  <a:chExt cx="49" cy="23"/>
                </a:xfrm>
              </p:grpSpPr>
              <p:sp>
                <p:nvSpPr>
                  <p:cNvPr id="14842" name="Freeform 122"/>
                  <p:cNvSpPr>
                    <a:spLocks/>
                  </p:cNvSpPr>
                  <p:nvPr/>
                </p:nvSpPr>
                <p:spPr bwMode="auto">
                  <a:xfrm>
                    <a:off x="0" y="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3" name="Freeform 123"/>
                  <p:cNvSpPr>
                    <a:spLocks/>
                  </p:cNvSpPr>
                  <p:nvPr/>
                </p:nvSpPr>
                <p:spPr bwMode="auto">
                  <a:xfrm>
                    <a:off x="5" y="1"/>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4" name="Freeform 124"/>
                  <p:cNvSpPr>
                    <a:spLocks/>
                  </p:cNvSpPr>
                  <p:nvPr/>
                </p:nvSpPr>
                <p:spPr bwMode="auto">
                  <a:xfrm>
                    <a:off x="8" y="11"/>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0" name="Group 125"/>
                <p:cNvGrpSpPr>
                  <a:grpSpLocks/>
                </p:cNvGrpSpPr>
                <p:nvPr/>
              </p:nvGrpSpPr>
              <p:grpSpPr bwMode="auto">
                <a:xfrm>
                  <a:off x="25" y="25"/>
                  <a:ext cx="48" cy="23"/>
                  <a:chOff x="0" y="0"/>
                  <a:chExt cx="48" cy="23"/>
                </a:xfrm>
              </p:grpSpPr>
              <p:sp>
                <p:nvSpPr>
                  <p:cNvPr id="14839" name="Freeform 126"/>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0" name="Freeform 127"/>
                  <p:cNvSpPr>
                    <a:spLocks/>
                  </p:cNvSpPr>
                  <p:nvPr/>
                </p:nvSpPr>
                <p:spPr bwMode="auto">
                  <a:xfrm>
                    <a:off x="4" y="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41" name="Freeform 128"/>
                  <p:cNvSpPr>
                    <a:spLocks/>
                  </p:cNvSpPr>
                  <p:nvPr/>
                </p:nvSpPr>
                <p:spPr bwMode="auto">
                  <a:xfrm>
                    <a:off x="8" y="1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1" name="Group 129"/>
                <p:cNvGrpSpPr>
                  <a:grpSpLocks/>
                </p:cNvGrpSpPr>
                <p:nvPr/>
              </p:nvGrpSpPr>
              <p:grpSpPr bwMode="auto">
                <a:xfrm>
                  <a:off x="38" y="38"/>
                  <a:ext cx="49" cy="22"/>
                  <a:chOff x="0" y="0"/>
                  <a:chExt cx="49" cy="22"/>
                </a:xfrm>
              </p:grpSpPr>
              <p:sp>
                <p:nvSpPr>
                  <p:cNvPr id="14836" name="Freeform 130"/>
                  <p:cNvSpPr>
                    <a:spLocks/>
                  </p:cNvSpPr>
                  <p:nvPr/>
                </p:nvSpPr>
                <p:spPr bwMode="auto">
                  <a:xfrm>
                    <a:off x="0" y="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37" name="Freeform 131"/>
                  <p:cNvSpPr>
                    <a:spLocks/>
                  </p:cNvSpPr>
                  <p:nvPr/>
                </p:nvSpPr>
                <p:spPr bwMode="auto">
                  <a:xfrm>
                    <a:off x="5" y="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38" name="Freeform 132"/>
                  <p:cNvSpPr>
                    <a:spLocks/>
                  </p:cNvSpPr>
                  <p:nvPr/>
                </p:nvSpPr>
                <p:spPr bwMode="auto">
                  <a:xfrm>
                    <a:off x="7" y="1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832" name="Group 133"/>
                <p:cNvGrpSpPr>
                  <a:grpSpLocks/>
                </p:cNvGrpSpPr>
                <p:nvPr/>
              </p:nvGrpSpPr>
              <p:grpSpPr bwMode="auto">
                <a:xfrm>
                  <a:off x="51" y="51"/>
                  <a:ext cx="49" cy="22"/>
                  <a:chOff x="0" y="0"/>
                  <a:chExt cx="49" cy="22"/>
                </a:xfrm>
              </p:grpSpPr>
              <p:sp>
                <p:nvSpPr>
                  <p:cNvPr id="14833" name="Freeform 134"/>
                  <p:cNvSpPr>
                    <a:spLocks/>
                  </p:cNvSpPr>
                  <p:nvPr/>
                </p:nvSpPr>
                <p:spPr bwMode="auto">
                  <a:xfrm>
                    <a:off x="0" y="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34" name="Freeform 135"/>
                  <p:cNvSpPr>
                    <a:spLocks/>
                  </p:cNvSpPr>
                  <p:nvPr/>
                </p:nvSpPr>
                <p:spPr bwMode="auto">
                  <a:xfrm>
                    <a:off x="4" y="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35" name="Freeform 136"/>
                  <p:cNvSpPr>
                    <a:spLocks/>
                  </p:cNvSpPr>
                  <p:nvPr/>
                </p:nvSpPr>
                <p:spPr bwMode="auto">
                  <a:xfrm>
                    <a:off x="7" y="10"/>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484" name="Group 137"/>
              <p:cNvGrpSpPr>
                <a:grpSpLocks/>
              </p:cNvGrpSpPr>
              <p:nvPr/>
            </p:nvGrpSpPr>
            <p:grpSpPr bwMode="auto">
              <a:xfrm>
                <a:off x="346" y="201"/>
                <a:ext cx="49" cy="23"/>
                <a:chOff x="0" y="0"/>
                <a:chExt cx="49" cy="23"/>
              </a:xfrm>
            </p:grpSpPr>
            <p:sp>
              <p:nvSpPr>
                <p:cNvPr id="14825" name="Freeform 138"/>
                <p:cNvSpPr>
                  <a:spLocks/>
                </p:cNvSpPr>
                <p:nvPr/>
              </p:nvSpPr>
              <p:spPr bwMode="auto">
                <a:xfrm>
                  <a:off x="0" y="0"/>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6" name="Freeform 139"/>
                <p:cNvSpPr>
                  <a:spLocks/>
                </p:cNvSpPr>
                <p:nvPr/>
              </p:nvSpPr>
              <p:spPr bwMode="auto">
                <a:xfrm>
                  <a:off x="5" y="0"/>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7" name="Freeform 140"/>
                <p:cNvSpPr>
                  <a:spLocks/>
                </p:cNvSpPr>
                <p:nvPr/>
              </p:nvSpPr>
              <p:spPr bwMode="auto">
                <a:xfrm>
                  <a:off x="8" y="11"/>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5" name="Group 141"/>
              <p:cNvGrpSpPr>
                <a:grpSpLocks/>
              </p:cNvGrpSpPr>
              <p:nvPr/>
            </p:nvGrpSpPr>
            <p:grpSpPr bwMode="auto">
              <a:xfrm>
                <a:off x="358" y="213"/>
                <a:ext cx="50" cy="23"/>
                <a:chOff x="0" y="0"/>
                <a:chExt cx="50" cy="23"/>
              </a:xfrm>
            </p:grpSpPr>
            <p:sp>
              <p:nvSpPr>
                <p:cNvPr id="14822" name="Freeform 142"/>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3" name="Freeform 143"/>
                <p:cNvSpPr>
                  <a:spLocks/>
                </p:cNvSpPr>
                <p:nvPr/>
              </p:nvSpPr>
              <p:spPr bwMode="auto">
                <a:xfrm>
                  <a:off x="5" y="1"/>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4" name="Freeform 144"/>
                <p:cNvSpPr>
                  <a:spLocks/>
                </p:cNvSpPr>
                <p:nvPr/>
              </p:nvSpPr>
              <p:spPr bwMode="auto">
                <a:xfrm>
                  <a:off x="9"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86" name="Group 145"/>
              <p:cNvGrpSpPr>
                <a:grpSpLocks/>
              </p:cNvGrpSpPr>
              <p:nvPr/>
            </p:nvGrpSpPr>
            <p:grpSpPr bwMode="auto">
              <a:xfrm>
                <a:off x="372" y="227"/>
                <a:ext cx="48" cy="22"/>
                <a:chOff x="0" y="0"/>
                <a:chExt cx="48" cy="22"/>
              </a:xfrm>
            </p:grpSpPr>
            <p:sp>
              <p:nvSpPr>
                <p:cNvPr id="14819" name="Freeform 146"/>
                <p:cNvSpPr>
                  <a:spLocks/>
                </p:cNvSpPr>
                <p:nvPr/>
              </p:nvSpPr>
              <p:spPr bwMode="auto">
                <a:xfrm>
                  <a:off x="0" y="0"/>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0" name="Freeform 147"/>
                <p:cNvSpPr>
                  <a:spLocks/>
                </p:cNvSpPr>
                <p:nvPr/>
              </p:nvSpPr>
              <p:spPr bwMode="auto">
                <a:xfrm>
                  <a:off x="4" y="0"/>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21" name="Freeform 148"/>
                <p:cNvSpPr>
                  <a:spLocks/>
                </p:cNvSpPr>
                <p:nvPr/>
              </p:nvSpPr>
              <p:spPr bwMode="auto">
                <a:xfrm>
                  <a:off x="7" y="1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487" name="Freeform 149"/>
              <p:cNvSpPr>
                <a:spLocks/>
              </p:cNvSpPr>
              <p:nvPr/>
            </p:nvSpPr>
            <p:spPr bwMode="auto">
              <a:xfrm>
                <a:off x="120" y="9"/>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88" name="Freeform 150"/>
              <p:cNvSpPr>
                <a:spLocks/>
              </p:cNvSpPr>
              <p:nvPr/>
            </p:nvSpPr>
            <p:spPr bwMode="auto">
              <a:xfrm>
                <a:off x="125" y="9"/>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89" name="Freeform 151"/>
              <p:cNvSpPr>
                <a:spLocks/>
              </p:cNvSpPr>
              <p:nvPr/>
            </p:nvSpPr>
            <p:spPr bwMode="auto">
              <a:xfrm>
                <a:off x="128" y="20"/>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490" name="Group 152"/>
              <p:cNvGrpSpPr>
                <a:grpSpLocks/>
              </p:cNvGrpSpPr>
              <p:nvPr/>
            </p:nvGrpSpPr>
            <p:grpSpPr bwMode="auto">
              <a:xfrm>
                <a:off x="132" y="21"/>
                <a:ext cx="49" cy="23"/>
                <a:chOff x="0" y="0"/>
                <a:chExt cx="49" cy="23"/>
              </a:xfrm>
            </p:grpSpPr>
            <p:sp>
              <p:nvSpPr>
                <p:cNvPr id="14816" name="Freeform 153"/>
                <p:cNvSpPr>
                  <a:spLocks/>
                </p:cNvSpPr>
                <p:nvPr/>
              </p:nvSpPr>
              <p:spPr bwMode="auto">
                <a:xfrm>
                  <a:off x="0" y="0"/>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7" name="Freeform 154"/>
                <p:cNvSpPr>
                  <a:spLocks/>
                </p:cNvSpPr>
                <p:nvPr/>
              </p:nvSpPr>
              <p:spPr bwMode="auto">
                <a:xfrm>
                  <a:off x="5" y="1"/>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8" name="Freeform 155"/>
                <p:cNvSpPr>
                  <a:spLocks/>
                </p:cNvSpPr>
                <p:nvPr/>
              </p:nvSpPr>
              <p:spPr bwMode="auto">
                <a:xfrm>
                  <a:off x="8"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1" name="Group 156"/>
              <p:cNvGrpSpPr>
                <a:grpSpLocks/>
              </p:cNvGrpSpPr>
              <p:nvPr/>
            </p:nvGrpSpPr>
            <p:grpSpPr bwMode="auto">
              <a:xfrm>
                <a:off x="144" y="34"/>
                <a:ext cx="49" cy="22"/>
                <a:chOff x="0" y="0"/>
                <a:chExt cx="49" cy="22"/>
              </a:xfrm>
            </p:grpSpPr>
            <p:sp>
              <p:nvSpPr>
                <p:cNvPr id="14813" name="Freeform 157"/>
                <p:cNvSpPr>
                  <a:spLocks/>
                </p:cNvSpPr>
                <p:nvPr/>
              </p:nvSpPr>
              <p:spPr bwMode="auto">
                <a:xfrm>
                  <a:off x="0" y="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4" name="Freeform 158"/>
                <p:cNvSpPr>
                  <a:spLocks/>
                </p:cNvSpPr>
                <p:nvPr/>
              </p:nvSpPr>
              <p:spPr bwMode="auto">
                <a:xfrm>
                  <a:off x="5" y="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5" name="Freeform 159"/>
                <p:cNvSpPr>
                  <a:spLocks/>
                </p:cNvSpPr>
                <p:nvPr/>
              </p:nvSpPr>
              <p:spPr bwMode="auto">
                <a:xfrm>
                  <a:off x="9" y="1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2" name="Group 160"/>
              <p:cNvGrpSpPr>
                <a:grpSpLocks/>
              </p:cNvGrpSpPr>
              <p:nvPr/>
            </p:nvGrpSpPr>
            <p:grpSpPr bwMode="auto">
              <a:xfrm>
                <a:off x="157" y="46"/>
                <a:ext cx="50" cy="23"/>
                <a:chOff x="0" y="0"/>
                <a:chExt cx="50" cy="23"/>
              </a:xfrm>
            </p:grpSpPr>
            <p:sp>
              <p:nvSpPr>
                <p:cNvPr id="14810" name="Freeform 161"/>
                <p:cNvSpPr>
                  <a:spLocks/>
                </p:cNvSpPr>
                <p:nvPr/>
              </p:nvSpPr>
              <p:spPr bwMode="auto">
                <a:xfrm>
                  <a:off x="0" y="0"/>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1" name="Freeform 162"/>
                <p:cNvSpPr>
                  <a:spLocks/>
                </p:cNvSpPr>
                <p:nvPr/>
              </p:nvSpPr>
              <p:spPr bwMode="auto">
                <a:xfrm>
                  <a:off x="5" y="1"/>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12" name="Freeform 163"/>
                <p:cNvSpPr>
                  <a:spLocks/>
                </p:cNvSpPr>
                <p:nvPr/>
              </p:nvSpPr>
              <p:spPr bwMode="auto">
                <a:xfrm>
                  <a:off x="8"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3" name="Group 164"/>
              <p:cNvGrpSpPr>
                <a:grpSpLocks/>
              </p:cNvGrpSpPr>
              <p:nvPr/>
            </p:nvGrpSpPr>
            <p:grpSpPr bwMode="auto">
              <a:xfrm>
                <a:off x="170" y="59"/>
                <a:ext cx="48" cy="23"/>
                <a:chOff x="0" y="0"/>
                <a:chExt cx="48" cy="23"/>
              </a:xfrm>
            </p:grpSpPr>
            <p:sp>
              <p:nvSpPr>
                <p:cNvPr id="14807" name="Freeform 165"/>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8" name="Freeform 166"/>
                <p:cNvSpPr>
                  <a:spLocks/>
                </p:cNvSpPr>
                <p:nvPr/>
              </p:nvSpPr>
              <p:spPr bwMode="auto">
                <a:xfrm>
                  <a:off x="4" y="1"/>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9" name="Freeform 167"/>
                <p:cNvSpPr>
                  <a:spLocks/>
                </p:cNvSpPr>
                <p:nvPr/>
              </p:nvSpPr>
              <p:spPr bwMode="auto">
                <a:xfrm>
                  <a:off x="8" y="11"/>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4" name="Group 168"/>
              <p:cNvGrpSpPr>
                <a:grpSpLocks/>
              </p:cNvGrpSpPr>
              <p:nvPr/>
            </p:nvGrpSpPr>
            <p:grpSpPr bwMode="auto">
              <a:xfrm>
                <a:off x="182" y="74"/>
                <a:ext cx="100" cy="73"/>
                <a:chOff x="0" y="0"/>
                <a:chExt cx="100" cy="73"/>
              </a:xfrm>
            </p:grpSpPr>
            <p:grpSp>
              <p:nvGrpSpPr>
                <p:cNvPr id="14787" name="Group 169"/>
                <p:cNvGrpSpPr>
                  <a:grpSpLocks/>
                </p:cNvGrpSpPr>
                <p:nvPr/>
              </p:nvGrpSpPr>
              <p:grpSpPr bwMode="auto">
                <a:xfrm>
                  <a:off x="0" y="0"/>
                  <a:ext cx="49" cy="23"/>
                  <a:chOff x="0" y="0"/>
                  <a:chExt cx="49" cy="23"/>
                </a:xfrm>
              </p:grpSpPr>
              <p:sp>
                <p:nvSpPr>
                  <p:cNvPr id="14804" name="Freeform 170"/>
                  <p:cNvSpPr>
                    <a:spLocks/>
                  </p:cNvSpPr>
                  <p:nvPr/>
                </p:nvSpPr>
                <p:spPr bwMode="auto">
                  <a:xfrm>
                    <a:off x="0" y="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5" name="Freeform 171"/>
                  <p:cNvSpPr>
                    <a:spLocks/>
                  </p:cNvSpPr>
                  <p:nvPr/>
                </p:nvSpPr>
                <p:spPr bwMode="auto">
                  <a:xfrm>
                    <a:off x="5" y="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6" name="Freeform 172"/>
                  <p:cNvSpPr>
                    <a:spLocks/>
                  </p:cNvSpPr>
                  <p:nvPr/>
                </p:nvSpPr>
                <p:spPr bwMode="auto">
                  <a:xfrm>
                    <a:off x="8" y="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88" name="Group 173"/>
                <p:cNvGrpSpPr>
                  <a:grpSpLocks/>
                </p:cNvGrpSpPr>
                <p:nvPr/>
              </p:nvGrpSpPr>
              <p:grpSpPr bwMode="auto">
                <a:xfrm>
                  <a:off x="12" y="12"/>
                  <a:ext cx="49" cy="23"/>
                  <a:chOff x="0" y="0"/>
                  <a:chExt cx="49" cy="23"/>
                </a:xfrm>
              </p:grpSpPr>
              <p:sp>
                <p:nvSpPr>
                  <p:cNvPr id="14801" name="Freeform 174"/>
                  <p:cNvSpPr>
                    <a:spLocks/>
                  </p:cNvSpPr>
                  <p:nvPr/>
                </p:nvSpPr>
                <p:spPr bwMode="auto">
                  <a:xfrm>
                    <a:off x="0" y="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2" name="Freeform 175"/>
                  <p:cNvSpPr>
                    <a:spLocks/>
                  </p:cNvSpPr>
                  <p:nvPr/>
                </p:nvSpPr>
                <p:spPr bwMode="auto">
                  <a:xfrm>
                    <a:off x="5" y="1"/>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3" name="Freeform 176"/>
                  <p:cNvSpPr>
                    <a:spLocks/>
                  </p:cNvSpPr>
                  <p:nvPr/>
                </p:nvSpPr>
                <p:spPr bwMode="auto">
                  <a:xfrm>
                    <a:off x="8"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89" name="Group 177"/>
                <p:cNvGrpSpPr>
                  <a:grpSpLocks/>
                </p:cNvGrpSpPr>
                <p:nvPr/>
              </p:nvGrpSpPr>
              <p:grpSpPr bwMode="auto">
                <a:xfrm>
                  <a:off x="25" y="25"/>
                  <a:ext cx="49" cy="23"/>
                  <a:chOff x="0" y="0"/>
                  <a:chExt cx="49" cy="23"/>
                </a:xfrm>
              </p:grpSpPr>
              <p:sp>
                <p:nvSpPr>
                  <p:cNvPr id="14798" name="Freeform 178"/>
                  <p:cNvSpPr>
                    <a:spLocks/>
                  </p:cNvSpPr>
                  <p:nvPr/>
                </p:nvSpPr>
                <p:spPr bwMode="auto">
                  <a:xfrm>
                    <a:off x="0" y="0"/>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9" name="Freeform 179"/>
                  <p:cNvSpPr>
                    <a:spLocks/>
                  </p:cNvSpPr>
                  <p:nvPr/>
                </p:nvSpPr>
                <p:spPr bwMode="auto">
                  <a:xfrm>
                    <a:off x="5" y="1"/>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00" name="Freeform 180"/>
                  <p:cNvSpPr>
                    <a:spLocks/>
                  </p:cNvSpPr>
                  <p:nvPr/>
                </p:nvSpPr>
                <p:spPr bwMode="auto">
                  <a:xfrm>
                    <a:off x="7"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0" name="Group 181"/>
                <p:cNvGrpSpPr>
                  <a:grpSpLocks/>
                </p:cNvGrpSpPr>
                <p:nvPr/>
              </p:nvGrpSpPr>
              <p:grpSpPr bwMode="auto">
                <a:xfrm>
                  <a:off x="37" y="38"/>
                  <a:ext cx="49" cy="22"/>
                  <a:chOff x="0" y="0"/>
                  <a:chExt cx="49" cy="22"/>
                </a:xfrm>
              </p:grpSpPr>
              <p:sp>
                <p:nvSpPr>
                  <p:cNvPr id="14795" name="Freeform 182"/>
                  <p:cNvSpPr>
                    <a:spLocks/>
                  </p:cNvSpPr>
                  <p:nvPr/>
                </p:nvSpPr>
                <p:spPr bwMode="auto">
                  <a:xfrm>
                    <a:off x="0" y="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6" name="Freeform 183"/>
                  <p:cNvSpPr>
                    <a:spLocks/>
                  </p:cNvSpPr>
                  <p:nvPr/>
                </p:nvSpPr>
                <p:spPr bwMode="auto">
                  <a:xfrm>
                    <a:off x="5" y="0"/>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7" name="Freeform 184"/>
                  <p:cNvSpPr>
                    <a:spLocks/>
                  </p:cNvSpPr>
                  <p:nvPr/>
                </p:nvSpPr>
                <p:spPr bwMode="auto">
                  <a:xfrm>
                    <a:off x="9" y="10"/>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91" name="Group 185"/>
                <p:cNvGrpSpPr>
                  <a:grpSpLocks/>
                </p:cNvGrpSpPr>
                <p:nvPr/>
              </p:nvGrpSpPr>
              <p:grpSpPr bwMode="auto">
                <a:xfrm>
                  <a:off x="50" y="51"/>
                  <a:ext cx="50" cy="22"/>
                  <a:chOff x="0" y="0"/>
                  <a:chExt cx="50" cy="22"/>
                </a:xfrm>
              </p:grpSpPr>
              <p:sp>
                <p:nvSpPr>
                  <p:cNvPr id="14792" name="Freeform 186"/>
                  <p:cNvSpPr>
                    <a:spLocks/>
                  </p:cNvSpPr>
                  <p:nvPr/>
                </p:nvSpPr>
                <p:spPr bwMode="auto">
                  <a:xfrm>
                    <a:off x="0" y="0"/>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3" name="Freeform 187"/>
                  <p:cNvSpPr>
                    <a:spLocks/>
                  </p:cNvSpPr>
                  <p:nvPr/>
                </p:nvSpPr>
                <p:spPr bwMode="auto">
                  <a:xfrm>
                    <a:off x="5" y="0"/>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94" name="Freeform 188"/>
                  <p:cNvSpPr>
                    <a:spLocks/>
                  </p:cNvSpPr>
                  <p:nvPr/>
                </p:nvSpPr>
                <p:spPr bwMode="auto">
                  <a:xfrm>
                    <a:off x="8" y="1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495" name="Group 189"/>
              <p:cNvGrpSpPr>
                <a:grpSpLocks/>
              </p:cNvGrpSpPr>
              <p:nvPr/>
            </p:nvGrpSpPr>
            <p:grpSpPr bwMode="auto">
              <a:xfrm>
                <a:off x="244" y="139"/>
                <a:ext cx="99" cy="74"/>
                <a:chOff x="0" y="0"/>
                <a:chExt cx="99" cy="74"/>
              </a:xfrm>
            </p:grpSpPr>
            <p:grpSp>
              <p:nvGrpSpPr>
                <p:cNvPr id="14767" name="Group 190"/>
                <p:cNvGrpSpPr>
                  <a:grpSpLocks/>
                </p:cNvGrpSpPr>
                <p:nvPr/>
              </p:nvGrpSpPr>
              <p:grpSpPr bwMode="auto">
                <a:xfrm>
                  <a:off x="0" y="0"/>
                  <a:ext cx="49" cy="23"/>
                  <a:chOff x="0" y="0"/>
                  <a:chExt cx="49" cy="23"/>
                </a:xfrm>
              </p:grpSpPr>
              <p:sp>
                <p:nvSpPr>
                  <p:cNvPr id="14784" name="Freeform 191"/>
                  <p:cNvSpPr>
                    <a:spLocks/>
                  </p:cNvSpPr>
                  <p:nvPr/>
                </p:nvSpPr>
                <p:spPr bwMode="auto">
                  <a:xfrm>
                    <a:off x="0" y="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5" name="Freeform 192"/>
                  <p:cNvSpPr>
                    <a:spLocks/>
                  </p:cNvSpPr>
                  <p:nvPr/>
                </p:nvSpPr>
                <p:spPr bwMode="auto">
                  <a:xfrm>
                    <a:off x="5" y="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6" name="Freeform 193"/>
                  <p:cNvSpPr>
                    <a:spLocks/>
                  </p:cNvSpPr>
                  <p:nvPr/>
                </p:nvSpPr>
                <p:spPr bwMode="auto">
                  <a:xfrm>
                    <a:off x="9"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68" name="Group 194"/>
                <p:cNvGrpSpPr>
                  <a:grpSpLocks/>
                </p:cNvGrpSpPr>
                <p:nvPr/>
              </p:nvGrpSpPr>
              <p:grpSpPr bwMode="auto">
                <a:xfrm>
                  <a:off x="13" y="13"/>
                  <a:ext cx="48" cy="23"/>
                  <a:chOff x="0" y="0"/>
                  <a:chExt cx="48" cy="23"/>
                </a:xfrm>
              </p:grpSpPr>
              <p:sp>
                <p:nvSpPr>
                  <p:cNvPr id="14781" name="Freeform 195"/>
                  <p:cNvSpPr>
                    <a:spLocks/>
                  </p:cNvSpPr>
                  <p:nvPr/>
                </p:nvSpPr>
                <p:spPr bwMode="auto">
                  <a:xfrm>
                    <a:off x="0" y="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2" name="Freeform 196"/>
                  <p:cNvSpPr>
                    <a:spLocks/>
                  </p:cNvSpPr>
                  <p:nvPr/>
                </p:nvSpPr>
                <p:spPr bwMode="auto">
                  <a:xfrm>
                    <a:off x="4" y="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3" name="Freeform 197"/>
                  <p:cNvSpPr>
                    <a:spLocks/>
                  </p:cNvSpPr>
                  <p:nvPr/>
                </p:nvSpPr>
                <p:spPr bwMode="auto">
                  <a:xfrm>
                    <a:off x="7" y="10"/>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69" name="Group 198"/>
                <p:cNvGrpSpPr>
                  <a:grpSpLocks/>
                </p:cNvGrpSpPr>
                <p:nvPr/>
              </p:nvGrpSpPr>
              <p:grpSpPr bwMode="auto">
                <a:xfrm>
                  <a:off x="25" y="25"/>
                  <a:ext cx="49" cy="23"/>
                  <a:chOff x="0" y="0"/>
                  <a:chExt cx="49" cy="23"/>
                </a:xfrm>
              </p:grpSpPr>
              <p:sp>
                <p:nvSpPr>
                  <p:cNvPr id="14778" name="Freeform 199"/>
                  <p:cNvSpPr>
                    <a:spLocks/>
                  </p:cNvSpPr>
                  <p:nvPr/>
                </p:nvSpPr>
                <p:spPr bwMode="auto">
                  <a:xfrm>
                    <a:off x="0" y="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9" name="Freeform 200"/>
                  <p:cNvSpPr>
                    <a:spLocks/>
                  </p:cNvSpPr>
                  <p:nvPr/>
                </p:nvSpPr>
                <p:spPr bwMode="auto">
                  <a:xfrm>
                    <a:off x="5" y="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80" name="Freeform 201"/>
                  <p:cNvSpPr>
                    <a:spLocks/>
                  </p:cNvSpPr>
                  <p:nvPr/>
                </p:nvSpPr>
                <p:spPr bwMode="auto">
                  <a:xfrm>
                    <a:off x="8"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0" name="Group 202"/>
                <p:cNvGrpSpPr>
                  <a:grpSpLocks/>
                </p:cNvGrpSpPr>
                <p:nvPr/>
              </p:nvGrpSpPr>
              <p:grpSpPr bwMode="auto">
                <a:xfrm>
                  <a:off x="38" y="38"/>
                  <a:ext cx="49" cy="23"/>
                  <a:chOff x="0" y="0"/>
                  <a:chExt cx="49" cy="23"/>
                </a:xfrm>
              </p:grpSpPr>
              <p:sp>
                <p:nvSpPr>
                  <p:cNvPr id="14775" name="Freeform 203"/>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6" name="Freeform 204"/>
                  <p:cNvSpPr>
                    <a:spLocks/>
                  </p:cNvSpPr>
                  <p:nvPr/>
                </p:nvSpPr>
                <p:spPr bwMode="auto">
                  <a:xfrm>
                    <a:off x="5" y="0"/>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7" name="Freeform 205"/>
                  <p:cNvSpPr>
                    <a:spLocks/>
                  </p:cNvSpPr>
                  <p:nvPr/>
                </p:nvSpPr>
                <p:spPr bwMode="auto">
                  <a:xfrm>
                    <a:off x="7"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71" name="Group 206"/>
                <p:cNvGrpSpPr>
                  <a:grpSpLocks/>
                </p:cNvGrpSpPr>
                <p:nvPr/>
              </p:nvGrpSpPr>
              <p:grpSpPr bwMode="auto">
                <a:xfrm>
                  <a:off x="51" y="51"/>
                  <a:ext cx="48" cy="23"/>
                  <a:chOff x="0" y="0"/>
                  <a:chExt cx="48" cy="23"/>
                </a:xfrm>
              </p:grpSpPr>
              <p:sp>
                <p:nvSpPr>
                  <p:cNvPr id="14772" name="Freeform 207"/>
                  <p:cNvSpPr>
                    <a:spLocks/>
                  </p:cNvSpPr>
                  <p:nvPr/>
                </p:nvSpPr>
                <p:spPr bwMode="auto">
                  <a:xfrm>
                    <a:off x="0" y="0"/>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3" name="Freeform 208"/>
                  <p:cNvSpPr>
                    <a:spLocks/>
                  </p:cNvSpPr>
                  <p:nvPr/>
                </p:nvSpPr>
                <p:spPr bwMode="auto">
                  <a:xfrm>
                    <a:off x="4" y="1"/>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74" name="Freeform 209"/>
                  <p:cNvSpPr>
                    <a:spLocks/>
                  </p:cNvSpPr>
                  <p:nvPr/>
                </p:nvSpPr>
                <p:spPr bwMode="auto">
                  <a:xfrm>
                    <a:off x="8"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496" name="Group 210"/>
              <p:cNvGrpSpPr>
                <a:grpSpLocks/>
              </p:cNvGrpSpPr>
              <p:nvPr/>
            </p:nvGrpSpPr>
            <p:grpSpPr bwMode="auto">
              <a:xfrm>
                <a:off x="305" y="201"/>
                <a:ext cx="49" cy="23"/>
                <a:chOff x="0" y="0"/>
                <a:chExt cx="49" cy="23"/>
              </a:xfrm>
            </p:grpSpPr>
            <p:sp>
              <p:nvSpPr>
                <p:cNvPr id="14764" name="Freeform 211"/>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5" name="Freeform 212"/>
                <p:cNvSpPr>
                  <a:spLocks/>
                </p:cNvSpPr>
                <p:nvPr/>
              </p:nvSpPr>
              <p:spPr bwMode="auto">
                <a:xfrm>
                  <a:off x="5" y="1"/>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6" name="Freeform 213"/>
                <p:cNvSpPr>
                  <a:spLocks/>
                </p:cNvSpPr>
                <p:nvPr/>
              </p:nvSpPr>
              <p:spPr bwMode="auto">
                <a:xfrm>
                  <a:off x="8"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7" name="Group 214"/>
              <p:cNvGrpSpPr>
                <a:grpSpLocks/>
              </p:cNvGrpSpPr>
              <p:nvPr/>
            </p:nvGrpSpPr>
            <p:grpSpPr bwMode="auto">
              <a:xfrm>
                <a:off x="318" y="214"/>
                <a:ext cx="49" cy="22"/>
                <a:chOff x="0" y="0"/>
                <a:chExt cx="49" cy="22"/>
              </a:xfrm>
            </p:grpSpPr>
            <p:sp>
              <p:nvSpPr>
                <p:cNvPr id="14761" name="Freeform 215"/>
                <p:cNvSpPr>
                  <a:spLocks/>
                </p:cNvSpPr>
                <p:nvPr/>
              </p:nvSpPr>
              <p:spPr bwMode="auto">
                <a:xfrm>
                  <a:off x="0" y="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2" name="Freeform 216"/>
                <p:cNvSpPr>
                  <a:spLocks/>
                </p:cNvSpPr>
                <p:nvPr/>
              </p:nvSpPr>
              <p:spPr bwMode="auto">
                <a:xfrm>
                  <a:off x="4" y="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3" name="Freeform 217"/>
                <p:cNvSpPr>
                  <a:spLocks/>
                </p:cNvSpPr>
                <p:nvPr/>
              </p:nvSpPr>
              <p:spPr bwMode="auto">
                <a:xfrm>
                  <a:off x="8" y="1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98" name="Group 218"/>
              <p:cNvGrpSpPr>
                <a:grpSpLocks/>
              </p:cNvGrpSpPr>
              <p:nvPr/>
            </p:nvGrpSpPr>
            <p:grpSpPr bwMode="auto">
              <a:xfrm>
                <a:off x="330" y="227"/>
                <a:ext cx="49" cy="23"/>
                <a:chOff x="0" y="0"/>
                <a:chExt cx="49" cy="23"/>
              </a:xfrm>
            </p:grpSpPr>
            <p:sp>
              <p:nvSpPr>
                <p:cNvPr id="14758" name="Freeform 219"/>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9" name="Freeform 220"/>
                <p:cNvSpPr>
                  <a:spLocks/>
                </p:cNvSpPr>
                <p:nvPr/>
              </p:nvSpPr>
              <p:spPr bwMode="auto">
                <a:xfrm>
                  <a:off x="5" y="0"/>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60" name="Freeform 221"/>
                <p:cNvSpPr>
                  <a:spLocks/>
                </p:cNvSpPr>
                <p:nvPr/>
              </p:nvSpPr>
              <p:spPr bwMode="auto">
                <a:xfrm>
                  <a:off x="9" y="1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499" name="Freeform 222"/>
              <p:cNvSpPr>
                <a:spLocks/>
              </p:cNvSpPr>
              <p:nvPr/>
            </p:nvSpPr>
            <p:spPr bwMode="auto">
              <a:xfrm>
                <a:off x="78" y="9"/>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00" name="Freeform 223"/>
              <p:cNvSpPr>
                <a:spLocks/>
              </p:cNvSpPr>
              <p:nvPr/>
            </p:nvSpPr>
            <p:spPr bwMode="auto">
              <a:xfrm>
                <a:off x="83" y="9"/>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01" name="Freeform 224"/>
              <p:cNvSpPr>
                <a:spLocks/>
              </p:cNvSpPr>
              <p:nvPr/>
            </p:nvSpPr>
            <p:spPr bwMode="auto">
              <a:xfrm>
                <a:off x="86" y="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02" name="Group 225"/>
              <p:cNvGrpSpPr>
                <a:grpSpLocks/>
              </p:cNvGrpSpPr>
              <p:nvPr/>
            </p:nvGrpSpPr>
            <p:grpSpPr bwMode="auto">
              <a:xfrm>
                <a:off x="90" y="21"/>
                <a:ext cx="49" cy="23"/>
                <a:chOff x="0" y="0"/>
                <a:chExt cx="49" cy="23"/>
              </a:xfrm>
            </p:grpSpPr>
            <p:sp>
              <p:nvSpPr>
                <p:cNvPr id="14755" name="Freeform 226"/>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6" name="Freeform 227"/>
                <p:cNvSpPr>
                  <a:spLocks/>
                </p:cNvSpPr>
                <p:nvPr/>
              </p:nvSpPr>
              <p:spPr bwMode="auto">
                <a:xfrm>
                  <a:off x="5" y="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7" name="Freeform 228"/>
                <p:cNvSpPr>
                  <a:spLocks/>
                </p:cNvSpPr>
                <p:nvPr/>
              </p:nvSpPr>
              <p:spPr bwMode="auto">
                <a:xfrm>
                  <a:off x="8"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3" name="Group 229"/>
              <p:cNvGrpSpPr>
                <a:grpSpLocks/>
              </p:cNvGrpSpPr>
              <p:nvPr/>
            </p:nvGrpSpPr>
            <p:grpSpPr bwMode="auto">
              <a:xfrm>
                <a:off x="103" y="34"/>
                <a:ext cx="49" cy="22"/>
                <a:chOff x="0" y="0"/>
                <a:chExt cx="49" cy="22"/>
              </a:xfrm>
            </p:grpSpPr>
            <p:sp>
              <p:nvSpPr>
                <p:cNvPr id="14752" name="Freeform 230"/>
                <p:cNvSpPr>
                  <a:spLocks/>
                </p:cNvSpPr>
                <p:nvPr/>
              </p:nvSpPr>
              <p:spPr bwMode="auto">
                <a:xfrm>
                  <a:off x="0" y="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3" name="Freeform 231"/>
                <p:cNvSpPr>
                  <a:spLocks/>
                </p:cNvSpPr>
                <p:nvPr/>
              </p:nvSpPr>
              <p:spPr bwMode="auto">
                <a:xfrm>
                  <a:off x="5" y="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4" name="Freeform 232"/>
                <p:cNvSpPr>
                  <a:spLocks/>
                </p:cNvSpPr>
                <p:nvPr/>
              </p:nvSpPr>
              <p:spPr bwMode="auto">
                <a:xfrm>
                  <a:off x="8" y="1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4" name="Group 233"/>
              <p:cNvGrpSpPr>
                <a:grpSpLocks/>
              </p:cNvGrpSpPr>
              <p:nvPr/>
            </p:nvGrpSpPr>
            <p:grpSpPr bwMode="auto">
              <a:xfrm>
                <a:off x="115" y="46"/>
                <a:ext cx="50" cy="23"/>
                <a:chOff x="0" y="0"/>
                <a:chExt cx="50" cy="23"/>
              </a:xfrm>
            </p:grpSpPr>
            <p:sp>
              <p:nvSpPr>
                <p:cNvPr id="14749" name="Freeform 234"/>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0" name="Freeform 235"/>
                <p:cNvSpPr>
                  <a:spLocks/>
                </p:cNvSpPr>
                <p:nvPr/>
              </p:nvSpPr>
              <p:spPr bwMode="auto">
                <a:xfrm>
                  <a:off x="5" y="1"/>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51" name="Freeform 236"/>
                <p:cNvSpPr>
                  <a:spLocks/>
                </p:cNvSpPr>
                <p:nvPr/>
              </p:nvSpPr>
              <p:spPr bwMode="auto">
                <a:xfrm>
                  <a:off x="9"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5" name="Group 237"/>
              <p:cNvGrpSpPr>
                <a:grpSpLocks/>
              </p:cNvGrpSpPr>
              <p:nvPr/>
            </p:nvGrpSpPr>
            <p:grpSpPr bwMode="auto">
              <a:xfrm>
                <a:off x="128" y="59"/>
                <a:ext cx="49" cy="23"/>
                <a:chOff x="0" y="0"/>
                <a:chExt cx="49" cy="23"/>
              </a:xfrm>
            </p:grpSpPr>
            <p:sp>
              <p:nvSpPr>
                <p:cNvPr id="14746" name="Freeform 238"/>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7" name="Freeform 239"/>
                <p:cNvSpPr>
                  <a:spLocks/>
                </p:cNvSpPr>
                <p:nvPr/>
              </p:nvSpPr>
              <p:spPr bwMode="auto">
                <a:xfrm>
                  <a:off x="5" y="1"/>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8" name="Freeform 240"/>
                <p:cNvSpPr>
                  <a:spLocks/>
                </p:cNvSpPr>
                <p:nvPr/>
              </p:nvSpPr>
              <p:spPr bwMode="auto">
                <a:xfrm>
                  <a:off x="9" y="11"/>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6" name="Group 241"/>
              <p:cNvGrpSpPr>
                <a:grpSpLocks/>
              </p:cNvGrpSpPr>
              <p:nvPr/>
            </p:nvGrpSpPr>
            <p:grpSpPr bwMode="auto">
              <a:xfrm>
                <a:off x="140" y="74"/>
                <a:ext cx="100" cy="73"/>
                <a:chOff x="0" y="0"/>
                <a:chExt cx="100" cy="73"/>
              </a:xfrm>
            </p:grpSpPr>
            <p:grpSp>
              <p:nvGrpSpPr>
                <p:cNvPr id="14726" name="Group 242"/>
                <p:cNvGrpSpPr>
                  <a:grpSpLocks/>
                </p:cNvGrpSpPr>
                <p:nvPr/>
              </p:nvGrpSpPr>
              <p:grpSpPr bwMode="auto">
                <a:xfrm>
                  <a:off x="0" y="0"/>
                  <a:ext cx="49" cy="23"/>
                  <a:chOff x="0" y="0"/>
                  <a:chExt cx="49" cy="23"/>
                </a:xfrm>
              </p:grpSpPr>
              <p:sp>
                <p:nvSpPr>
                  <p:cNvPr id="14743" name="Freeform 243"/>
                  <p:cNvSpPr>
                    <a:spLocks/>
                  </p:cNvSpPr>
                  <p:nvPr/>
                </p:nvSpPr>
                <p:spPr bwMode="auto">
                  <a:xfrm>
                    <a:off x="0" y="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4" name="Freeform 244"/>
                  <p:cNvSpPr>
                    <a:spLocks/>
                  </p:cNvSpPr>
                  <p:nvPr/>
                </p:nvSpPr>
                <p:spPr bwMode="auto">
                  <a:xfrm>
                    <a:off x="5" y="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5" name="Freeform 245"/>
                  <p:cNvSpPr>
                    <a:spLocks/>
                  </p:cNvSpPr>
                  <p:nvPr/>
                </p:nvSpPr>
                <p:spPr bwMode="auto">
                  <a:xfrm>
                    <a:off x="8" y="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27" name="Group 246"/>
                <p:cNvGrpSpPr>
                  <a:grpSpLocks/>
                </p:cNvGrpSpPr>
                <p:nvPr/>
              </p:nvGrpSpPr>
              <p:grpSpPr bwMode="auto">
                <a:xfrm>
                  <a:off x="13" y="12"/>
                  <a:ext cx="48" cy="23"/>
                  <a:chOff x="0" y="0"/>
                  <a:chExt cx="48" cy="23"/>
                </a:xfrm>
              </p:grpSpPr>
              <p:sp>
                <p:nvSpPr>
                  <p:cNvPr id="14740" name="Freeform 247"/>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1" name="Freeform 248"/>
                  <p:cNvSpPr>
                    <a:spLocks/>
                  </p:cNvSpPr>
                  <p:nvPr/>
                </p:nvSpPr>
                <p:spPr bwMode="auto">
                  <a:xfrm>
                    <a:off x="4" y="1"/>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42" name="Freeform 249"/>
                  <p:cNvSpPr>
                    <a:spLocks/>
                  </p:cNvSpPr>
                  <p:nvPr/>
                </p:nvSpPr>
                <p:spPr bwMode="auto">
                  <a:xfrm>
                    <a:off x="7"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28" name="Group 250"/>
                <p:cNvGrpSpPr>
                  <a:grpSpLocks/>
                </p:cNvGrpSpPr>
                <p:nvPr/>
              </p:nvGrpSpPr>
              <p:grpSpPr bwMode="auto">
                <a:xfrm>
                  <a:off x="25" y="25"/>
                  <a:ext cx="49" cy="23"/>
                  <a:chOff x="0" y="0"/>
                  <a:chExt cx="49" cy="23"/>
                </a:xfrm>
              </p:grpSpPr>
              <p:sp>
                <p:nvSpPr>
                  <p:cNvPr id="14737" name="Freeform 251"/>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8" name="Freeform 252"/>
                  <p:cNvSpPr>
                    <a:spLocks/>
                  </p:cNvSpPr>
                  <p:nvPr/>
                </p:nvSpPr>
                <p:spPr bwMode="auto">
                  <a:xfrm>
                    <a:off x="5" y="1"/>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9" name="Freeform 253"/>
                  <p:cNvSpPr>
                    <a:spLocks/>
                  </p:cNvSpPr>
                  <p:nvPr/>
                </p:nvSpPr>
                <p:spPr bwMode="auto">
                  <a:xfrm>
                    <a:off x="8"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29" name="Group 254"/>
                <p:cNvGrpSpPr>
                  <a:grpSpLocks/>
                </p:cNvGrpSpPr>
                <p:nvPr/>
              </p:nvGrpSpPr>
              <p:grpSpPr bwMode="auto">
                <a:xfrm>
                  <a:off x="38" y="38"/>
                  <a:ext cx="49" cy="22"/>
                  <a:chOff x="0" y="0"/>
                  <a:chExt cx="49" cy="22"/>
                </a:xfrm>
              </p:grpSpPr>
              <p:sp>
                <p:nvSpPr>
                  <p:cNvPr id="14734" name="Freeform 255"/>
                  <p:cNvSpPr>
                    <a:spLocks/>
                  </p:cNvSpPr>
                  <p:nvPr/>
                </p:nvSpPr>
                <p:spPr bwMode="auto">
                  <a:xfrm>
                    <a:off x="0" y="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5" name="Freeform 256"/>
                  <p:cNvSpPr>
                    <a:spLocks/>
                  </p:cNvSpPr>
                  <p:nvPr/>
                </p:nvSpPr>
                <p:spPr bwMode="auto">
                  <a:xfrm>
                    <a:off x="5" y="0"/>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6" name="Freeform 257"/>
                  <p:cNvSpPr>
                    <a:spLocks/>
                  </p:cNvSpPr>
                  <p:nvPr/>
                </p:nvSpPr>
                <p:spPr bwMode="auto">
                  <a:xfrm>
                    <a:off x="8" y="1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30" name="Group 258"/>
                <p:cNvGrpSpPr>
                  <a:grpSpLocks/>
                </p:cNvGrpSpPr>
                <p:nvPr/>
              </p:nvGrpSpPr>
              <p:grpSpPr bwMode="auto">
                <a:xfrm>
                  <a:off x="50" y="51"/>
                  <a:ext cx="50" cy="22"/>
                  <a:chOff x="0" y="0"/>
                  <a:chExt cx="50" cy="22"/>
                </a:xfrm>
              </p:grpSpPr>
              <p:sp>
                <p:nvSpPr>
                  <p:cNvPr id="14731" name="Freeform 259"/>
                  <p:cNvSpPr>
                    <a:spLocks/>
                  </p:cNvSpPr>
                  <p:nvPr/>
                </p:nvSpPr>
                <p:spPr bwMode="auto">
                  <a:xfrm>
                    <a:off x="0" y="0"/>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2" name="Freeform 260"/>
                  <p:cNvSpPr>
                    <a:spLocks/>
                  </p:cNvSpPr>
                  <p:nvPr/>
                </p:nvSpPr>
                <p:spPr bwMode="auto">
                  <a:xfrm>
                    <a:off x="5" y="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33" name="Freeform 261"/>
                  <p:cNvSpPr>
                    <a:spLocks/>
                  </p:cNvSpPr>
                  <p:nvPr/>
                </p:nvSpPr>
                <p:spPr bwMode="auto">
                  <a:xfrm>
                    <a:off x="9" y="1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07" name="Group 262"/>
              <p:cNvGrpSpPr>
                <a:grpSpLocks/>
              </p:cNvGrpSpPr>
              <p:nvPr/>
            </p:nvGrpSpPr>
            <p:grpSpPr bwMode="auto">
              <a:xfrm>
                <a:off x="203" y="139"/>
                <a:ext cx="99" cy="74"/>
                <a:chOff x="0" y="0"/>
                <a:chExt cx="99" cy="74"/>
              </a:xfrm>
            </p:grpSpPr>
            <p:grpSp>
              <p:nvGrpSpPr>
                <p:cNvPr id="14706" name="Group 263"/>
                <p:cNvGrpSpPr>
                  <a:grpSpLocks/>
                </p:cNvGrpSpPr>
                <p:nvPr/>
              </p:nvGrpSpPr>
              <p:grpSpPr bwMode="auto">
                <a:xfrm>
                  <a:off x="0" y="0"/>
                  <a:ext cx="49" cy="23"/>
                  <a:chOff x="0" y="0"/>
                  <a:chExt cx="49" cy="23"/>
                </a:xfrm>
              </p:grpSpPr>
              <p:sp>
                <p:nvSpPr>
                  <p:cNvPr id="14723" name="Freeform 264"/>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4" name="Freeform 265"/>
                  <p:cNvSpPr>
                    <a:spLocks/>
                  </p:cNvSpPr>
                  <p:nvPr/>
                </p:nvSpPr>
                <p:spPr bwMode="auto">
                  <a:xfrm>
                    <a:off x="4" y="1"/>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5" name="Freeform 266"/>
                  <p:cNvSpPr>
                    <a:spLocks/>
                  </p:cNvSpPr>
                  <p:nvPr/>
                </p:nvSpPr>
                <p:spPr bwMode="auto">
                  <a:xfrm>
                    <a:off x="8"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07" name="Group 267"/>
                <p:cNvGrpSpPr>
                  <a:grpSpLocks/>
                </p:cNvGrpSpPr>
                <p:nvPr/>
              </p:nvGrpSpPr>
              <p:grpSpPr bwMode="auto">
                <a:xfrm>
                  <a:off x="11" y="13"/>
                  <a:ext cx="49" cy="23"/>
                  <a:chOff x="0" y="0"/>
                  <a:chExt cx="49" cy="23"/>
                </a:xfrm>
              </p:grpSpPr>
              <p:sp>
                <p:nvSpPr>
                  <p:cNvPr id="14720" name="Freeform 268"/>
                  <p:cNvSpPr>
                    <a:spLocks/>
                  </p:cNvSpPr>
                  <p:nvPr/>
                </p:nvSpPr>
                <p:spPr bwMode="auto">
                  <a:xfrm>
                    <a:off x="0" y="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1" name="Freeform 269"/>
                  <p:cNvSpPr>
                    <a:spLocks/>
                  </p:cNvSpPr>
                  <p:nvPr/>
                </p:nvSpPr>
                <p:spPr bwMode="auto">
                  <a:xfrm>
                    <a:off x="5" y="0"/>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22" name="Freeform 270"/>
                  <p:cNvSpPr>
                    <a:spLocks/>
                  </p:cNvSpPr>
                  <p:nvPr/>
                </p:nvSpPr>
                <p:spPr bwMode="auto">
                  <a:xfrm>
                    <a:off x="8" y="10"/>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08" name="Group 271"/>
                <p:cNvGrpSpPr>
                  <a:grpSpLocks/>
                </p:cNvGrpSpPr>
                <p:nvPr/>
              </p:nvGrpSpPr>
              <p:grpSpPr bwMode="auto">
                <a:xfrm>
                  <a:off x="25" y="25"/>
                  <a:ext cx="48" cy="23"/>
                  <a:chOff x="0" y="0"/>
                  <a:chExt cx="48" cy="23"/>
                </a:xfrm>
              </p:grpSpPr>
              <p:sp>
                <p:nvSpPr>
                  <p:cNvPr id="14717" name="Freeform 272"/>
                  <p:cNvSpPr>
                    <a:spLocks/>
                  </p:cNvSpPr>
                  <p:nvPr/>
                </p:nvSpPr>
                <p:spPr bwMode="auto">
                  <a:xfrm>
                    <a:off x="0" y="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8" name="Freeform 273"/>
                  <p:cNvSpPr>
                    <a:spLocks/>
                  </p:cNvSpPr>
                  <p:nvPr/>
                </p:nvSpPr>
                <p:spPr bwMode="auto">
                  <a:xfrm>
                    <a:off x="4" y="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9" name="Freeform 274"/>
                  <p:cNvSpPr>
                    <a:spLocks/>
                  </p:cNvSpPr>
                  <p:nvPr/>
                </p:nvSpPr>
                <p:spPr bwMode="auto">
                  <a:xfrm>
                    <a:off x="7"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09" name="Group 275"/>
                <p:cNvGrpSpPr>
                  <a:grpSpLocks/>
                </p:cNvGrpSpPr>
                <p:nvPr/>
              </p:nvGrpSpPr>
              <p:grpSpPr bwMode="auto">
                <a:xfrm>
                  <a:off x="37" y="38"/>
                  <a:ext cx="49" cy="23"/>
                  <a:chOff x="0" y="0"/>
                  <a:chExt cx="49" cy="23"/>
                </a:xfrm>
              </p:grpSpPr>
              <p:sp>
                <p:nvSpPr>
                  <p:cNvPr id="14714" name="Freeform 276"/>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5" name="Freeform 277"/>
                  <p:cNvSpPr>
                    <a:spLocks/>
                  </p:cNvSpPr>
                  <p:nvPr/>
                </p:nvSpPr>
                <p:spPr bwMode="auto">
                  <a:xfrm>
                    <a:off x="5" y="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6" name="Freeform 278"/>
                  <p:cNvSpPr>
                    <a:spLocks/>
                  </p:cNvSpPr>
                  <p:nvPr/>
                </p:nvSpPr>
                <p:spPr bwMode="auto">
                  <a:xfrm>
                    <a:off x="8"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710" name="Group 279"/>
                <p:cNvGrpSpPr>
                  <a:grpSpLocks/>
                </p:cNvGrpSpPr>
                <p:nvPr/>
              </p:nvGrpSpPr>
              <p:grpSpPr bwMode="auto">
                <a:xfrm>
                  <a:off x="50" y="51"/>
                  <a:ext cx="49" cy="23"/>
                  <a:chOff x="0" y="0"/>
                  <a:chExt cx="49" cy="23"/>
                </a:xfrm>
              </p:grpSpPr>
              <p:sp>
                <p:nvSpPr>
                  <p:cNvPr id="14711" name="Freeform 280"/>
                  <p:cNvSpPr>
                    <a:spLocks/>
                  </p:cNvSpPr>
                  <p:nvPr/>
                </p:nvSpPr>
                <p:spPr bwMode="auto">
                  <a:xfrm>
                    <a:off x="0" y="0"/>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2" name="Freeform 281"/>
                  <p:cNvSpPr>
                    <a:spLocks/>
                  </p:cNvSpPr>
                  <p:nvPr/>
                </p:nvSpPr>
                <p:spPr bwMode="auto">
                  <a:xfrm>
                    <a:off x="5" y="1"/>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13" name="Freeform 282"/>
                  <p:cNvSpPr>
                    <a:spLocks/>
                  </p:cNvSpPr>
                  <p:nvPr/>
                </p:nvSpPr>
                <p:spPr bwMode="auto">
                  <a:xfrm>
                    <a:off x="8"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08" name="Group 283"/>
              <p:cNvGrpSpPr>
                <a:grpSpLocks/>
              </p:cNvGrpSpPr>
              <p:nvPr/>
            </p:nvGrpSpPr>
            <p:grpSpPr bwMode="auto">
              <a:xfrm>
                <a:off x="263" y="201"/>
                <a:ext cx="49" cy="23"/>
                <a:chOff x="0" y="0"/>
                <a:chExt cx="49" cy="23"/>
              </a:xfrm>
            </p:grpSpPr>
            <p:sp>
              <p:nvSpPr>
                <p:cNvPr id="14703" name="Freeform 284"/>
                <p:cNvSpPr>
                  <a:spLocks/>
                </p:cNvSpPr>
                <p:nvPr/>
              </p:nvSpPr>
              <p:spPr bwMode="auto">
                <a:xfrm>
                  <a:off x="0" y="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4" name="Freeform 285"/>
                <p:cNvSpPr>
                  <a:spLocks/>
                </p:cNvSpPr>
                <p:nvPr/>
              </p:nvSpPr>
              <p:spPr bwMode="auto">
                <a:xfrm>
                  <a:off x="5" y="1"/>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5" name="Freeform 286"/>
                <p:cNvSpPr>
                  <a:spLocks/>
                </p:cNvSpPr>
                <p:nvPr/>
              </p:nvSpPr>
              <p:spPr bwMode="auto">
                <a:xfrm>
                  <a:off x="9"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09" name="Group 287"/>
              <p:cNvGrpSpPr>
                <a:grpSpLocks/>
              </p:cNvGrpSpPr>
              <p:nvPr/>
            </p:nvGrpSpPr>
            <p:grpSpPr bwMode="auto">
              <a:xfrm>
                <a:off x="276" y="214"/>
                <a:ext cx="50" cy="22"/>
                <a:chOff x="0" y="0"/>
                <a:chExt cx="50" cy="22"/>
              </a:xfrm>
            </p:grpSpPr>
            <p:sp>
              <p:nvSpPr>
                <p:cNvPr id="14700" name="Freeform 288"/>
                <p:cNvSpPr>
                  <a:spLocks/>
                </p:cNvSpPr>
                <p:nvPr/>
              </p:nvSpPr>
              <p:spPr bwMode="auto">
                <a:xfrm>
                  <a:off x="0" y="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1" name="Freeform 289"/>
                <p:cNvSpPr>
                  <a:spLocks/>
                </p:cNvSpPr>
                <p:nvPr/>
              </p:nvSpPr>
              <p:spPr bwMode="auto">
                <a:xfrm>
                  <a:off x="4" y="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02" name="Freeform 290"/>
                <p:cNvSpPr>
                  <a:spLocks/>
                </p:cNvSpPr>
                <p:nvPr/>
              </p:nvSpPr>
              <p:spPr bwMode="auto">
                <a:xfrm>
                  <a:off x="8" y="1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0" name="Group 291"/>
              <p:cNvGrpSpPr>
                <a:grpSpLocks/>
              </p:cNvGrpSpPr>
              <p:nvPr/>
            </p:nvGrpSpPr>
            <p:grpSpPr bwMode="auto">
              <a:xfrm>
                <a:off x="61" y="34"/>
                <a:ext cx="50" cy="22"/>
                <a:chOff x="0" y="0"/>
                <a:chExt cx="50" cy="22"/>
              </a:xfrm>
            </p:grpSpPr>
            <p:sp>
              <p:nvSpPr>
                <p:cNvPr id="14697" name="Freeform 292"/>
                <p:cNvSpPr>
                  <a:spLocks/>
                </p:cNvSpPr>
                <p:nvPr/>
              </p:nvSpPr>
              <p:spPr bwMode="auto">
                <a:xfrm>
                  <a:off x="0" y="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8" name="Freeform 293"/>
                <p:cNvSpPr>
                  <a:spLocks/>
                </p:cNvSpPr>
                <p:nvPr/>
              </p:nvSpPr>
              <p:spPr bwMode="auto">
                <a:xfrm>
                  <a:off x="6" y="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9" name="Freeform 294"/>
                <p:cNvSpPr>
                  <a:spLocks/>
                </p:cNvSpPr>
                <p:nvPr/>
              </p:nvSpPr>
              <p:spPr bwMode="auto">
                <a:xfrm>
                  <a:off x="8" y="1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1" name="Group 295"/>
              <p:cNvGrpSpPr>
                <a:grpSpLocks/>
              </p:cNvGrpSpPr>
              <p:nvPr/>
            </p:nvGrpSpPr>
            <p:grpSpPr bwMode="auto">
              <a:xfrm>
                <a:off x="74" y="46"/>
                <a:ext cx="49" cy="23"/>
                <a:chOff x="0" y="0"/>
                <a:chExt cx="49" cy="23"/>
              </a:xfrm>
            </p:grpSpPr>
            <p:sp>
              <p:nvSpPr>
                <p:cNvPr id="14694" name="Freeform 296"/>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5" name="Freeform 297"/>
                <p:cNvSpPr>
                  <a:spLocks/>
                </p:cNvSpPr>
                <p:nvPr/>
              </p:nvSpPr>
              <p:spPr bwMode="auto">
                <a:xfrm>
                  <a:off x="4" y="1"/>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6" name="Freeform 298"/>
                <p:cNvSpPr>
                  <a:spLocks/>
                </p:cNvSpPr>
                <p:nvPr/>
              </p:nvSpPr>
              <p:spPr bwMode="auto">
                <a:xfrm>
                  <a:off x="8"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2" name="Group 299"/>
              <p:cNvGrpSpPr>
                <a:grpSpLocks/>
              </p:cNvGrpSpPr>
              <p:nvPr/>
            </p:nvGrpSpPr>
            <p:grpSpPr bwMode="auto">
              <a:xfrm>
                <a:off x="87" y="59"/>
                <a:ext cx="49" cy="23"/>
                <a:chOff x="0" y="0"/>
                <a:chExt cx="49" cy="23"/>
              </a:xfrm>
            </p:grpSpPr>
            <p:sp>
              <p:nvSpPr>
                <p:cNvPr id="14691" name="Freeform 300"/>
                <p:cNvSpPr>
                  <a:spLocks/>
                </p:cNvSpPr>
                <p:nvPr/>
              </p:nvSpPr>
              <p:spPr bwMode="auto">
                <a:xfrm>
                  <a:off x="0" y="0"/>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2" name="Freeform 301"/>
                <p:cNvSpPr>
                  <a:spLocks/>
                </p:cNvSpPr>
                <p:nvPr/>
              </p:nvSpPr>
              <p:spPr bwMode="auto">
                <a:xfrm>
                  <a:off x="5" y="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3" name="Freeform 302"/>
                <p:cNvSpPr>
                  <a:spLocks/>
                </p:cNvSpPr>
                <p:nvPr/>
              </p:nvSpPr>
              <p:spPr bwMode="auto">
                <a:xfrm>
                  <a:off x="8"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3" name="Group 303"/>
              <p:cNvGrpSpPr>
                <a:grpSpLocks/>
              </p:cNvGrpSpPr>
              <p:nvPr/>
            </p:nvGrpSpPr>
            <p:grpSpPr bwMode="auto">
              <a:xfrm>
                <a:off x="99" y="74"/>
                <a:ext cx="99" cy="73"/>
                <a:chOff x="0" y="0"/>
                <a:chExt cx="99" cy="73"/>
              </a:xfrm>
            </p:grpSpPr>
            <p:grpSp>
              <p:nvGrpSpPr>
                <p:cNvPr id="14671" name="Group 304"/>
                <p:cNvGrpSpPr>
                  <a:grpSpLocks/>
                </p:cNvGrpSpPr>
                <p:nvPr/>
              </p:nvGrpSpPr>
              <p:grpSpPr bwMode="auto">
                <a:xfrm>
                  <a:off x="0" y="0"/>
                  <a:ext cx="48" cy="23"/>
                  <a:chOff x="0" y="0"/>
                  <a:chExt cx="48" cy="23"/>
                </a:xfrm>
              </p:grpSpPr>
              <p:sp>
                <p:nvSpPr>
                  <p:cNvPr id="14688" name="Freeform 305"/>
                  <p:cNvSpPr>
                    <a:spLocks/>
                  </p:cNvSpPr>
                  <p:nvPr/>
                </p:nvSpPr>
                <p:spPr bwMode="auto">
                  <a:xfrm>
                    <a:off x="0" y="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9" name="Freeform 306"/>
                  <p:cNvSpPr>
                    <a:spLocks/>
                  </p:cNvSpPr>
                  <p:nvPr/>
                </p:nvSpPr>
                <p:spPr bwMode="auto">
                  <a:xfrm>
                    <a:off x="4" y="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90" name="Freeform 307"/>
                  <p:cNvSpPr>
                    <a:spLocks/>
                  </p:cNvSpPr>
                  <p:nvPr/>
                </p:nvSpPr>
                <p:spPr bwMode="auto">
                  <a:xfrm>
                    <a:off x="8" y="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72" name="Group 308"/>
                <p:cNvGrpSpPr>
                  <a:grpSpLocks/>
                </p:cNvGrpSpPr>
                <p:nvPr/>
              </p:nvGrpSpPr>
              <p:grpSpPr bwMode="auto">
                <a:xfrm>
                  <a:off x="12" y="12"/>
                  <a:ext cx="48" cy="23"/>
                  <a:chOff x="0" y="0"/>
                  <a:chExt cx="48" cy="23"/>
                </a:xfrm>
              </p:grpSpPr>
              <p:sp>
                <p:nvSpPr>
                  <p:cNvPr id="14685" name="Freeform 309"/>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6" name="Freeform 310"/>
                  <p:cNvSpPr>
                    <a:spLocks/>
                  </p:cNvSpPr>
                  <p:nvPr/>
                </p:nvSpPr>
                <p:spPr bwMode="auto">
                  <a:xfrm>
                    <a:off x="4" y="1"/>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7" name="Freeform 311"/>
                  <p:cNvSpPr>
                    <a:spLocks/>
                  </p:cNvSpPr>
                  <p:nvPr/>
                </p:nvSpPr>
                <p:spPr bwMode="auto">
                  <a:xfrm>
                    <a:off x="8"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73" name="Group 312"/>
                <p:cNvGrpSpPr>
                  <a:grpSpLocks/>
                </p:cNvGrpSpPr>
                <p:nvPr/>
              </p:nvGrpSpPr>
              <p:grpSpPr bwMode="auto">
                <a:xfrm>
                  <a:off x="24" y="25"/>
                  <a:ext cx="49" cy="23"/>
                  <a:chOff x="0" y="0"/>
                  <a:chExt cx="49" cy="23"/>
                </a:xfrm>
              </p:grpSpPr>
              <p:sp>
                <p:nvSpPr>
                  <p:cNvPr id="14682" name="Freeform 313"/>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3" name="Freeform 314"/>
                  <p:cNvSpPr>
                    <a:spLocks/>
                  </p:cNvSpPr>
                  <p:nvPr/>
                </p:nvSpPr>
                <p:spPr bwMode="auto">
                  <a:xfrm>
                    <a:off x="5" y="1"/>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4" name="Freeform 315"/>
                  <p:cNvSpPr>
                    <a:spLocks/>
                  </p:cNvSpPr>
                  <p:nvPr/>
                </p:nvSpPr>
                <p:spPr bwMode="auto">
                  <a:xfrm>
                    <a:off x="9"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74" name="Group 316"/>
                <p:cNvGrpSpPr>
                  <a:grpSpLocks/>
                </p:cNvGrpSpPr>
                <p:nvPr/>
              </p:nvGrpSpPr>
              <p:grpSpPr bwMode="auto">
                <a:xfrm>
                  <a:off x="37" y="38"/>
                  <a:ext cx="50" cy="22"/>
                  <a:chOff x="0" y="0"/>
                  <a:chExt cx="50" cy="22"/>
                </a:xfrm>
              </p:grpSpPr>
              <p:sp>
                <p:nvSpPr>
                  <p:cNvPr id="14679" name="Freeform 317"/>
                  <p:cNvSpPr>
                    <a:spLocks/>
                  </p:cNvSpPr>
                  <p:nvPr/>
                </p:nvSpPr>
                <p:spPr bwMode="auto">
                  <a:xfrm>
                    <a:off x="0" y="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0" name="Freeform 318"/>
                  <p:cNvSpPr>
                    <a:spLocks/>
                  </p:cNvSpPr>
                  <p:nvPr/>
                </p:nvSpPr>
                <p:spPr bwMode="auto">
                  <a:xfrm>
                    <a:off x="6" y="0"/>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81" name="Freeform 319"/>
                  <p:cNvSpPr>
                    <a:spLocks/>
                  </p:cNvSpPr>
                  <p:nvPr/>
                </p:nvSpPr>
                <p:spPr bwMode="auto">
                  <a:xfrm>
                    <a:off x="8" y="1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75" name="Group 320"/>
                <p:cNvGrpSpPr>
                  <a:grpSpLocks/>
                </p:cNvGrpSpPr>
                <p:nvPr/>
              </p:nvGrpSpPr>
              <p:grpSpPr bwMode="auto">
                <a:xfrm>
                  <a:off x="50" y="51"/>
                  <a:ext cx="49" cy="22"/>
                  <a:chOff x="0" y="0"/>
                  <a:chExt cx="49" cy="22"/>
                </a:xfrm>
              </p:grpSpPr>
              <p:sp>
                <p:nvSpPr>
                  <p:cNvPr id="14676" name="Freeform 321"/>
                  <p:cNvSpPr>
                    <a:spLocks/>
                  </p:cNvSpPr>
                  <p:nvPr/>
                </p:nvSpPr>
                <p:spPr bwMode="auto">
                  <a:xfrm>
                    <a:off x="0" y="0"/>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7" name="Freeform 322"/>
                  <p:cNvSpPr>
                    <a:spLocks/>
                  </p:cNvSpPr>
                  <p:nvPr/>
                </p:nvSpPr>
                <p:spPr bwMode="auto">
                  <a:xfrm>
                    <a:off x="5" y="0"/>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8" name="Freeform 323"/>
                  <p:cNvSpPr>
                    <a:spLocks/>
                  </p:cNvSpPr>
                  <p:nvPr/>
                </p:nvSpPr>
                <p:spPr bwMode="auto">
                  <a:xfrm>
                    <a:off x="8" y="11"/>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14" name="Group 324"/>
              <p:cNvGrpSpPr>
                <a:grpSpLocks/>
              </p:cNvGrpSpPr>
              <p:nvPr/>
            </p:nvGrpSpPr>
            <p:grpSpPr bwMode="auto">
              <a:xfrm>
                <a:off x="161" y="139"/>
                <a:ext cx="99" cy="74"/>
                <a:chOff x="0" y="0"/>
                <a:chExt cx="99" cy="74"/>
              </a:xfrm>
            </p:grpSpPr>
            <p:grpSp>
              <p:nvGrpSpPr>
                <p:cNvPr id="14651" name="Group 325"/>
                <p:cNvGrpSpPr>
                  <a:grpSpLocks/>
                </p:cNvGrpSpPr>
                <p:nvPr/>
              </p:nvGrpSpPr>
              <p:grpSpPr bwMode="auto">
                <a:xfrm>
                  <a:off x="0" y="0"/>
                  <a:ext cx="50" cy="23"/>
                  <a:chOff x="0" y="0"/>
                  <a:chExt cx="50" cy="23"/>
                </a:xfrm>
              </p:grpSpPr>
              <p:sp>
                <p:nvSpPr>
                  <p:cNvPr id="14668" name="Freeform 326"/>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9" name="Freeform 327"/>
                  <p:cNvSpPr>
                    <a:spLocks/>
                  </p:cNvSpPr>
                  <p:nvPr/>
                </p:nvSpPr>
                <p:spPr bwMode="auto">
                  <a:xfrm>
                    <a:off x="4" y="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70" name="Freeform 328"/>
                  <p:cNvSpPr>
                    <a:spLocks/>
                  </p:cNvSpPr>
                  <p:nvPr/>
                </p:nvSpPr>
                <p:spPr bwMode="auto">
                  <a:xfrm>
                    <a:off x="8"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52" name="Group 329"/>
                <p:cNvGrpSpPr>
                  <a:grpSpLocks/>
                </p:cNvGrpSpPr>
                <p:nvPr/>
              </p:nvGrpSpPr>
              <p:grpSpPr bwMode="auto">
                <a:xfrm>
                  <a:off x="12" y="13"/>
                  <a:ext cx="49" cy="23"/>
                  <a:chOff x="0" y="0"/>
                  <a:chExt cx="49" cy="23"/>
                </a:xfrm>
              </p:grpSpPr>
              <p:sp>
                <p:nvSpPr>
                  <p:cNvPr id="14665" name="Freeform 330"/>
                  <p:cNvSpPr>
                    <a:spLocks/>
                  </p:cNvSpPr>
                  <p:nvPr/>
                </p:nvSpPr>
                <p:spPr bwMode="auto">
                  <a:xfrm>
                    <a:off x="0" y="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6" name="Freeform 331"/>
                  <p:cNvSpPr>
                    <a:spLocks/>
                  </p:cNvSpPr>
                  <p:nvPr/>
                </p:nvSpPr>
                <p:spPr bwMode="auto">
                  <a:xfrm>
                    <a:off x="5" y="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7" name="Freeform 332"/>
                  <p:cNvSpPr>
                    <a:spLocks/>
                  </p:cNvSpPr>
                  <p:nvPr/>
                </p:nvSpPr>
                <p:spPr bwMode="auto">
                  <a:xfrm>
                    <a:off x="7" y="10"/>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53" name="Group 333"/>
                <p:cNvGrpSpPr>
                  <a:grpSpLocks/>
                </p:cNvGrpSpPr>
                <p:nvPr/>
              </p:nvGrpSpPr>
              <p:grpSpPr bwMode="auto">
                <a:xfrm>
                  <a:off x="25" y="25"/>
                  <a:ext cx="49" cy="23"/>
                  <a:chOff x="0" y="0"/>
                  <a:chExt cx="49" cy="23"/>
                </a:xfrm>
              </p:grpSpPr>
              <p:sp>
                <p:nvSpPr>
                  <p:cNvPr id="14662" name="Freeform 334"/>
                  <p:cNvSpPr>
                    <a:spLocks/>
                  </p:cNvSpPr>
                  <p:nvPr/>
                </p:nvSpPr>
                <p:spPr bwMode="auto">
                  <a:xfrm>
                    <a:off x="0" y="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3" name="Freeform 335"/>
                  <p:cNvSpPr>
                    <a:spLocks/>
                  </p:cNvSpPr>
                  <p:nvPr/>
                </p:nvSpPr>
                <p:spPr bwMode="auto">
                  <a:xfrm>
                    <a:off x="4" y="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4" name="Freeform 336"/>
                  <p:cNvSpPr>
                    <a:spLocks/>
                  </p:cNvSpPr>
                  <p:nvPr/>
                </p:nvSpPr>
                <p:spPr bwMode="auto">
                  <a:xfrm>
                    <a:off x="7"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54" name="Group 337"/>
                <p:cNvGrpSpPr>
                  <a:grpSpLocks/>
                </p:cNvGrpSpPr>
                <p:nvPr/>
              </p:nvGrpSpPr>
              <p:grpSpPr bwMode="auto">
                <a:xfrm>
                  <a:off x="38" y="38"/>
                  <a:ext cx="48" cy="23"/>
                  <a:chOff x="0" y="0"/>
                  <a:chExt cx="48" cy="23"/>
                </a:xfrm>
              </p:grpSpPr>
              <p:sp>
                <p:nvSpPr>
                  <p:cNvPr id="14659" name="Freeform 338"/>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0" name="Freeform 339"/>
                  <p:cNvSpPr>
                    <a:spLocks/>
                  </p:cNvSpPr>
                  <p:nvPr/>
                </p:nvSpPr>
                <p:spPr bwMode="auto">
                  <a:xfrm>
                    <a:off x="4" y="0"/>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61" name="Freeform 340"/>
                  <p:cNvSpPr>
                    <a:spLocks/>
                  </p:cNvSpPr>
                  <p:nvPr/>
                </p:nvSpPr>
                <p:spPr bwMode="auto">
                  <a:xfrm>
                    <a:off x="8"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55" name="Group 341"/>
                <p:cNvGrpSpPr>
                  <a:grpSpLocks/>
                </p:cNvGrpSpPr>
                <p:nvPr/>
              </p:nvGrpSpPr>
              <p:grpSpPr bwMode="auto">
                <a:xfrm>
                  <a:off x="51" y="51"/>
                  <a:ext cx="48" cy="23"/>
                  <a:chOff x="0" y="0"/>
                  <a:chExt cx="48" cy="23"/>
                </a:xfrm>
              </p:grpSpPr>
              <p:sp>
                <p:nvSpPr>
                  <p:cNvPr id="14656" name="Freeform 342"/>
                  <p:cNvSpPr>
                    <a:spLocks/>
                  </p:cNvSpPr>
                  <p:nvPr/>
                </p:nvSpPr>
                <p:spPr bwMode="auto">
                  <a:xfrm>
                    <a:off x="0" y="0"/>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7" name="Freeform 343"/>
                  <p:cNvSpPr>
                    <a:spLocks/>
                  </p:cNvSpPr>
                  <p:nvPr/>
                </p:nvSpPr>
                <p:spPr bwMode="auto">
                  <a:xfrm>
                    <a:off x="4" y="1"/>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8" name="Freeform 344"/>
                  <p:cNvSpPr>
                    <a:spLocks/>
                  </p:cNvSpPr>
                  <p:nvPr/>
                </p:nvSpPr>
                <p:spPr bwMode="auto">
                  <a:xfrm>
                    <a:off x="7"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15" name="Group 345"/>
              <p:cNvGrpSpPr>
                <a:grpSpLocks/>
              </p:cNvGrpSpPr>
              <p:nvPr/>
            </p:nvGrpSpPr>
            <p:grpSpPr bwMode="auto">
              <a:xfrm>
                <a:off x="222" y="201"/>
                <a:ext cx="49" cy="23"/>
                <a:chOff x="0" y="0"/>
                <a:chExt cx="49" cy="23"/>
              </a:xfrm>
            </p:grpSpPr>
            <p:sp>
              <p:nvSpPr>
                <p:cNvPr id="14648" name="Freeform 346"/>
                <p:cNvSpPr>
                  <a:spLocks/>
                </p:cNvSpPr>
                <p:nvPr/>
              </p:nvSpPr>
              <p:spPr bwMode="auto">
                <a:xfrm>
                  <a:off x="0" y="0"/>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9" name="Freeform 347"/>
                <p:cNvSpPr>
                  <a:spLocks/>
                </p:cNvSpPr>
                <p:nvPr/>
              </p:nvSpPr>
              <p:spPr bwMode="auto">
                <a:xfrm>
                  <a:off x="5" y="1"/>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50" name="Freeform 348"/>
                <p:cNvSpPr>
                  <a:spLocks/>
                </p:cNvSpPr>
                <p:nvPr/>
              </p:nvSpPr>
              <p:spPr bwMode="auto">
                <a:xfrm>
                  <a:off x="8"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6" name="Group 349"/>
              <p:cNvGrpSpPr>
                <a:grpSpLocks/>
              </p:cNvGrpSpPr>
              <p:nvPr/>
            </p:nvGrpSpPr>
            <p:grpSpPr bwMode="auto">
              <a:xfrm>
                <a:off x="195" y="0"/>
                <a:ext cx="44" cy="23"/>
                <a:chOff x="0" y="0"/>
                <a:chExt cx="44" cy="23"/>
              </a:xfrm>
            </p:grpSpPr>
            <p:sp>
              <p:nvSpPr>
                <p:cNvPr id="14645" name="Freeform 350"/>
                <p:cNvSpPr>
                  <a:spLocks/>
                </p:cNvSpPr>
                <p:nvPr/>
              </p:nvSpPr>
              <p:spPr bwMode="auto">
                <a:xfrm>
                  <a:off x="0" y="0"/>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6" name="Freeform 351"/>
                <p:cNvSpPr>
                  <a:spLocks/>
                </p:cNvSpPr>
                <p:nvPr/>
              </p:nvSpPr>
              <p:spPr bwMode="auto">
                <a:xfrm>
                  <a:off x="6" y="0"/>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7" name="Freeform 352"/>
                <p:cNvSpPr>
                  <a:spLocks/>
                </p:cNvSpPr>
                <p:nvPr/>
              </p:nvSpPr>
              <p:spPr bwMode="auto">
                <a:xfrm>
                  <a:off x="12" y="12"/>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7" name="Group 353"/>
              <p:cNvGrpSpPr>
                <a:grpSpLocks/>
              </p:cNvGrpSpPr>
              <p:nvPr/>
            </p:nvGrpSpPr>
            <p:grpSpPr bwMode="auto">
              <a:xfrm>
                <a:off x="207" y="14"/>
                <a:ext cx="45" cy="22"/>
                <a:chOff x="0" y="0"/>
                <a:chExt cx="45" cy="22"/>
              </a:xfrm>
            </p:grpSpPr>
            <p:sp>
              <p:nvSpPr>
                <p:cNvPr id="14642" name="Freeform 354"/>
                <p:cNvSpPr>
                  <a:spLocks/>
                </p:cNvSpPr>
                <p:nvPr/>
              </p:nvSpPr>
              <p:spPr bwMode="auto">
                <a:xfrm>
                  <a:off x="0" y="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3" name="Freeform 355"/>
                <p:cNvSpPr>
                  <a:spLocks/>
                </p:cNvSpPr>
                <p:nvPr/>
              </p:nvSpPr>
              <p:spPr bwMode="auto">
                <a:xfrm>
                  <a:off x="7" y="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4" name="Freeform 356"/>
                <p:cNvSpPr>
                  <a:spLocks/>
                </p:cNvSpPr>
                <p:nvPr/>
              </p:nvSpPr>
              <p:spPr bwMode="auto">
                <a:xfrm>
                  <a:off x="12" y="1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8" name="Group 357"/>
              <p:cNvGrpSpPr>
                <a:grpSpLocks/>
              </p:cNvGrpSpPr>
              <p:nvPr/>
            </p:nvGrpSpPr>
            <p:grpSpPr bwMode="auto">
              <a:xfrm>
                <a:off x="220" y="27"/>
                <a:ext cx="45" cy="23"/>
                <a:chOff x="0" y="0"/>
                <a:chExt cx="45" cy="23"/>
              </a:xfrm>
            </p:grpSpPr>
            <p:sp>
              <p:nvSpPr>
                <p:cNvPr id="14639" name="Freeform 358"/>
                <p:cNvSpPr>
                  <a:spLocks/>
                </p:cNvSpPr>
                <p:nvPr/>
              </p:nvSpPr>
              <p:spPr bwMode="auto">
                <a:xfrm>
                  <a:off x="0" y="0"/>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0" name="Freeform 359"/>
                <p:cNvSpPr>
                  <a:spLocks/>
                </p:cNvSpPr>
                <p:nvPr/>
              </p:nvSpPr>
              <p:spPr bwMode="auto">
                <a:xfrm>
                  <a:off x="7" y="1"/>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41" name="Freeform 360"/>
                <p:cNvSpPr>
                  <a:spLocks/>
                </p:cNvSpPr>
                <p:nvPr/>
              </p:nvSpPr>
              <p:spPr bwMode="auto">
                <a:xfrm>
                  <a:off x="12" y="13"/>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19" name="Group 361"/>
              <p:cNvGrpSpPr>
                <a:grpSpLocks/>
              </p:cNvGrpSpPr>
              <p:nvPr/>
            </p:nvGrpSpPr>
            <p:grpSpPr bwMode="auto">
              <a:xfrm>
                <a:off x="234" y="40"/>
                <a:ext cx="44" cy="23"/>
                <a:chOff x="0" y="0"/>
                <a:chExt cx="44" cy="23"/>
              </a:xfrm>
            </p:grpSpPr>
            <p:sp>
              <p:nvSpPr>
                <p:cNvPr id="14636" name="Freeform 362"/>
                <p:cNvSpPr>
                  <a:spLocks/>
                </p:cNvSpPr>
                <p:nvPr/>
              </p:nvSpPr>
              <p:spPr bwMode="auto">
                <a:xfrm>
                  <a:off x="0" y="0"/>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7" name="Freeform 363"/>
                <p:cNvSpPr>
                  <a:spLocks/>
                </p:cNvSpPr>
                <p:nvPr/>
              </p:nvSpPr>
              <p:spPr bwMode="auto">
                <a:xfrm>
                  <a:off x="6" y="1"/>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8" name="Freeform 364"/>
                <p:cNvSpPr>
                  <a:spLocks/>
                </p:cNvSpPr>
                <p:nvPr/>
              </p:nvSpPr>
              <p:spPr bwMode="auto">
                <a:xfrm>
                  <a:off x="11" y="13"/>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0" name="Group 365"/>
              <p:cNvGrpSpPr>
                <a:grpSpLocks/>
              </p:cNvGrpSpPr>
              <p:nvPr/>
            </p:nvGrpSpPr>
            <p:grpSpPr bwMode="auto">
              <a:xfrm>
                <a:off x="249" y="53"/>
                <a:ext cx="83" cy="63"/>
                <a:chOff x="0" y="0"/>
                <a:chExt cx="83" cy="63"/>
              </a:xfrm>
            </p:grpSpPr>
            <p:grpSp>
              <p:nvGrpSpPr>
                <p:cNvPr id="14620" name="Group 366"/>
                <p:cNvGrpSpPr>
                  <a:grpSpLocks/>
                </p:cNvGrpSpPr>
                <p:nvPr/>
              </p:nvGrpSpPr>
              <p:grpSpPr bwMode="auto">
                <a:xfrm>
                  <a:off x="0" y="0"/>
                  <a:ext cx="44" cy="23"/>
                  <a:chOff x="0" y="0"/>
                  <a:chExt cx="44" cy="23"/>
                </a:xfrm>
              </p:grpSpPr>
              <p:sp>
                <p:nvSpPr>
                  <p:cNvPr id="14633" name="Freeform 367"/>
                  <p:cNvSpPr>
                    <a:spLocks/>
                  </p:cNvSpPr>
                  <p:nvPr/>
                </p:nvSpPr>
                <p:spPr bwMode="auto">
                  <a:xfrm>
                    <a:off x="0" y="0"/>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4" name="Freeform 368"/>
                  <p:cNvSpPr>
                    <a:spLocks/>
                  </p:cNvSpPr>
                  <p:nvPr/>
                </p:nvSpPr>
                <p:spPr bwMode="auto">
                  <a:xfrm>
                    <a:off x="6" y="0"/>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5" name="Freeform 369"/>
                  <p:cNvSpPr>
                    <a:spLocks/>
                  </p:cNvSpPr>
                  <p:nvPr/>
                </p:nvSpPr>
                <p:spPr bwMode="auto">
                  <a:xfrm>
                    <a:off x="11" y="12"/>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21" name="Group 370"/>
                <p:cNvGrpSpPr>
                  <a:grpSpLocks/>
                </p:cNvGrpSpPr>
                <p:nvPr/>
              </p:nvGrpSpPr>
              <p:grpSpPr bwMode="auto">
                <a:xfrm>
                  <a:off x="12" y="13"/>
                  <a:ext cx="45" cy="23"/>
                  <a:chOff x="0" y="0"/>
                  <a:chExt cx="45" cy="23"/>
                </a:xfrm>
              </p:grpSpPr>
              <p:sp>
                <p:nvSpPr>
                  <p:cNvPr id="14630" name="Freeform 371"/>
                  <p:cNvSpPr>
                    <a:spLocks/>
                  </p:cNvSpPr>
                  <p:nvPr/>
                </p:nvSpPr>
                <p:spPr bwMode="auto">
                  <a:xfrm>
                    <a:off x="0" y="0"/>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1" name="Freeform 372"/>
                  <p:cNvSpPr>
                    <a:spLocks/>
                  </p:cNvSpPr>
                  <p:nvPr/>
                </p:nvSpPr>
                <p:spPr bwMode="auto">
                  <a:xfrm>
                    <a:off x="7" y="1"/>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32" name="Freeform 373"/>
                  <p:cNvSpPr>
                    <a:spLocks/>
                  </p:cNvSpPr>
                  <p:nvPr/>
                </p:nvSpPr>
                <p:spPr bwMode="auto">
                  <a:xfrm>
                    <a:off x="12" y="13"/>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22" name="Group 374"/>
                <p:cNvGrpSpPr>
                  <a:grpSpLocks/>
                </p:cNvGrpSpPr>
                <p:nvPr/>
              </p:nvGrpSpPr>
              <p:grpSpPr bwMode="auto">
                <a:xfrm>
                  <a:off x="25" y="27"/>
                  <a:ext cx="44" cy="23"/>
                  <a:chOff x="0" y="0"/>
                  <a:chExt cx="44" cy="23"/>
                </a:xfrm>
              </p:grpSpPr>
              <p:sp>
                <p:nvSpPr>
                  <p:cNvPr id="14627" name="Freeform 375"/>
                  <p:cNvSpPr>
                    <a:spLocks/>
                  </p:cNvSpPr>
                  <p:nvPr/>
                </p:nvSpPr>
                <p:spPr bwMode="auto">
                  <a:xfrm>
                    <a:off x="0" y="0"/>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8" name="Freeform 376"/>
                  <p:cNvSpPr>
                    <a:spLocks/>
                  </p:cNvSpPr>
                  <p:nvPr/>
                </p:nvSpPr>
                <p:spPr bwMode="auto">
                  <a:xfrm>
                    <a:off x="6" y="0"/>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9" name="Freeform 377"/>
                  <p:cNvSpPr>
                    <a:spLocks/>
                  </p:cNvSpPr>
                  <p:nvPr/>
                </p:nvSpPr>
                <p:spPr bwMode="auto">
                  <a:xfrm>
                    <a:off x="12" y="13"/>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23" name="Group 378"/>
                <p:cNvGrpSpPr>
                  <a:grpSpLocks/>
                </p:cNvGrpSpPr>
                <p:nvPr/>
              </p:nvGrpSpPr>
              <p:grpSpPr bwMode="auto">
                <a:xfrm>
                  <a:off x="38" y="40"/>
                  <a:ext cx="45" cy="23"/>
                  <a:chOff x="0" y="0"/>
                  <a:chExt cx="45" cy="23"/>
                </a:xfrm>
              </p:grpSpPr>
              <p:sp>
                <p:nvSpPr>
                  <p:cNvPr id="14624" name="Freeform 379"/>
                  <p:cNvSpPr>
                    <a:spLocks/>
                  </p:cNvSpPr>
                  <p:nvPr/>
                </p:nvSpPr>
                <p:spPr bwMode="auto">
                  <a:xfrm>
                    <a:off x="0" y="0"/>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5" name="Freeform 380"/>
                  <p:cNvSpPr>
                    <a:spLocks/>
                  </p:cNvSpPr>
                  <p:nvPr/>
                </p:nvSpPr>
                <p:spPr bwMode="auto">
                  <a:xfrm>
                    <a:off x="7" y="1"/>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26" name="Freeform 381"/>
                  <p:cNvSpPr>
                    <a:spLocks/>
                  </p:cNvSpPr>
                  <p:nvPr/>
                </p:nvSpPr>
                <p:spPr bwMode="auto">
                  <a:xfrm>
                    <a:off x="12" y="13"/>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1" name="Group 382"/>
              <p:cNvGrpSpPr>
                <a:grpSpLocks/>
              </p:cNvGrpSpPr>
              <p:nvPr/>
            </p:nvGrpSpPr>
            <p:grpSpPr bwMode="auto">
              <a:xfrm>
                <a:off x="302" y="106"/>
                <a:ext cx="83" cy="63"/>
                <a:chOff x="0" y="0"/>
                <a:chExt cx="83" cy="63"/>
              </a:xfrm>
            </p:grpSpPr>
            <p:grpSp>
              <p:nvGrpSpPr>
                <p:cNvPr id="14604" name="Group 383"/>
                <p:cNvGrpSpPr>
                  <a:grpSpLocks/>
                </p:cNvGrpSpPr>
                <p:nvPr/>
              </p:nvGrpSpPr>
              <p:grpSpPr bwMode="auto">
                <a:xfrm>
                  <a:off x="0" y="0"/>
                  <a:ext cx="44" cy="22"/>
                  <a:chOff x="0" y="0"/>
                  <a:chExt cx="44" cy="22"/>
                </a:xfrm>
              </p:grpSpPr>
              <p:sp>
                <p:nvSpPr>
                  <p:cNvPr id="14617" name="Freeform 384"/>
                  <p:cNvSpPr>
                    <a:spLocks/>
                  </p:cNvSpPr>
                  <p:nvPr/>
                </p:nvSpPr>
                <p:spPr bwMode="auto">
                  <a:xfrm>
                    <a:off x="0" y="0"/>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8" name="Freeform 385"/>
                  <p:cNvSpPr>
                    <a:spLocks/>
                  </p:cNvSpPr>
                  <p:nvPr/>
                </p:nvSpPr>
                <p:spPr bwMode="auto">
                  <a:xfrm>
                    <a:off x="6" y="0"/>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9" name="Freeform 386"/>
                  <p:cNvSpPr>
                    <a:spLocks/>
                  </p:cNvSpPr>
                  <p:nvPr/>
                </p:nvSpPr>
                <p:spPr bwMode="auto">
                  <a:xfrm>
                    <a:off x="11" y="12"/>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05" name="Group 387"/>
                <p:cNvGrpSpPr>
                  <a:grpSpLocks/>
                </p:cNvGrpSpPr>
                <p:nvPr/>
              </p:nvGrpSpPr>
              <p:grpSpPr bwMode="auto">
                <a:xfrm>
                  <a:off x="12" y="13"/>
                  <a:ext cx="44" cy="23"/>
                  <a:chOff x="0" y="0"/>
                  <a:chExt cx="44" cy="23"/>
                </a:xfrm>
              </p:grpSpPr>
              <p:sp>
                <p:nvSpPr>
                  <p:cNvPr id="14614" name="Freeform 388"/>
                  <p:cNvSpPr>
                    <a:spLocks/>
                  </p:cNvSpPr>
                  <p:nvPr/>
                </p:nvSpPr>
                <p:spPr bwMode="auto">
                  <a:xfrm>
                    <a:off x="0" y="0"/>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5" name="Freeform 389"/>
                  <p:cNvSpPr>
                    <a:spLocks/>
                  </p:cNvSpPr>
                  <p:nvPr/>
                </p:nvSpPr>
                <p:spPr bwMode="auto">
                  <a:xfrm>
                    <a:off x="7" y="1"/>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6" name="Freeform 390"/>
                  <p:cNvSpPr>
                    <a:spLocks/>
                  </p:cNvSpPr>
                  <p:nvPr/>
                </p:nvSpPr>
                <p:spPr bwMode="auto">
                  <a:xfrm>
                    <a:off x="12" y="13"/>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06" name="Group 391"/>
                <p:cNvGrpSpPr>
                  <a:grpSpLocks/>
                </p:cNvGrpSpPr>
                <p:nvPr/>
              </p:nvGrpSpPr>
              <p:grpSpPr bwMode="auto">
                <a:xfrm>
                  <a:off x="25" y="27"/>
                  <a:ext cx="45" cy="23"/>
                  <a:chOff x="0" y="0"/>
                  <a:chExt cx="45" cy="23"/>
                </a:xfrm>
              </p:grpSpPr>
              <p:sp>
                <p:nvSpPr>
                  <p:cNvPr id="14611" name="Freeform 392"/>
                  <p:cNvSpPr>
                    <a:spLocks/>
                  </p:cNvSpPr>
                  <p:nvPr/>
                </p:nvSpPr>
                <p:spPr bwMode="auto">
                  <a:xfrm>
                    <a:off x="0" y="0"/>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2" name="Freeform 393"/>
                  <p:cNvSpPr>
                    <a:spLocks/>
                  </p:cNvSpPr>
                  <p:nvPr/>
                </p:nvSpPr>
                <p:spPr bwMode="auto">
                  <a:xfrm>
                    <a:off x="6" y="0"/>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3" name="Freeform 394"/>
                  <p:cNvSpPr>
                    <a:spLocks/>
                  </p:cNvSpPr>
                  <p:nvPr/>
                </p:nvSpPr>
                <p:spPr bwMode="auto">
                  <a:xfrm>
                    <a:off x="12" y="1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607" name="Group 395"/>
                <p:cNvGrpSpPr>
                  <a:grpSpLocks/>
                </p:cNvGrpSpPr>
                <p:nvPr/>
              </p:nvGrpSpPr>
              <p:grpSpPr bwMode="auto">
                <a:xfrm>
                  <a:off x="38" y="40"/>
                  <a:ext cx="45" cy="23"/>
                  <a:chOff x="0" y="0"/>
                  <a:chExt cx="45" cy="23"/>
                </a:xfrm>
              </p:grpSpPr>
              <p:sp>
                <p:nvSpPr>
                  <p:cNvPr id="14608" name="Freeform 396"/>
                  <p:cNvSpPr>
                    <a:spLocks/>
                  </p:cNvSpPr>
                  <p:nvPr/>
                </p:nvSpPr>
                <p:spPr bwMode="auto">
                  <a:xfrm>
                    <a:off x="0" y="0"/>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9" name="Freeform 397"/>
                  <p:cNvSpPr>
                    <a:spLocks/>
                  </p:cNvSpPr>
                  <p:nvPr/>
                </p:nvSpPr>
                <p:spPr bwMode="auto">
                  <a:xfrm>
                    <a:off x="7" y="0"/>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10" name="Freeform 398"/>
                  <p:cNvSpPr>
                    <a:spLocks/>
                  </p:cNvSpPr>
                  <p:nvPr/>
                </p:nvSpPr>
                <p:spPr bwMode="auto">
                  <a:xfrm>
                    <a:off x="13" y="13"/>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4522" name="Group 399"/>
              <p:cNvGrpSpPr>
                <a:grpSpLocks/>
              </p:cNvGrpSpPr>
              <p:nvPr/>
            </p:nvGrpSpPr>
            <p:grpSpPr bwMode="auto">
              <a:xfrm>
                <a:off x="354" y="159"/>
                <a:ext cx="45" cy="23"/>
                <a:chOff x="0" y="0"/>
                <a:chExt cx="45" cy="23"/>
              </a:xfrm>
            </p:grpSpPr>
            <p:sp>
              <p:nvSpPr>
                <p:cNvPr id="14601" name="Freeform 400"/>
                <p:cNvSpPr>
                  <a:spLocks/>
                </p:cNvSpPr>
                <p:nvPr/>
              </p:nvSpPr>
              <p:spPr bwMode="auto">
                <a:xfrm>
                  <a:off x="0" y="0"/>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2" name="Freeform 401"/>
                <p:cNvSpPr>
                  <a:spLocks/>
                </p:cNvSpPr>
                <p:nvPr/>
              </p:nvSpPr>
              <p:spPr bwMode="auto">
                <a:xfrm>
                  <a:off x="7" y="0"/>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3" name="Freeform 402"/>
                <p:cNvSpPr>
                  <a:spLocks/>
                </p:cNvSpPr>
                <p:nvPr/>
              </p:nvSpPr>
              <p:spPr bwMode="auto">
                <a:xfrm>
                  <a:off x="12" y="12"/>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3" name="Group 403"/>
              <p:cNvGrpSpPr>
                <a:grpSpLocks/>
              </p:cNvGrpSpPr>
              <p:nvPr/>
            </p:nvGrpSpPr>
            <p:grpSpPr bwMode="auto">
              <a:xfrm>
                <a:off x="367" y="172"/>
                <a:ext cx="45" cy="23"/>
                <a:chOff x="0" y="0"/>
                <a:chExt cx="45" cy="23"/>
              </a:xfrm>
            </p:grpSpPr>
            <p:sp>
              <p:nvSpPr>
                <p:cNvPr id="14598" name="Freeform 404"/>
                <p:cNvSpPr>
                  <a:spLocks/>
                </p:cNvSpPr>
                <p:nvPr/>
              </p:nvSpPr>
              <p:spPr bwMode="auto">
                <a:xfrm>
                  <a:off x="0" y="0"/>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9" name="Freeform 405"/>
                <p:cNvSpPr>
                  <a:spLocks/>
                </p:cNvSpPr>
                <p:nvPr/>
              </p:nvSpPr>
              <p:spPr bwMode="auto">
                <a:xfrm>
                  <a:off x="7" y="1"/>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600" name="Freeform 406"/>
                <p:cNvSpPr>
                  <a:spLocks/>
                </p:cNvSpPr>
                <p:nvPr/>
              </p:nvSpPr>
              <p:spPr bwMode="auto">
                <a:xfrm>
                  <a:off x="12" y="13"/>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4" name="Group 407"/>
              <p:cNvGrpSpPr>
                <a:grpSpLocks/>
              </p:cNvGrpSpPr>
              <p:nvPr/>
            </p:nvGrpSpPr>
            <p:grpSpPr bwMode="auto">
              <a:xfrm>
                <a:off x="379" y="186"/>
                <a:ext cx="44" cy="23"/>
                <a:chOff x="0" y="0"/>
                <a:chExt cx="44" cy="23"/>
              </a:xfrm>
            </p:grpSpPr>
            <p:sp>
              <p:nvSpPr>
                <p:cNvPr id="14595" name="Freeform 408"/>
                <p:cNvSpPr>
                  <a:spLocks/>
                </p:cNvSpPr>
                <p:nvPr/>
              </p:nvSpPr>
              <p:spPr bwMode="auto">
                <a:xfrm>
                  <a:off x="0" y="0"/>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6" name="Freeform 409"/>
                <p:cNvSpPr>
                  <a:spLocks/>
                </p:cNvSpPr>
                <p:nvPr/>
              </p:nvSpPr>
              <p:spPr bwMode="auto">
                <a:xfrm>
                  <a:off x="8" y="1"/>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7" name="Freeform 410"/>
                <p:cNvSpPr>
                  <a:spLocks/>
                </p:cNvSpPr>
                <p:nvPr/>
              </p:nvSpPr>
              <p:spPr bwMode="auto">
                <a:xfrm>
                  <a:off x="13" y="12"/>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5" name="Group 411"/>
              <p:cNvGrpSpPr>
                <a:grpSpLocks/>
              </p:cNvGrpSpPr>
              <p:nvPr/>
            </p:nvGrpSpPr>
            <p:grpSpPr bwMode="auto">
              <a:xfrm>
                <a:off x="393" y="199"/>
                <a:ext cx="45" cy="23"/>
                <a:chOff x="0" y="0"/>
                <a:chExt cx="45" cy="23"/>
              </a:xfrm>
            </p:grpSpPr>
            <p:sp>
              <p:nvSpPr>
                <p:cNvPr id="14592" name="Freeform 412"/>
                <p:cNvSpPr>
                  <a:spLocks/>
                </p:cNvSpPr>
                <p:nvPr/>
              </p:nvSpPr>
              <p:spPr bwMode="auto">
                <a:xfrm>
                  <a:off x="0" y="0"/>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3" name="Freeform 413"/>
                <p:cNvSpPr>
                  <a:spLocks/>
                </p:cNvSpPr>
                <p:nvPr/>
              </p:nvSpPr>
              <p:spPr bwMode="auto">
                <a:xfrm>
                  <a:off x="7" y="1"/>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4" name="Freeform 414"/>
                <p:cNvSpPr>
                  <a:spLocks/>
                </p:cNvSpPr>
                <p:nvPr/>
              </p:nvSpPr>
              <p:spPr bwMode="auto">
                <a:xfrm>
                  <a:off x="13" y="13"/>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6" name="Group 415"/>
              <p:cNvGrpSpPr>
                <a:grpSpLocks/>
              </p:cNvGrpSpPr>
              <p:nvPr/>
            </p:nvGrpSpPr>
            <p:grpSpPr bwMode="auto">
              <a:xfrm>
                <a:off x="408" y="213"/>
                <a:ext cx="44" cy="23"/>
                <a:chOff x="0" y="0"/>
                <a:chExt cx="44" cy="23"/>
              </a:xfrm>
            </p:grpSpPr>
            <p:sp>
              <p:nvSpPr>
                <p:cNvPr id="14589" name="Freeform 416"/>
                <p:cNvSpPr>
                  <a:spLocks/>
                </p:cNvSpPr>
                <p:nvPr/>
              </p:nvSpPr>
              <p:spPr bwMode="auto">
                <a:xfrm>
                  <a:off x="0" y="0"/>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0" name="Freeform 417"/>
                <p:cNvSpPr>
                  <a:spLocks/>
                </p:cNvSpPr>
                <p:nvPr/>
              </p:nvSpPr>
              <p:spPr bwMode="auto">
                <a:xfrm>
                  <a:off x="6" y="1"/>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91" name="Freeform 418"/>
                <p:cNvSpPr>
                  <a:spLocks/>
                </p:cNvSpPr>
                <p:nvPr/>
              </p:nvSpPr>
              <p:spPr bwMode="auto">
                <a:xfrm>
                  <a:off x="12" y="13"/>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7" name="Group 419"/>
              <p:cNvGrpSpPr>
                <a:grpSpLocks/>
              </p:cNvGrpSpPr>
              <p:nvPr/>
            </p:nvGrpSpPr>
            <p:grpSpPr bwMode="auto">
              <a:xfrm>
                <a:off x="421" y="227"/>
                <a:ext cx="45" cy="23"/>
                <a:chOff x="0" y="0"/>
                <a:chExt cx="45" cy="23"/>
              </a:xfrm>
            </p:grpSpPr>
            <p:sp>
              <p:nvSpPr>
                <p:cNvPr id="14586" name="Freeform 420"/>
                <p:cNvSpPr>
                  <a:spLocks/>
                </p:cNvSpPr>
                <p:nvPr/>
              </p:nvSpPr>
              <p:spPr bwMode="auto">
                <a:xfrm>
                  <a:off x="0" y="0"/>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7" name="Freeform 421"/>
                <p:cNvSpPr>
                  <a:spLocks/>
                </p:cNvSpPr>
                <p:nvPr/>
              </p:nvSpPr>
              <p:spPr bwMode="auto">
                <a:xfrm>
                  <a:off x="6" y="0"/>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8" name="Freeform 422"/>
                <p:cNvSpPr>
                  <a:spLocks/>
                </p:cNvSpPr>
                <p:nvPr/>
              </p:nvSpPr>
              <p:spPr bwMode="auto">
                <a:xfrm>
                  <a:off x="12" y="13"/>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28" name="Group 423"/>
              <p:cNvGrpSpPr>
                <a:grpSpLocks/>
              </p:cNvGrpSpPr>
              <p:nvPr/>
            </p:nvGrpSpPr>
            <p:grpSpPr bwMode="auto">
              <a:xfrm>
                <a:off x="433" y="241"/>
                <a:ext cx="44" cy="23"/>
                <a:chOff x="0" y="0"/>
                <a:chExt cx="44" cy="23"/>
              </a:xfrm>
            </p:grpSpPr>
            <p:sp>
              <p:nvSpPr>
                <p:cNvPr id="14583" name="Freeform 424"/>
                <p:cNvSpPr>
                  <a:spLocks/>
                </p:cNvSpPr>
                <p:nvPr/>
              </p:nvSpPr>
              <p:spPr bwMode="auto">
                <a:xfrm>
                  <a:off x="0" y="0"/>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4" name="Freeform 425"/>
                <p:cNvSpPr>
                  <a:spLocks/>
                </p:cNvSpPr>
                <p:nvPr/>
              </p:nvSpPr>
              <p:spPr bwMode="auto">
                <a:xfrm>
                  <a:off x="7" y="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5" name="Freeform 426"/>
                <p:cNvSpPr>
                  <a:spLocks/>
                </p:cNvSpPr>
                <p:nvPr/>
              </p:nvSpPr>
              <p:spPr bwMode="auto">
                <a:xfrm>
                  <a:off x="13" y="12"/>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29" name="Freeform 427"/>
              <p:cNvSpPr>
                <a:spLocks/>
              </p:cNvSpPr>
              <p:nvPr/>
            </p:nvSpPr>
            <p:spPr bwMode="auto">
              <a:xfrm>
                <a:off x="272" y="30"/>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0" name="Freeform 428"/>
              <p:cNvSpPr>
                <a:spLocks/>
              </p:cNvSpPr>
              <p:nvPr/>
            </p:nvSpPr>
            <p:spPr bwMode="auto">
              <a:xfrm>
                <a:off x="293" y="50"/>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1" name="Freeform 429"/>
              <p:cNvSpPr>
                <a:spLocks/>
              </p:cNvSpPr>
              <p:nvPr/>
            </p:nvSpPr>
            <p:spPr bwMode="auto">
              <a:xfrm>
                <a:off x="312" y="68"/>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2" name="Freeform 430"/>
              <p:cNvSpPr>
                <a:spLocks/>
              </p:cNvSpPr>
              <p:nvPr/>
            </p:nvSpPr>
            <p:spPr bwMode="auto">
              <a:xfrm>
                <a:off x="332" y="87"/>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3" name="Freeform 431"/>
              <p:cNvSpPr>
                <a:spLocks/>
              </p:cNvSpPr>
              <p:nvPr/>
            </p:nvSpPr>
            <p:spPr bwMode="auto">
              <a:xfrm>
                <a:off x="353" y="10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4" name="Freeform 432"/>
              <p:cNvSpPr>
                <a:spLocks/>
              </p:cNvSpPr>
              <p:nvPr/>
            </p:nvSpPr>
            <p:spPr bwMode="auto">
              <a:xfrm>
                <a:off x="374" y="125"/>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5" name="Freeform 433"/>
              <p:cNvSpPr>
                <a:spLocks/>
              </p:cNvSpPr>
              <p:nvPr/>
            </p:nvSpPr>
            <p:spPr bwMode="auto">
              <a:xfrm>
                <a:off x="395" y="143"/>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6" name="Freeform 434"/>
              <p:cNvSpPr>
                <a:spLocks/>
              </p:cNvSpPr>
              <p:nvPr/>
            </p:nvSpPr>
            <p:spPr bwMode="auto">
              <a:xfrm>
                <a:off x="415" y="162"/>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7" name="Freeform 435"/>
              <p:cNvSpPr>
                <a:spLocks/>
              </p:cNvSpPr>
              <p:nvPr/>
            </p:nvSpPr>
            <p:spPr bwMode="auto">
              <a:xfrm>
                <a:off x="434" y="181"/>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8" name="Freeform 436"/>
              <p:cNvSpPr>
                <a:spLocks/>
              </p:cNvSpPr>
              <p:nvPr/>
            </p:nvSpPr>
            <p:spPr bwMode="auto">
              <a:xfrm>
                <a:off x="454" y="200"/>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39" name="Freeform 437"/>
              <p:cNvSpPr>
                <a:spLocks/>
              </p:cNvSpPr>
              <p:nvPr/>
            </p:nvSpPr>
            <p:spPr bwMode="auto">
              <a:xfrm>
                <a:off x="475" y="219"/>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540" name="Group 438"/>
              <p:cNvGrpSpPr>
                <a:grpSpLocks/>
              </p:cNvGrpSpPr>
              <p:nvPr/>
            </p:nvGrpSpPr>
            <p:grpSpPr bwMode="auto">
              <a:xfrm>
                <a:off x="0" y="9"/>
                <a:ext cx="49" cy="24"/>
                <a:chOff x="0" y="0"/>
                <a:chExt cx="49" cy="24"/>
              </a:xfrm>
            </p:grpSpPr>
            <p:sp>
              <p:nvSpPr>
                <p:cNvPr id="14580" name="Freeform 439"/>
                <p:cNvSpPr>
                  <a:spLocks/>
                </p:cNvSpPr>
                <p:nvPr/>
              </p:nvSpPr>
              <p:spPr bwMode="auto">
                <a:xfrm>
                  <a:off x="0" y="0"/>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1" name="Freeform 440"/>
                <p:cNvSpPr>
                  <a:spLocks/>
                </p:cNvSpPr>
                <p:nvPr/>
              </p:nvSpPr>
              <p:spPr bwMode="auto">
                <a:xfrm>
                  <a:off x="5" y="1"/>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82" name="Freeform 441"/>
                <p:cNvSpPr>
                  <a:spLocks/>
                </p:cNvSpPr>
                <p:nvPr/>
              </p:nvSpPr>
              <p:spPr bwMode="auto">
                <a:xfrm>
                  <a:off x="8" y="12"/>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1" name="Group 442"/>
              <p:cNvGrpSpPr>
                <a:grpSpLocks/>
              </p:cNvGrpSpPr>
              <p:nvPr/>
            </p:nvGrpSpPr>
            <p:grpSpPr bwMode="auto">
              <a:xfrm>
                <a:off x="14" y="25"/>
                <a:ext cx="49" cy="22"/>
                <a:chOff x="0" y="0"/>
                <a:chExt cx="49" cy="22"/>
              </a:xfrm>
            </p:grpSpPr>
            <p:sp>
              <p:nvSpPr>
                <p:cNvPr id="14577" name="Freeform 443"/>
                <p:cNvSpPr>
                  <a:spLocks/>
                </p:cNvSpPr>
                <p:nvPr/>
              </p:nvSpPr>
              <p:spPr bwMode="auto">
                <a:xfrm>
                  <a:off x="0" y="0"/>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8" name="Freeform 444"/>
                <p:cNvSpPr>
                  <a:spLocks/>
                </p:cNvSpPr>
                <p:nvPr/>
              </p:nvSpPr>
              <p:spPr bwMode="auto">
                <a:xfrm>
                  <a:off x="5" y="0"/>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9" name="Freeform 445"/>
                <p:cNvSpPr>
                  <a:spLocks/>
                </p:cNvSpPr>
                <p:nvPr/>
              </p:nvSpPr>
              <p:spPr bwMode="auto">
                <a:xfrm>
                  <a:off x="8" y="11"/>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2" name="Group 446"/>
              <p:cNvGrpSpPr>
                <a:grpSpLocks/>
              </p:cNvGrpSpPr>
              <p:nvPr/>
            </p:nvGrpSpPr>
            <p:grpSpPr bwMode="auto">
              <a:xfrm>
                <a:off x="28" y="38"/>
                <a:ext cx="48" cy="23"/>
                <a:chOff x="0" y="0"/>
                <a:chExt cx="48" cy="23"/>
              </a:xfrm>
            </p:grpSpPr>
            <p:sp>
              <p:nvSpPr>
                <p:cNvPr id="14574" name="Freeform 447"/>
                <p:cNvSpPr>
                  <a:spLocks/>
                </p:cNvSpPr>
                <p:nvPr/>
              </p:nvSpPr>
              <p:spPr bwMode="auto">
                <a:xfrm>
                  <a:off x="0" y="0"/>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5" name="Freeform 448"/>
                <p:cNvSpPr>
                  <a:spLocks/>
                </p:cNvSpPr>
                <p:nvPr/>
              </p:nvSpPr>
              <p:spPr bwMode="auto">
                <a:xfrm>
                  <a:off x="4" y="1"/>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6" name="Freeform 449"/>
                <p:cNvSpPr>
                  <a:spLocks/>
                </p:cNvSpPr>
                <p:nvPr/>
              </p:nvSpPr>
              <p:spPr bwMode="auto">
                <a:xfrm>
                  <a:off x="7"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3" name="Group 450"/>
              <p:cNvGrpSpPr>
                <a:grpSpLocks/>
              </p:cNvGrpSpPr>
              <p:nvPr/>
            </p:nvGrpSpPr>
            <p:grpSpPr bwMode="auto">
              <a:xfrm>
                <a:off x="42" y="56"/>
                <a:ext cx="49" cy="23"/>
                <a:chOff x="0" y="0"/>
                <a:chExt cx="49" cy="23"/>
              </a:xfrm>
            </p:grpSpPr>
            <p:sp>
              <p:nvSpPr>
                <p:cNvPr id="14571" name="Freeform 451"/>
                <p:cNvSpPr>
                  <a:spLocks/>
                </p:cNvSpPr>
                <p:nvPr/>
              </p:nvSpPr>
              <p:spPr bwMode="auto">
                <a:xfrm>
                  <a:off x="0" y="0"/>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2" name="Freeform 452"/>
                <p:cNvSpPr>
                  <a:spLocks/>
                </p:cNvSpPr>
                <p:nvPr/>
              </p:nvSpPr>
              <p:spPr bwMode="auto">
                <a:xfrm>
                  <a:off x="5" y="0"/>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3" name="Freeform 453"/>
                <p:cNvSpPr>
                  <a:spLocks/>
                </p:cNvSpPr>
                <p:nvPr/>
              </p:nvSpPr>
              <p:spPr bwMode="auto">
                <a:xfrm>
                  <a:off x="8"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4" name="Group 454"/>
              <p:cNvGrpSpPr>
                <a:grpSpLocks/>
              </p:cNvGrpSpPr>
              <p:nvPr/>
            </p:nvGrpSpPr>
            <p:grpSpPr bwMode="auto">
              <a:xfrm>
                <a:off x="52" y="71"/>
                <a:ext cx="133" cy="106"/>
                <a:chOff x="0" y="0"/>
                <a:chExt cx="133" cy="106"/>
              </a:xfrm>
            </p:grpSpPr>
            <p:sp>
              <p:nvSpPr>
                <p:cNvPr id="14568" name="Freeform 455"/>
                <p:cNvSpPr>
                  <a:spLocks/>
                </p:cNvSpPr>
                <p:nvPr/>
              </p:nvSpPr>
              <p:spPr bwMode="auto">
                <a:xfrm>
                  <a:off x="0" y="1"/>
                  <a:ext cx="91" cy="105"/>
                </a:xfrm>
                <a:custGeom>
                  <a:avLst/>
                  <a:gdLst>
                    <a:gd name="T0" fmla="*/ 2 w 182"/>
                    <a:gd name="T1" fmla="*/ 0 h 314"/>
                    <a:gd name="T2" fmla="*/ 0 w 182"/>
                    <a:gd name="T3" fmla="*/ 0 h 314"/>
                    <a:gd name="T4" fmla="*/ 1 w 182"/>
                    <a:gd name="T5" fmla="*/ 0 h 314"/>
                    <a:gd name="T6" fmla="*/ 2 w 182"/>
                    <a:gd name="T7" fmla="*/ 0 h 314"/>
                    <a:gd name="T8" fmla="*/ 2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9" name="Freeform 456"/>
                <p:cNvSpPr>
                  <a:spLocks/>
                </p:cNvSpPr>
                <p:nvPr/>
              </p:nvSpPr>
              <p:spPr bwMode="auto">
                <a:xfrm>
                  <a:off x="7" y="0"/>
                  <a:ext cx="118" cy="94"/>
                </a:xfrm>
                <a:custGeom>
                  <a:avLst/>
                  <a:gdLst>
                    <a:gd name="T0" fmla="*/ 1 w 235"/>
                    <a:gd name="T1" fmla="*/ 0 h 281"/>
                    <a:gd name="T2" fmla="*/ 1 w 235"/>
                    <a:gd name="T3" fmla="*/ 0 h 281"/>
                    <a:gd name="T4" fmla="*/ 1 w 235"/>
                    <a:gd name="T5" fmla="*/ 0 h 281"/>
                    <a:gd name="T6" fmla="*/ 1 w 235"/>
                    <a:gd name="T7" fmla="*/ 0 h 281"/>
                    <a:gd name="T8" fmla="*/ 2 w 235"/>
                    <a:gd name="T9" fmla="*/ 0 h 281"/>
                    <a:gd name="T10" fmla="*/ 2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70" name="Freeform 457"/>
                <p:cNvSpPr>
                  <a:spLocks/>
                </p:cNvSpPr>
                <p:nvPr/>
              </p:nvSpPr>
              <p:spPr bwMode="auto">
                <a:xfrm>
                  <a:off x="86" y="94"/>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5" name="Group 458"/>
              <p:cNvGrpSpPr>
                <a:grpSpLocks/>
              </p:cNvGrpSpPr>
              <p:nvPr/>
            </p:nvGrpSpPr>
            <p:grpSpPr bwMode="auto">
              <a:xfrm>
                <a:off x="144" y="168"/>
                <a:ext cx="48" cy="23"/>
                <a:chOff x="0" y="0"/>
                <a:chExt cx="48" cy="23"/>
              </a:xfrm>
            </p:grpSpPr>
            <p:sp>
              <p:nvSpPr>
                <p:cNvPr id="14565" name="Freeform 459"/>
                <p:cNvSpPr>
                  <a:spLocks/>
                </p:cNvSpPr>
                <p:nvPr/>
              </p:nvSpPr>
              <p:spPr bwMode="auto">
                <a:xfrm>
                  <a:off x="0" y="0"/>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6" name="Freeform 460"/>
                <p:cNvSpPr>
                  <a:spLocks/>
                </p:cNvSpPr>
                <p:nvPr/>
              </p:nvSpPr>
              <p:spPr bwMode="auto">
                <a:xfrm>
                  <a:off x="4" y="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7" name="Freeform 461"/>
                <p:cNvSpPr>
                  <a:spLocks/>
                </p:cNvSpPr>
                <p:nvPr/>
              </p:nvSpPr>
              <p:spPr bwMode="auto">
                <a:xfrm>
                  <a:off x="7" y="12"/>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6" name="Group 462"/>
              <p:cNvGrpSpPr>
                <a:grpSpLocks/>
              </p:cNvGrpSpPr>
              <p:nvPr/>
            </p:nvGrpSpPr>
            <p:grpSpPr bwMode="auto">
              <a:xfrm>
                <a:off x="157" y="184"/>
                <a:ext cx="49" cy="22"/>
                <a:chOff x="0" y="0"/>
                <a:chExt cx="49" cy="22"/>
              </a:xfrm>
            </p:grpSpPr>
            <p:sp>
              <p:nvSpPr>
                <p:cNvPr id="14562" name="Freeform 463"/>
                <p:cNvSpPr>
                  <a:spLocks/>
                </p:cNvSpPr>
                <p:nvPr/>
              </p:nvSpPr>
              <p:spPr bwMode="auto">
                <a:xfrm>
                  <a:off x="0" y="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3" name="Freeform 464"/>
                <p:cNvSpPr>
                  <a:spLocks/>
                </p:cNvSpPr>
                <p:nvPr/>
              </p:nvSpPr>
              <p:spPr bwMode="auto">
                <a:xfrm>
                  <a:off x="5" y="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4" name="Freeform 465"/>
                <p:cNvSpPr>
                  <a:spLocks/>
                </p:cNvSpPr>
                <p:nvPr/>
              </p:nvSpPr>
              <p:spPr bwMode="auto">
                <a:xfrm>
                  <a:off x="8" y="1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7" name="Group 466"/>
              <p:cNvGrpSpPr>
                <a:grpSpLocks/>
              </p:cNvGrpSpPr>
              <p:nvPr/>
            </p:nvGrpSpPr>
            <p:grpSpPr bwMode="auto">
              <a:xfrm>
                <a:off x="386" y="240"/>
                <a:ext cx="49" cy="23"/>
                <a:chOff x="0" y="0"/>
                <a:chExt cx="49" cy="23"/>
              </a:xfrm>
            </p:grpSpPr>
            <p:sp>
              <p:nvSpPr>
                <p:cNvPr id="14559" name="Freeform 467"/>
                <p:cNvSpPr>
                  <a:spLocks/>
                </p:cNvSpPr>
                <p:nvPr/>
              </p:nvSpPr>
              <p:spPr bwMode="auto">
                <a:xfrm>
                  <a:off x="0" y="0"/>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0" name="Freeform 468"/>
                <p:cNvSpPr>
                  <a:spLocks/>
                </p:cNvSpPr>
                <p:nvPr/>
              </p:nvSpPr>
              <p:spPr bwMode="auto">
                <a:xfrm>
                  <a:off x="4" y="1"/>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61" name="Freeform 469"/>
                <p:cNvSpPr>
                  <a:spLocks/>
                </p:cNvSpPr>
                <p:nvPr/>
              </p:nvSpPr>
              <p:spPr bwMode="auto">
                <a:xfrm>
                  <a:off x="7"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8" name="Group 470"/>
              <p:cNvGrpSpPr>
                <a:grpSpLocks/>
              </p:cNvGrpSpPr>
              <p:nvPr/>
            </p:nvGrpSpPr>
            <p:grpSpPr bwMode="auto">
              <a:xfrm>
                <a:off x="234" y="214"/>
                <a:ext cx="48" cy="23"/>
                <a:chOff x="0" y="0"/>
                <a:chExt cx="48" cy="23"/>
              </a:xfrm>
            </p:grpSpPr>
            <p:sp>
              <p:nvSpPr>
                <p:cNvPr id="14556" name="Freeform 471"/>
                <p:cNvSpPr>
                  <a:spLocks/>
                </p:cNvSpPr>
                <p:nvPr/>
              </p:nvSpPr>
              <p:spPr bwMode="auto">
                <a:xfrm>
                  <a:off x="0" y="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7" name="Freeform 472"/>
                <p:cNvSpPr>
                  <a:spLocks/>
                </p:cNvSpPr>
                <p:nvPr/>
              </p:nvSpPr>
              <p:spPr bwMode="auto">
                <a:xfrm>
                  <a:off x="4" y="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8" name="Freeform 473"/>
                <p:cNvSpPr>
                  <a:spLocks/>
                </p:cNvSpPr>
                <p:nvPr/>
              </p:nvSpPr>
              <p:spPr bwMode="auto">
                <a:xfrm>
                  <a:off x="7"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49" name="Group 474"/>
              <p:cNvGrpSpPr>
                <a:grpSpLocks/>
              </p:cNvGrpSpPr>
              <p:nvPr/>
            </p:nvGrpSpPr>
            <p:grpSpPr bwMode="auto">
              <a:xfrm>
                <a:off x="243" y="228"/>
                <a:ext cx="49" cy="23"/>
                <a:chOff x="0" y="0"/>
                <a:chExt cx="49" cy="23"/>
              </a:xfrm>
            </p:grpSpPr>
            <p:sp>
              <p:nvSpPr>
                <p:cNvPr id="14553" name="Freeform 475"/>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4" name="Freeform 476"/>
                <p:cNvSpPr>
                  <a:spLocks/>
                </p:cNvSpPr>
                <p:nvPr/>
              </p:nvSpPr>
              <p:spPr bwMode="auto">
                <a:xfrm>
                  <a:off x="5" y="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5" name="Freeform 477"/>
                <p:cNvSpPr>
                  <a:spLocks/>
                </p:cNvSpPr>
                <p:nvPr/>
              </p:nvSpPr>
              <p:spPr bwMode="auto">
                <a:xfrm>
                  <a:off x="8"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4550" name="Freeform 478"/>
              <p:cNvSpPr>
                <a:spLocks/>
              </p:cNvSpPr>
              <p:nvPr/>
            </p:nvSpPr>
            <p:spPr bwMode="auto">
              <a:xfrm>
                <a:off x="287" y="227"/>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1" name="Freeform 479"/>
              <p:cNvSpPr>
                <a:spLocks/>
              </p:cNvSpPr>
              <p:nvPr/>
            </p:nvSpPr>
            <p:spPr bwMode="auto">
              <a:xfrm>
                <a:off x="292" y="227"/>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1 w 183"/>
                  <a:gd name="T11" fmla="*/ 0 h 85"/>
                  <a:gd name="T12" fmla="*/ 1 w 183"/>
                  <a:gd name="T13" fmla="*/ 0 h 85"/>
                  <a:gd name="T14" fmla="*/ 1 w 183"/>
                  <a:gd name="T15" fmla="*/ 0 h 85"/>
                  <a:gd name="T16" fmla="*/ 1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52" name="Freeform 480"/>
              <p:cNvSpPr>
                <a:spLocks/>
              </p:cNvSpPr>
              <p:nvPr/>
            </p:nvSpPr>
            <p:spPr bwMode="auto">
              <a:xfrm>
                <a:off x="308" y="256"/>
                <a:ext cx="81" cy="12"/>
              </a:xfrm>
              <a:custGeom>
                <a:avLst/>
                <a:gdLst>
                  <a:gd name="T0" fmla="*/ 0 w 160"/>
                  <a:gd name="T1" fmla="*/ 0 h 36"/>
                  <a:gd name="T2" fmla="*/ 1 w 160"/>
                  <a:gd name="T3" fmla="*/ 0 h 36"/>
                  <a:gd name="T4" fmla="*/ 1 w 160"/>
                  <a:gd name="T5" fmla="*/ 0 h 36"/>
                  <a:gd name="T6" fmla="*/ 1 w 160"/>
                  <a:gd name="T7" fmla="*/ 0 h 36"/>
                  <a:gd name="T8" fmla="*/ 2 w 160"/>
                  <a:gd name="T9" fmla="*/ 0 h 36"/>
                  <a:gd name="T10" fmla="*/ 2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447" name="Group 481"/>
            <p:cNvGrpSpPr>
              <a:grpSpLocks/>
            </p:cNvGrpSpPr>
            <p:nvPr/>
          </p:nvGrpSpPr>
          <p:grpSpPr bwMode="auto">
            <a:xfrm>
              <a:off x="296" y="853"/>
              <a:ext cx="413" cy="50"/>
              <a:chOff x="0" y="0"/>
              <a:chExt cx="413" cy="50"/>
            </a:xfrm>
          </p:grpSpPr>
          <p:sp>
            <p:nvSpPr>
              <p:cNvPr id="14468" name="Freeform 482"/>
              <p:cNvSpPr>
                <a:spLocks/>
              </p:cNvSpPr>
              <p:nvPr/>
            </p:nvSpPr>
            <p:spPr bwMode="auto">
              <a:xfrm>
                <a:off x="0" y="0"/>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7 w 825"/>
                  <a:gd name="T15" fmla="*/ 0 h 151"/>
                  <a:gd name="T16" fmla="*/ 7 w 825"/>
                  <a:gd name="T17" fmla="*/ 0 h 151"/>
                  <a:gd name="T18" fmla="*/ 7 w 825"/>
                  <a:gd name="T19" fmla="*/ 0 h 151"/>
                  <a:gd name="T20" fmla="*/ 7 w 825"/>
                  <a:gd name="T21" fmla="*/ 0 h 151"/>
                  <a:gd name="T22" fmla="*/ 7 w 825"/>
                  <a:gd name="T23" fmla="*/ 0 h 151"/>
                  <a:gd name="T24" fmla="*/ 7 w 825"/>
                  <a:gd name="T25" fmla="*/ 0 h 151"/>
                  <a:gd name="T26" fmla="*/ 7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cmpd="sng">
                <a:solidFill>
                  <a:srgbClr val="000000"/>
                </a:solidFill>
                <a:round/>
                <a:headEnd/>
                <a:tailEnd/>
              </a:ln>
            </p:spPr>
            <p:txBody>
              <a:bodyPr/>
              <a:lstStyle/>
              <a:p>
                <a:endParaRPr lang="zh-CN" altLang="en-US"/>
              </a:p>
            </p:txBody>
          </p:sp>
          <p:sp>
            <p:nvSpPr>
              <p:cNvPr id="14469" name="Freeform 483"/>
              <p:cNvSpPr>
                <a:spLocks/>
              </p:cNvSpPr>
              <p:nvPr/>
            </p:nvSpPr>
            <p:spPr bwMode="auto">
              <a:xfrm>
                <a:off x="52" y="12"/>
                <a:ext cx="330" cy="27"/>
              </a:xfrm>
              <a:custGeom>
                <a:avLst/>
                <a:gdLst>
                  <a:gd name="T0" fmla="*/ 1 w 658"/>
                  <a:gd name="T1" fmla="*/ 0 h 79"/>
                  <a:gd name="T2" fmla="*/ 0 w 658"/>
                  <a:gd name="T3" fmla="*/ 0 h 79"/>
                  <a:gd name="T4" fmla="*/ 2 w 658"/>
                  <a:gd name="T5" fmla="*/ 0 h 79"/>
                  <a:gd name="T6" fmla="*/ 2 w 658"/>
                  <a:gd name="T7" fmla="*/ 0 h 79"/>
                  <a:gd name="T8" fmla="*/ 4 w 658"/>
                  <a:gd name="T9" fmla="*/ 0 h 79"/>
                  <a:gd name="T10" fmla="*/ 4 w 658"/>
                  <a:gd name="T11" fmla="*/ 0 h 79"/>
                  <a:gd name="T12" fmla="*/ 6 w 658"/>
                  <a:gd name="T13" fmla="*/ 0 h 79"/>
                  <a:gd name="T14" fmla="*/ 6 w 658"/>
                  <a:gd name="T15" fmla="*/ 0 h 79"/>
                  <a:gd name="T16" fmla="*/ 4 w 658"/>
                  <a:gd name="T17" fmla="*/ 0 h 79"/>
                  <a:gd name="T18" fmla="*/ 4 w 658"/>
                  <a:gd name="T19" fmla="*/ 0 h 79"/>
                  <a:gd name="T20" fmla="*/ 2 w 658"/>
                  <a:gd name="T21" fmla="*/ 0 h 79"/>
                  <a:gd name="T22" fmla="*/ 2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70" name="Rectangle 484"/>
              <p:cNvSpPr>
                <a:spLocks noChangeArrowheads="1"/>
              </p:cNvSpPr>
              <p:nvPr/>
            </p:nvSpPr>
            <p:spPr bwMode="auto">
              <a:xfrm>
                <a:off x="62" y="35"/>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71" name="Rectangle 485"/>
              <p:cNvSpPr>
                <a:spLocks noChangeArrowheads="1"/>
              </p:cNvSpPr>
              <p:nvPr/>
            </p:nvSpPr>
            <p:spPr bwMode="auto">
              <a:xfrm>
                <a:off x="317" y="34"/>
                <a:ext cx="53" cy="6"/>
              </a:xfrm>
              <a:prstGeom prst="rect">
                <a:avLst/>
              </a:prstGeom>
              <a:solidFill>
                <a:srgbClr val="202020"/>
              </a:solidFill>
              <a:ln w="7938">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grpSp>
          <p:nvGrpSpPr>
            <p:cNvPr id="14448" name="Group 486"/>
            <p:cNvGrpSpPr>
              <a:grpSpLocks/>
            </p:cNvGrpSpPr>
            <p:nvPr/>
          </p:nvGrpSpPr>
          <p:grpSpPr bwMode="auto">
            <a:xfrm>
              <a:off x="603" y="509"/>
              <a:ext cx="508" cy="321"/>
              <a:chOff x="0" y="0"/>
              <a:chExt cx="508" cy="321"/>
            </a:xfrm>
          </p:grpSpPr>
          <p:sp>
            <p:nvSpPr>
              <p:cNvPr id="14449" name="Freeform 487"/>
              <p:cNvSpPr>
                <a:spLocks/>
              </p:cNvSpPr>
              <p:nvPr/>
            </p:nvSpPr>
            <p:spPr bwMode="auto">
              <a:xfrm>
                <a:off x="413" y="254"/>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1 w 191"/>
                  <a:gd name="T17" fmla="*/ 0 h 200"/>
                  <a:gd name="T18" fmla="*/ 1 w 191"/>
                  <a:gd name="T19" fmla="*/ 0 h 200"/>
                  <a:gd name="T20" fmla="*/ 1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cmpd="sng">
                <a:solidFill>
                  <a:srgbClr val="404040"/>
                </a:solidFill>
                <a:round/>
                <a:headEnd/>
                <a:tailEnd/>
              </a:ln>
            </p:spPr>
            <p:txBody>
              <a:bodyPr/>
              <a:lstStyle/>
              <a:p>
                <a:endParaRPr lang="zh-CN" altLang="en-US"/>
              </a:p>
            </p:txBody>
          </p:sp>
          <p:sp>
            <p:nvSpPr>
              <p:cNvPr id="14450" name="Freeform 488"/>
              <p:cNvSpPr>
                <a:spLocks/>
              </p:cNvSpPr>
              <p:nvPr/>
            </p:nvSpPr>
            <p:spPr bwMode="auto">
              <a:xfrm>
                <a:off x="0" y="0"/>
                <a:ext cx="429" cy="264"/>
              </a:xfrm>
              <a:custGeom>
                <a:avLst/>
                <a:gdLst>
                  <a:gd name="T0" fmla="*/ 0 w 860"/>
                  <a:gd name="T1" fmla="*/ 0 h 791"/>
                  <a:gd name="T2" fmla="*/ 6 w 860"/>
                  <a:gd name="T3" fmla="*/ 0 h 791"/>
                  <a:gd name="T4" fmla="*/ 6 w 860"/>
                  <a:gd name="T5" fmla="*/ 0 h 791"/>
                  <a:gd name="T6" fmla="*/ 6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51" name="Freeform 489"/>
              <p:cNvSpPr>
                <a:spLocks/>
              </p:cNvSpPr>
              <p:nvPr/>
            </p:nvSpPr>
            <p:spPr bwMode="auto">
              <a:xfrm>
                <a:off x="294" y="173"/>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2 w 281"/>
                  <a:gd name="T11" fmla="*/ 0 h 366"/>
                  <a:gd name="T12" fmla="*/ 3 w 281"/>
                  <a:gd name="T13" fmla="*/ 0 h 366"/>
                  <a:gd name="T14" fmla="*/ 3 w 281"/>
                  <a:gd name="T15" fmla="*/ 0 h 366"/>
                  <a:gd name="T16" fmla="*/ 2 w 281"/>
                  <a:gd name="T17" fmla="*/ 0 h 366"/>
                  <a:gd name="T18" fmla="*/ 2 w 281"/>
                  <a:gd name="T19" fmla="*/ 0 h 366"/>
                  <a:gd name="T20" fmla="*/ 2 w 281"/>
                  <a:gd name="T21" fmla="*/ 0 h 366"/>
                  <a:gd name="T22" fmla="*/ 2 w 281"/>
                  <a:gd name="T23" fmla="*/ 0 h 366"/>
                  <a:gd name="T24" fmla="*/ 2 w 281"/>
                  <a:gd name="T25" fmla="*/ 0 h 366"/>
                  <a:gd name="T26" fmla="*/ 2 w 281"/>
                  <a:gd name="T27" fmla="*/ 0 h 366"/>
                  <a:gd name="T28" fmla="*/ 2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cmpd="sng">
                <a:solidFill>
                  <a:srgbClr val="000000"/>
                </a:solidFill>
                <a:round/>
                <a:headEnd/>
                <a:tailEnd/>
              </a:ln>
            </p:spPr>
            <p:txBody>
              <a:bodyPr/>
              <a:lstStyle/>
              <a:p>
                <a:endParaRPr lang="zh-CN" altLang="en-US"/>
              </a:p>
            </p:txBody>
          </p:sp>
          <p:sp>
            <p:nvSpPr>
              <p:cNvPr id="14452" name="Line 490"/>
              <p:cNvSpPr>
                <a:spLocks noChangeShapeType="1"/>
              </p:cNvSpPr>
              <p:nvPr/>
            </p:nvSpPr>
            <p:spPr bwMode="auto">
              <a:xfrm>
                <a:off x="359" y="188"/>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53" name="Freeform 491"/>
              <p:cNvSpPr>
                <a:spLocks/>
              </p:cNvSpPr>
              <p:nvPr/>
            </p:nvSpPr>
            <p:spPr bwMode="auto">
              <a:xfrm>
                <a:off x="15" y="9"/>
                <a:ext cx="111" cy="96"/>
              </a:xfrm>
              <a:custGeom>
                <a:avLst/>
                <a:gdLst>
                  <a:gd name="T0" fmla="*/ 1 w 222"/>
                  <a:gd name="T1" fmla="*/ 0 h 289"/>
                  <a:gd name="T2" fmla="*/ 1 w 222"/>
                  <a:gd name="T3" fmla="*/ 0 h 289"/>
                  <a:gd name="T4" fmla="*/ 1 w 222"/>
                  <a:gd name="T5" fmla="*/ 0 h 289"/>
                  <a:gd name="T6" fmla="*/ 1 w 222"/>
                  <a:gd name="T7" fmla="*/ 0 h 289"/>
                  <a:gd name="T8" fmla="*/ 2 w 222"/>
                  <a:gd name="T9" fmla="*/ 0 h 289"/>
                  <a:gd name="T10" fmla="*/ 2 w 222"/>
                  <a:gd name="T11" fmla="*/ 0 h 289"/>
                  <a:gd name="T12" fmla="*/ 2 w 222"/>
                  <a:gd name="T13" fmla="*/ 0 h 289"/>
                  <a:gd name="T14" fmla="*/ 2 w 222"/>
                  <a:gd name="T15" fmla="*/ 0 h 289"/>
                  <a:gd name="T16" fmla="*/ 2 w 222"/>
                  <a:gd name="T17" fmla="*/ 0 h 289"/>
                  <a:gd name="T18" fmla="*/ 2 w 222"/>
                  <a:gd name="T19" fmla="*/ 0 h 289"/>
                  <a:gd name="T20" fmla="*/ 2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cmpd="sng">
                <a:solidFill>
                  <a:srgbClr val="000000"/>
                </a:solidFill>
                <a:round/>
                <a:headEnd/>
                <a:tailEnd/>
              </a:ln>
            </p:spPr>
            <p:txBody>
              <a:bodyPr/>
              <a:lstStyle/>
              <a:p>
                <a:endParaRPr lang="zh-CN" altLang="en-US"/>
              </a:p>
            </p:txBody>
          </p:sp>
          <p:sp>
            <p:nvSpPr>
              <p:cNvPr id="14454" name="Freeform 492"/>
              <p:cNvSpPr>
                <a:spLocks/>
              </p:cNvSpPr>
              <p:nvPr/>
            </p:nvSpPr>
            <p:spPr bwMode="auto">
              <a:xfrm>
                <a:off x="229" y="149"/>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cmpd="sng">
                <a:solidFill>
                  <a:srgbClr val="000000"/>
                </a:solidFill>
                <a:round/>
                <a:headEnd/>
                <a:tailEnd/>
              </a:ln>
            </p:spPr>
            <p:txBody>
              <a:bodyPr/>
              <a:lstStyle/>
              <a:p>
                <a:endParaRPr lang="zh-CN" altLang="en-US"/>
              </a:p>
            </p:txBody>
          </p:sp>
          <p:sp>
            <p:nvSpPr>
              <p:cNvPr id="14455" name="Freeform 493"/>
              <p:cNvSpPr>
                <a:spLocks/>
              </p:cNvSpPr>
              <p:nvPr/>
            </p:nvSpPr>
            <p:spPr bwMode="auto">
              <a:xfrm>
                <a:off x="213" y="138"/>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cmpd="sng">
                <a:solidFill>
                  <a:srgbClr val="000000"/>
                </a:solidFill>
                <a:round/>
                <a:headEnd/>
                <a:tailEnd/>
              </a:ln>
            </p:spPr>
            <p:txBody>
              <a:bodyPr/>
              <a:lstStyle/>
              <a:p>
                <a:endParaRPr lang="zh-CN" altLang="en-US"/>
              </a:p>
            </p:txBody>
          </p:sp>
          <p:sp>
            <p:nvSpPr>
              <p:cNvPr id="14456" name="Freeform 494"/>
              <p:cNvSpPr>
                <a:spLocks/>
              </p:cNvSpPr>
              <p:nvPr/>
            </p:nvSpPr>
            <p:spPr bwMode="auto">
              <a:xfrm>
                <a:off x="195" y="127"/>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cmpd="sng">
                <a:solidFill>
                  <a:srgbClr val="000000"/>
                </a:solidFill>
                <a:round/>
                <a:headEnd/>
                <a:tailEnd/>
              </a:ln>
            </p:spPr>
            <p:txBody>
              <a:bodyPr/>
              <a:lstStyle/>
              <a:p>
                <a:endParaRPr lang="zh-CN" altLang="en-US"/>
              </a:p>
            </p:txBody>
          </p:sp>
          <p:sp>
            <p:nvSpPr>
              <p:cNvPr id="14457" name="Freeform 495"/>
              <p:cNvSpPr>
                <a:spLocks/>
              </p:cNvSpPr>
              <p:nvPr/>
            </p:nvSpPr>
            <p:spPr bwMode="auto">
              <a:xfrm>
                <a:off x="174" y="117"/>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cmpd="sng">
                <a:solidFill>
                  <a:srgbClr val="000000"/>
                </a:solidFill>
                <a:round/>
                <a:headEnd/>
                <a:tailEnd/>
              </a:ln>
            </p:spPr>
            <p:txBody>
              <a:bodyPr/>
              <a:lstStyle/>
              <a:p>
                <a:endParaRPr lang="zh-CN" altLang="en-US"/>
              </a:p>
            </p:txBody>
          </p:sp>
          <p:sp>
            <p:nvSpPr>
              <p:cNvPr id="14458" name="Freeform 496"/>
              <p:cNvSpPr>
                <a:spLocks/>
              </p:cNvSpPr>
              <p:nvPr/>
            </p:nvSpPr>
            <p:spPr bwMode="auto">
              <a:xfrm>
                <a:off x="156" y="10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cmpd="sng">
                <a:solidFill>
                  <a:srgbClr val="000000"/>
                </a:solidFill>
                <a:round/>
                <a:headEnd/>
                <a:tailEnd/>
              </a:ln>
            </p:spPr>
            <p:txBody>
              <a:bodyPr/>
              <a:lstStyle/>
              <a:p>
                <a:endParaRPr lang="zh-CN" altLang="en-US"/>
              </a:p>
            </p:txBody>
          </p:sp>
          <p:sp>
            <p:nvSpPr>
              <p:cNvPr id="14459" name="Freeform 497"/>
              <p:cNvSpPr>
                <a:spLocks/>
              </p:cNvSpPr>
              <p:nvPr/>
            </p:nvSpPr>
            <p:spPr bwMode="auto">
              <a:xfrm>
                <a:off x="138" y="93"/>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cmpd="sng">
                <a:solidFill>
                  <a:srgbClr val="000000"/>
                </a:solidFill>
                <a:round/>
                <a:headEnd/>
                <a:tailEnd/>
              </a:ln>
            </p:spPr>
            <p:txBody>
              <a:bodyPr/>
              <a:lstStyle/>
              <a:p>
                <a:endParaRPr lang="zh-CN" altLang="en-US"/>
              </a:p>
            </p:txBody>
          </p:sp>
          <p:sp>
            <p:nvSpPr>
              <p:cNvPr id="14460" name="Freeform 498"/>
              <p:cNvSpPr>
                <a:spLocks/>
              </p:cNvSpPr>
              <p:nvPr/>
            </p:nvSpPr>
            <p:spPr bwMode="auto">
              <a:xfrm>
                <a:off x="122" y="81"/>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cmpd="sng">
                <a:solidFill>
                  <a:srgbClr val="000000"/>
                </a:solidFill>
                <a:round/>
                <a:headEnd/>
                <a:tailEnd/>
              </a:ln>
            </p:spPr>
            <p:txBody>
              <a:bodyPr/>
              <a:lstStyle/>
              <a:p>
                <a:endParaRPr lang="zh-CN" altLang="en-US"/>
              </a:p>
            </p:txBody>
          </p:sp>
          <p:sp>
            <p:nvSpPr>
              <p:cNvPr id="14461" name="Freeform 499"/>
              <p:cNvSpPr>
                <a:spLocks/>
              </p:cNvSpPr>
              <p:nvPr/>
            </p:nvSpPr>
            <p:spPr bwMode="auto">
              <a:xfrm>
                <a:off x="104" y="73"/>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cmpd="sng">
                <a:solidFill>
                  <a:srgbClr val="000000"/>
                </a:solidFill>
                <a:round/>
                <a:headEnd/>
                <a:tailEnd/>
              </a:ln>
            </p:spPr>
            <p:txBody>
              <a:bodyPr/>
              <a:lstStyle/>
              <a:p>
                <a:endParaRPr lang="zh-CN" altLang="en-US"/>
              </a:p>
            </p:txBody>
          </p:sp>
          <p:sp>
            <p:nvSpPr>
              <p:cNvPr id="14462" name="Freeform 500"/>
              <p:cNvSpPr>
                <a:spLocks/>
              </p:cNvSpPr>
              <p:nvPr/>
            </p:nvSpPr>
            <p:spPr bwMode="auto">
              <a:xfrm>
                <a:off x="81" y="24"/>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cmpd="sng">
                <a:solidFill>
                  <a:srgbClr val="000000"/>
                </a:solidFill>
                <a:round/>
                <a:headEnd/>
                <a:tailEnd/>
              </a:ln>
            </p:spPr>
            <p:txBody>
              <a:bodyPr/>
              <a:lstStyle/>
              <a:p>
                <a:endParaRPr lang="zh-CN" altLang="en-US"/>
              </a:p>
            </p:txBody>
          </p:sp>
          <p:sp>
            <p:nvSpPr>
              <p:cNvPr id="14463" name="Oval 501"/>
              <p:cNvSpPr>
                <a:spLocks noChangeArrowheads="1"/>
              </p:cNvSpPr>
              <p:nvPr/>
            </p:nvSpPr>
            <p:spPr bwMode="auto">
              <a:xfrm>
                <a:off x="112" y="295"/>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64" name="Oval 502"/>
              <p:cNvSpPr>
                <a:spLocks noChangeArrowheads="1"/>
              </p:cNvSpPr>
              <p:nvPr/>
            </p:nvSpPr>
            <p:spPr bwMode="auto">
              <a:xfrm>
                <a:off x="205" y="294"/>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65" name="Freeform 503"/>
              <p:cNvSpPr>
                <a:spLocks/>
              </p:cNvSpPr>
              <p:nvPr/>
            </p:nvSpPr>
            <p:spPr bwMode="auto">
              <a:xfrm>
                <a:off x="284" y="308"/>
                <a:ext cx="94" cy="8"/>
              </a:xfrm>
              <a:custGeom>
                <a:avLst/>
                <a:gdLst>
                  <a:gd name="T0" fmla="*/ 0 w 188"/>
                  <a:gd name="T1" fmla="*/ 0 h 25"/>
                  <a:gd name="T2" fmla="*/ 1 w 188"/>
                  <a:gd name="T3" fmla="*/ 0 h 25"/>
                  <a:gd name="T4" fmla="*/ 2 w 188"/>
                  <a:gd name="T5" fmla="*/ 0 h 25"/>
                  <a:gd name="T6" fmla="*/ 2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66" name="Oval 504"/>
              <p:cNvSpPr>
                <a:spLocks noChangeArrowheads="1"/>
              </p:cNvSpPr>
              <p:nvPr/>
            </p:nvSpPr>
            <p:spPr bwMode="auto">
              <a:xfrm>
                <a:off x="111" y="290"/>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67" name="Oval 505"/>
              <p:cNvSpPr>
                <a:spLocks noChangeArrowheads="1"/>
              </p:cNvSpPr>
              <p:nvPr/>
            </p:nvSpPr>
            <p:spPr bwMode="auto">
              <a:xfrm>
                <a:off x="204" y="289"/>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grpSp>
      <p:grpSp>
        <p:nvGrpSpPr>
          <p:cNvPr id="14363" name="Group 506"/>
          <p:cNvGrpSpPr>
            <a:grpSpLocks/>
          </p:cNvGrpSpPr>
          <p:nvPr/>
        </p:nvGrpSpPr>
        <p:grpSpPr bwMode="auto">
          <a:xfrm>
            <a:off x="6997751" y="2256235"/>
            <a:ext cx="1128713" cy="585788"/>
            <a:chOff x="0" y="0"/>
            <a:chExt cx="2529" cy="1270"/>
          </a:xfrm>
        </p:grpSpPr>
        <p:sp>
          <p:nvSpPr>
            <p:cNvPr id="14425" name="Oval 507"/>
            <p:cNvSpPr>
              <a:spLocks noChangeArrowheads="1"/>
            </p:cNvSpPr>
            <p:nvPr/>
          </p:nvSpPr>
          <p:spPr bwMode="auto">
            <a:xfrm>
              <a:off x="874" y="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26" name="Oval 508"/>
            <p:cNvSpPr>
              <a:spLocks noChangeArrowheads="1"/>
            </p:cNvSpPr>
            <p:nvPr/>
          </p:nvSpPr>
          <p:spPr bwMode="auto">
            <a:xfrm>
              <a:off x="261" y="14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27" name="Oval 509"/>
            <p:cNvSpPr>
              <a:spLocks noChangeArrowheads="1"/>
            </p:cNvSpPr>
            <p:nvPr/>
          </p:nvSpPr>
          <p:spPr bwMode="auto">
            <a:xfrm>
              <a:off x="0" y="46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28" name="Oval 510"/>
            <p:cNvSpPr>
              <a:spLocks noChangeArrowheads="1"/>
            </p:cNvSpPr>
            <p:nvPr/>
          </p:nvSpPr>
          <p:spPr bwMode="auto">
            <a:xfrm>
              <a:off x="169" y="65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29" name="Oval 511"/>
            <p:cNvSpPr>
              <a:spLocks noChangeArrowheads="1"/>
            </p:cNvSpPr>
            <p:nvPr/>
          </p:nvSpPr>
          <p:spPr bwMode="auto">
            <a:xfrm>
              <a:off x="782" y="73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30" name="Oval 512"/>
            <p:cNvSpPr>
              <a:spLocks noChangeArrowheads="1"/>
            </p:cNvSpPr>
            <p:nvPr/>
          </p:nvSpPr>
          <p:spPr bwMode="auto">
            <a:xfrm>
              <a:off x="1609" y="15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31" name="Oval 513"/>
            <p:cNvSpPr>
              <a:spLocks noChangeArrowheads="1"/>
            </p:cNvSpPr>
            <p:nvPr/>
          </p:nvSpPr>
          <p:spPr bwMode="auto">
            <a:xfrm>
              <a:off x="1732" y="42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32" name="Oval 514"/>
            <p:cNvSpPr>
              <a:spLocks noChangeArrowheads="1"/>
            </p:cNvSpPr>
            <p:nvPr/>
          </p:nvSpPr>
          <p:spPr bwMode="auto">
            <a:xfrm>
              <a:off x="1655" y="51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33" name="Oval 515"/>
            <p:cNvSpPr>
              <a:spLocks noChangeArrowheads="1"/>
            </p:cNvSpPr>
            <p:nvPr/>
          </p:nvSpPr>
          <p:spPr bwMode="auto">
            <a:xfrm>
              <a:off x="460" y="30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sp>
        <p:nvSpPr>
          <p:cNvPr id="14364" name="Text Box 516"/>
          <p:cNvSpPr txBox="1">
            <a:spLocks noChangeArrowheads="1"/>
          </p:cNvSpPr>
          <p:nvPr/>
        </p:nvSpPr>
        <p:spPr bwMode="auto">
          <a:xfrm>
            <a:off x="7226330" y="2397967"/>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局域网</a:t>
            </a:r>
          </a:p>
        </p:txBody>
      </p:sp>
      <p:sp>
        <p:nvSpPr>
          <p:cNvPr id="10757" name="Line 517"/>
          <p:cNvSpPr>
            <a:spLocks noChangeShapeType="1"/>
          </p:cNvSpPr>
          <p:nvPr/>
        </p:nvSpPr>
        <p:spPr bwMode="auto">
          <a:xfrm flipV="1">
            <a:off x="1039815" y="2306242"/>
            <a:ext cx="1223962" cy="270272"/>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10758" name="Line 518"/>
          <p:cNvSpPr>
            <a:spLocks noChangeShapeType="1"/>
          </p:cNvSpPr>
          <p:nvPr/>
        </p:nvSpPr>
        <p:spPr bwMode="auto">
          <a:xfrm flipV="1">
            <a:off x="4970490" y="2315817"/>
            <a:ext cx="1406525" cy="86915"/>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10759" name="Line 519"/>
          <p:cNvSpPr>
            <a:spLocks noChangeShapeType="1"/>
          </p:cNvSpPr>
          <p:nvPr/>
        </p:nvSpPr>
        <p:spPr bwMode="auto">
          <a:xfrm>
            <a:off x="6977065" y="2350294"/>
            <a:ext cx="1587500" cy="196454"/>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10760" name="Line 520"/>
          <p:cNvSpPr>
            <a:spLocks noChangeShapeType="1"/>
          </p:cNvSpPr>
          <p:nvPr/>
        </p:nvSpPr>
        <p:spPr bwMode="auto">
          <a:xfrm>
            <a:off x="2906713" y="2283619"/>
            <a:ext cx="1543050" cy="107156"/>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10761" name="Text Box 521"/>
          <p:cNvSpPr txBox="1">
            <a:spLocks noChangeArrowheads="1"/>
          </p:cNvSpPr>
          <p:nvPr/>
        </p:nvSpPr>
        <p:spPr bwMode="auto">
          <a:xfrm>
            <a:off x="2493965" y="1383506"/>
            <a:ext cx="42114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3200">
                <a:solidFill>
                  <a:srgbClr val="333399"/>
                </a:solidFill>
                <a:ea typeface="黑体" pitchFamily="49" charset="-122"/>
              </a:rPr>
              <a:t>主机</a:t>
            </a:r>
            <a:r>
              <a:rPr lang="zh-CN" altLang="en-US">
                <a:solidFill>
                  <a:srgbClr val="333399"/>
                </a:solidFill>
                <a:ea typeface="黑体" pitchFamily="49" charset="-122"/>
              </a:rPr>
              <a:t> </a:t>
            </a:r>
            <a:r>
              <a:rPr lang="en-US" altLang="zh-CN" sz="3200">
                <a:solidFill>
                  <a:srgbClr val="333399"/>
                </a:solidFill>
                <a:ea typeface="黑体" pitchFamily="49" charset="-122"/>
              </a:rPr>
              <a:t>H</a:t>
            </a:r>
            <a:r>
              <a:rPr lang="en-US" altLang="zh-CN" sz="3200" baseline="-25000">
                <a:solidFill>
                  <a:srgbClr val="333399"/>
                </a:solidFill>
                <a:ea typeface="黑体" pitchFamily="49" charset="-122"/>
              </a:rPr>
              <a:t>1</a:t>
            </a:r>
            <a:r>
              <a:rPr lang="en-US" altLang="zh-CN">
                <a:solidFill>
                  <a:srgbClr val="333399"/>
                </a:solidFill>
                <a:ea typeface="黑体" pitchFamily="49" charset="-122"/>
              </a:rPr>
              <a:t> </a:t>
            </a:r>
            <a:r>
              <a:rPr lang="zh-CN" altLang="en-US" sz="3200">
                <a:solidFill>
                  <a:srgbClr val="333399"/>
                </a:solidFill>
                <a:ea typeface="黑体" pitchFamily="49" charset="-122"/>
              </a:rPr>
              <a:t>向</a:t>
            </a:r>
            <a:r>
              <a:rPr lang="zh-CN" altLang="en-US">
                <a:solidFill>
                  <a:srgbClr val="333399"/>
                </a:solidFill>
                <a:ea typeface="黑体" pitchFamily="49" charset="-122"/>
              </a:rPr>
              <a:t> </a:t>
            </a:r>
            <a:r>
              <a:rPr lang="en-US" altLang="zh-CN" sz="3200">
                <a:solidFill>
                  <a:srgbClr val="333399"/>
                </a:solidFill>
                <a:ea typeface="黑体" pitchFamily="49" charset="-122"/>
              </a:rPr>
              <a:t>H</a:t>
            </a:r>
            <a:r>
              <a:rPr lang="en-US" altLang="zh-CN" sz="3200" baseline="-25000">
                <a:solidFill>
                  <a:srgbClr val="333399"/>
                </a:solidFill>
                <a:ea typeface="黑体" pitchFamily="49" charset="-122"/>
              </a:rPr>
              <a:t>2</a:t>
            </a:r>
            <a:r>
              <a:rPr lang="en-US" altLang="zh-CN">
                <a:solidFill>
                  <a:srgbClr val="333399"/>
                </a:solidFill>
                <a:ea typeface="黑体" pitchFamily="49" charset="-122"/>
              </a:rPr>
              <a:t> </a:t>
            </a:r>
            <a:r>
              <a:rPr lang="zh-CN" altLang="en-US" sz="3200">
                <a:solidFill>
                  <a:srgbClr val="333399"/>
                </a:solidFill>
                <a:ea typeface="黑体" pitchFamily="49" charset="-122"/>
              </a:rPr>
              <a:t>发送数据</a:t>
            </a:r>
            <a:endParaRPr lang="zh-CN" altLang="en-US" sz="3200" baseline="-25000">
              <a:solidFill>
                <a:srgbClr val="333399"/>
              </a:solidFill>
              <a:ea typeface="黑体" pitchFamily="49" charset="-122"/>
            </a:endParaRPr>
          </a:p>
        </p:txBody>
      </p:sp>
      <p:grpSp>
        <p:nvGrpSpPr>
          <p:cNvPr id="10762" name="Group 587"/>
          <p:cNvGrpSpPr>
            <a:grpSpLocks/>
          </p:cNvGrpSpPr>
          <p:nvPr/>
        </p:nvGrpSpPr>
        <p:grpSpPr bwMode="auto">
          <a:xfrm>
            <a:off x="250868" y="2863503"/>
            <a:ext cx="8728075" cy="1814513"/>
            <a:chOff x="0" y="0"/>
            <a:chExt cx="5498" cy="1524"/>
          </a:xfrm>
        </p:grpSpPr>
        <p:sp>
          <p:nvSpPr>
            <p:cNvPr id="14373" name="AutoShape 524"/>
            <p:cNvSpPr>
              <a:spLocks noChangeArrowheads="1"/>
            </p:cNvSpPr>
            <p:nvPr/>
          </p:nvSpPr>
          <p:spPr bwMode="auto">
            <a:xfrm>
              <a:off x="0" y="228"/>
              <a:ext cx="564" cy="1144"/>
            </a:xfrm>
            <a:prstGeom prst="cube">
              <a:avLst>
                <a:gd name="adj" fmla="val 9250"/>
              </a:avLst>
            </a:prstGeom>
            <a:solidFill>
              <a:srgbClr val="FFFF66"/>
            </a:solidFill>
            <a:ln w="1905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374" name="Freeform 525"/>
            <p:cNvSpPr>
              <a:spLocks/>
            </p:cNvSpPr>
            <p:nvPr/>
          </p:nvSpPr>
          <p:spPr bwMode="auto">
            <a:xfrm>
              <a:off x="0" y="1086"/>
              <a:ext cx="564" cy="75"/>
            </a:xfrm>
            <a:custGeom>
              <a:avLst/>
              <a:gdLst>
                <a:gd name="T0" fmla="*/ 0 w 1200"/>
                <a:gd name="T1" fmla="*/ 4 h 120"/>
                <a:gd name="T2" fmla="*/ 6 w 1200"/>
                <a:gd name="T3" fmla="*/ 4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5" name="Freeform 528"/>
            <p:cNvSpPr>
              <a:spLocks/>
            </p:cNvSpPr>
            <p:nvPr/>
          </p:nvSpPr>
          <p:spPr bwMode="auto">
            <a:xfrm>
              <a:off x="0" y="439"/>
              <a:ext cx="564" cy="75"/>
            </a:xfrm>
            <a:custGeom>
              <a:avLst/>
              <a:gdLst>
                <a:gd name="T0" fmla="*/ 0 w 1200"/>
                <a:gd name="T1" fmla="*/ 4 h 120"/>
                <a:gd name="T2" fmla="*/ 6 w 1200"/>
                <a:gd name="T3" fmla="*/ 4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6" name="Freeform 526"/>
            <p:cNvSpPr>
              <a:spLocks/>
            </p:cNvSpPr>
            <p:nvPr/>
          </p:nvSpPr>
          <p:spPr bwMode="auto">
            <a:xfrm>
              <a:off x="0" y="868"/>
              <a:ext cx="564" cy="75"/>
            </a:xfrm>
            <a:custGeom>
              <a:avLst/>
              <a:gdLst>
                <a:gd name="T0" fmla="*/ 0 w 1200"/>
                <a:gd name="T1" fmla="*/ 4 h 120"/>
                <a:gd name="T2" fmla="*/ 6 w 1200"/>
                <a:gd name="T3" fmla="*/ 4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7" name="Freeform 527"/>
            <p:cNvSpPr>
              <a:spLocks/>
            </p:cNvSpPr>
            <p:nvPr/>
          </p:nvSpPr>
          <p:spPr bwMode="auto">
            <a:xfrm>
              <a:off x="0" y="653"/>
              <a:ext cx="564" cy="76"/>
            </a:xfrm>
            <a:custGeom>
              <a:avLst/>
              <a:gdLst>
                <a:gd name="T0" fmla="*/ 0 w 1200"/>
                <a:gd name="T1" fmla="*/ 5 h 120"/>
                <a:gd name="T2" fmla="*/ 6 w 1200"/>
                <a:gd name="T3" fmla="*/ 5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8" name="Rectangle 529"/>
            <p:cNvSpPr>
              <a:spLocks noChangeArrowheads="1"/>
            </p:cNvSpPr>
            <p:nvPr/>
          </p:nvSpPr>
          <p:spPr bwMode="auto">
            <a:xfrm>
              <a:off x="12" y="958"/>
              <a:ext cx="4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379" name="Text Box 530"/>
            <p:cNvSpPr txBox="1">
              <a:spLocks noChangeArrowheads="1"/>
            </p:cNvSpPr>
            <p:nvPr/>
          </p:nvSpPr>
          <p:spPr bwMode="auto">
            <a:xfrm>
              <a:off x="0" y="925"/>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链路层</a:t>
              </a:r>
            </a:p>
          </p:txBody>
        </p:sp>
        <p:sp>
          <p:nvSpPr>
            <p:cNvPr id="14380" name="Text Box 531"/>
            <p:cNvSpPr txBox="1">
              <a:spLocks noChangeArrowheads="1"/>
            </p:cNvSpPr>
            <p:nvPr/>
          </p:nvSpPr>
          <p:spPr bwMode="auto">
            <a:xfrm>
              <a:off x="2" y="272"/>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应用层</a:t>
              </a:r>
            </a:p>
          </p:txBody>
        </p:sp>
        <p:sp>
          <p:nvSpPr>
            <p:cNvPr id="14381" name="Text Box 532"/>
            <p:cNvSpPr txBox="1">
              <a:spLocks noChangeArrowheads="1"/>
            </p:cNvSpPr>
            <p:nvPr/>
          </p:nvSpPr>
          <p:spPr bwMode="auto">
            <a:xfrm>
              <a:off x="0" y="489"/>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运输层</a:t>
              </a:r>
            </a:p>
          </p:txBody>
        </p:sp>
        <p:sp>
          <p:nvSpPr>
            <p:cNvPr id="14382" name="Text Box 533"/>
            <p:cNvSpPr txBox="1">
              <a:spLocks noChangeArrowheads="1"/>
            </p:cNvSpPr>
            <p:nvPr/>
          </p:nvSpPr>
          <p:spPr bwMode="auto">
            <a:xfrm>
              <a:off x="0" y="707"/>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网络层</a:t>
              </a:r>
            </a:p>
          </p:txBody>
        </p:sp>
        <p:sp>
          <p:nvSpPr>
            <p:cNvPr id="14383" name="Text Box 534"/>
            <p:cNvSpPr txBox="1">
              <a:spLocks noChangeArrowheads="1"/>
            </p:cNvSpPr>
            <p:nvPr/>
          </p:nvSpPr>
          <p:spPr bwMode="auto">
            <a:xfrm>
              <a:off x="0" y="1143"/>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物理层</a:t>
              </a:r>
            </a:p>
          </p:txBody>
        </p:sp>
        <p:sp>
          <p:nvSpPr>
            <p:cNvPr id="14384" name="AutoShape 536"/>
            <p:cNvSpPr>
              <a:spLocks noChangeArrowheads="1"/>
            </p:cNvSpPr>
            <p:nvPr/>
          </p:nvSpPr>
          <p:spPr bwMode="auto">
            <a:xfrm>
              <a:off x="4934" y="228"/>
              <a:ext cx="564" cy="1144"/>
            </a:xfrm>
            <a:prstGeom prst="cube">
              <a:avLst>
                <a:gd name="adj" fmla="val 9250"/>
              </a:avLst>
            </a:prstGeom>
            <a:solidFill>
              <a:srgbClr val="FFFF66"/>
            </a:solidFill>
            <a:ln w="1905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385" name="Freeform 537"/>
            <p:cNvSpPr>
              <a:spLocks/>
            </p:cNvSpPr>
            <p:nvPr/>
          </p:nvSpPr>
          <p:spPr bwMode="auto">
            <a:xfrm>
              <a:off x="4934" y="1086"/>
              <a:ext cx="564" cy="75"/>
            </a:xfrm>
            <a:custGeom>
              <a:avLst/>
              <a:gdLst>
                <a:gd name="T0" fmla="*/ 0 w 1200"/>
                <a:gd name="T1" fmla="*/ 4 h 120"/>
                <a:gd name="T2" fmla="*/ 6 w 1200"/>
                <a:gd name="T3" fmla="*/ 4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6" name="Freeform 538"/>
            <p:cNvSpPr>
              <a:spLocks/>
            </p:cNvSpPr>
            <p:nvPr/>
          </p:nvSpPr>
          <p:spPr bwMode="auto">
            <a:xfrm>
              <a:off x="4934" y="868"/>
              <a:ext cx="564" cy="75"/>
            </a:xfrm>
            <a:custGeom>
              <a:avLst/>
              <a:gdLst>
                <a:gd name="T0" fmla="*/ 0 w 1200"/>
                <a:gd name="T1" fmla="*/ 4 h 120"/>
                <a:gd name="T2" fmla="*/ 6 w 1200"/>
                <a:gd name="T3" fmla="*/ 4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7" name="Freeform 539"/>
            <p:cNvSpPr>
              <a:spLocks/>
            </p:cNvSpPr>
            <p:nvPr/>
          </p:nvSpPr>
          <p:spPr bwMode="auto">
            <a:xfrm>
              <a:off x="4934" y="653"/>
              <a:ext cx="564" cy="76"/>
            </a:xfrm>
            <a:custGeom>
              <a:avLst/>
              <a:gdLst>
                <a:gd name="T0" fmla="*/ 0 w 1200"/>
                <a:gd name="T1" fmla="*/ 5 h 120"/>
                <a:gd name="T2" fmla="*/ 6 w 1200"/>
                <a:gd name="T3" fmla="*/ 5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8" name="Freeform 540"/>
            <p:cNvSpPr>
              <a:spLocks/>
            </p:cNvSpPr>
            <p:nvPr/>
          </p:nvSpPr>
          <p:spPr bwMode="auto">
            <a:xfrm>
              <a:off x="4934" y="439"/>
              <a:ext cx="564" cy="75"/>
            </a:xfrm>
            <a:custGeom>
              <a:avLst/>
              <a:gdLst>
                <a:gd name="T0" fmla="*/ 0 w 1200"/>
                <a:gd name="T1" fmla="*/ 4 h 120"/>
                <a:gd name="T2" fmla="*/ 6 w 1200"/>
                <a:gd name="T3" fmla="*/ 4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9" name="Rectangle 541"/>
            <p:cNvSpPr>
              <a:spLocks noChangeArrowheads="1"/>
            </p:cNvSpPr>
            <p:nvPr/>
          </p:nvSpPr>
          <p:spPr bwMode="auto">
            <a:xfrm>
              <a:off x="4946" y="957"/>
              <a:ext cx="48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390" name="Text Box 542"/>
            <p:cNvSpPr txBox="1">
              <a:spLocks noChangeArrowheads="1"/>
            </p:cNvSpPr>
            <p:nvPr/>
          </p:nvSpPr>
          <p:spPr bwMode="auto">
            <a:xfrm>
              <a:off x="4899" y="934"/>
              <a:ext cx="54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链路层</a:t>
              </a:r>
            </a:p>
          </p:txBody>
        </p:sp>
        <p:sp>
          <p:nvSpPr>
            <p:cNvPr id="14391" name="Text Box 543"/>
            <p:cNvSpPr txBox="1">
              <a:spLocks noChangeArrowheads="1"/>
            </p:cNvSpPr>
            <p:nvPr/>
          </p:nvSpPr>
          <p:spPr bwMode="auto">
            <a:xfrm>
              <a:off x="4901" y="272"/>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应用层</a:t>
              </a:r>
            </a:p>
          </p:txBody>
        </p:sp>
        <p:sp>
          <p:nvSpPr>
            <p:cNvPr id="14392" name="Text Box 544"/>
            <p:cNvSpPr txBox="1">
              <a:spLocks noChangeArrowheads="1"/>
            </p:cNvSpPr>
            <p:nvPr/>
          </p:nvSpPr>
          <p:spPr bwMode="auto">
            <a:xfrm>
              <a:off x="4899" y="489"/>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运输层</a:t>
              </a:r>
            </a:p>
          </p:txBody>
        </p:sp>
        <p:sp>
          <p:nvSpPr>
            <p:cNvPr id="14393" name="Text Box 545"/>
            <p:cNvSpPr txBox="1">
              <a:spLocks noChangeArrowheads="1"/>
            </p:cNvSpPr>
            <p:nvPr/>
          </p:nvSpPr>
          <p:spPr bwMode="auto">
            <a:xfrm>
              <a:off x="4899" y="707"/>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网络层</a:t>
              </a:r>
            </a:p>
          </p:txBody>
        </p:sp>
        <p:sp>
          <p:nvSpPr>
            <p:cNvPr id="14394" name="Text Box 546"/>
            <p:cNvSpPr txBox="1">
              <a:spLocks noChangeArrowheads="1"/>
            </p:cNvSpPr>
            <p:nvPr/>
          </p:nvSpPr>
          <p:spPr bwMode="auto">
            <a:xfrm>
              <a:off x="4899" y="1143"/>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物理层</a:t>
              </a:r>
            </a:p>
          </p:txBody>
        </p:sp>
        <p:sp>
          <p:nvSpPr>
            <p:cNvPr id="14395" name="AutoShape 547"/>
            <p:cNvSpPr>
              <a:spLocks noChangeArrowheads="1"/>
            </p:cNvSpPr>
            <p:nvPr/>
          </p:nvSpPr>
          <p:spPr bwMode="auto">
            <a:xfrm>
              <a:off x="1225" y="676"/>
              <a:ext cx="564" cy="696"/>
            </a:xfrm>
            <a:prstGeom prst="cube">
              <a:avLst>
                <a:gd name="adj" fmla="val 9250"/>
              </a:avLst>
            </a:prstGeom>
            <a:solidFill>
              <a:srgbClr val="CCECFF"/>
            </a:solidFill>
            <a:ln w="1905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396" name="Freeform 548"/>
            <p:cNvSpPr>
              <a:spLocks/>
            </p:cNvSpPr>
            <p:nvPr/>
          </p:nvSpPr>
          <p:spPr bwMode="auto">
            <a:xfrm>
              <a:off x="1225" y="1086"/>
              <a:ext cx="564" cy="75"/>
            </a:xfrm>
            <a:custGeom>
              <a:avLst/>
              <a:gdLst>
                <a:gd name="T0" fmla="*/ 0 w 1200"/>
                <a:gd name="T1" fmla="*/ 4 h 120"/>
                <a:gd name="T2" fmla="*/ 6 w 1200"/>
                <a:gd name="T3" fmla="*/ 4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97" name="Rectangle 549"/>
            <p:cNvSpPr>
              <a:spLocks noChangeArrowheads="1"/>
            </p:cNvSpPr>
            <p:nvPr/>
          </p:nvSpPr>
          <p:spPr bwMode="auto">
            <a:xfrm>
              <a:off x="1250" y="948"/>
              <a:ext cx="4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398" name="Freeform 550"/>
            <p:cNvSpPr>
              <a:spLocks/>
            </p:cNvSpPr>
            <p:nvPr/>
          </p:nvSpPr>
          <p:spPr bwMode="auto">
            <a:xfrm>
              <a:off x="1225" y="868"/>
              <a:ext cx="564" cy="75"/>
            </a:xfrm>
            <a:custGeom>
              <a:avLst/>
              <a:gdLst>
                <a:gd name="T0" fmla="*/ 0 w 1200"/>
                <a:gd name="T1" fmla="*/ 4 h 120"/>
                <a:gd name="T2" fmla="*/ 6 w 1200"/>
                <a:gd name="T3" fmla="*/ 4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99" name="Text Box 551"/>
            <p:cNvSpPr txBox="1">
              <a:spLocks noChangeArrowheads="1"/>
            </p:cNvSpPr>
            <p:nvPr/>
          </p:nvSpPr>
          <p:spPr bwMode="auto">
            <a:xfrm>
              <a:off x="1221" y="925"/>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链路层</a:t>
              </a:r>
            </a:p>
          </p:txBody>
        </p:sp>
        <p:sp>
          <p:nvSpPr>
            <p:cNvPr id="14400" name="Text Box 552"/>
            <p:cNvSpPr txBox="1">
              <a:spLocks noChangeArrowheads="1"/>
            </p:cNvSpPr>
            <p:nvPr/>
          </p:nvSpPr>
          <p:spPr bwMode="auto">
            <a:xfrm>
              <a:off x="1221" y="707"/>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网络层</a:t>
              </a:r>
            </a:p>
          </p:txBody>
        </p:sp>
        <p:sp>
          <p:nvSpPr>
            <p:cNvPr id="14401" name="Text Box 553"/>
            <p:cNvSpPr txBox="1">
              <a:spLocks noChangeArrowheads="1"/>
            </p:cNvSpPr>
            <p:nvPr/>
          </p:nvSpPr>
          <p:spPr bwMode="auto">
            <a:xfrm>
              <a:off x="1221" y="1143"/>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物理层</a:t>
              </a:r>
            </a:p>
          </p:txBody>
        </p:sp>
        <p:sp>
          <p:nvSpPr>
            <p:cNvPr id="14402" name="AutoShape 554"/>
            <p:cNvSpPr>
              <a:spLocks noChangeArrowheads="1"/>
            </p:cNvSpPr>
            <p:nvPr/>
          </p:nvSpPr>
          <p:spPr bwMode="auto">
            <a:xfrm>
              <a:off x="2552" y="676"/>
              <a:ext cx="564" cy="696"/>
            </a:xfrm>
            <a:prstGeom prst="cube">
              <a:avLst>
                <a:gd name="adj" fmla="val 9250"/>
              </a:avLst>
            </a:prstGeom>
            <a:solidFill>
              <a:srgbClr val="CCECFF"/>
            </a:solidFill>
            <a:ln w="1905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03" name="Freeform 555"/>
            <p:cNvSpPr>
              <a:spLocks/>
            </p:cNvSpPr>
            <p:nvPr/>
          </p:nvSpPr>
          <p:spPr bwMode="auto">
            <a:xfrm>
              <a:off x="2552" y="1086"/>
              <a:ext cx="564" cy="75"/>
            </a:xfrm>
            <a:custGeom>
              <a:avLst/>
              <a:gdLst>
                <a:gd name="T0" fmla="*/ 0 w 1200"/>
                <a:gd name="T1" fmla="*/ 4 h 120"/>
                <a:gd name="T2" fmla="*/ 6 w 1200"/>
                <a:gd name="T3" fmla="*/ 4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04" name="Rectangle 556"/>
            <p:cNvSpPr>
              <a:spLocks noChangeArrowheads="1"/>
            </p:cNvSpPr>
            <p:nvPr/>
          </p:nvSpPr>
          <p:spPr bwMode="auto">
            <a:xfrm>
              <a:off x="2564" y="948"/>
              <a:ext cx="49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05" name="Freeform 557"/>
            <p:cNvSpPr>
              <a:spLocks/>
            </p:cNvSpPr>
            <p:nvPr/>
          </p:nvSpPr>
          <p:spPr bwMode="auto">
            <a:xfrm>
              <a:off x="2552" y="868"/>
              <a:ext cx="564" cy="75"/>
            </a:xfrm>
            <a:custGeom>
              <a:avLst/>
              <a:gdLst>
                <a:gd name="T0" fmla="*/ 0 w 1200"/>
                <a:gd name="T1" fmla="*/ 4 h 120"/>
                <a:gd name="T2" fmla="*/ 6 w 1200"/>
                <a:gd name="T3" fmla="*/ 4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06" name="Text Box 558"/>
            <p:cNvSpPr txBox="1">
              <a:spLocks noChangeArrowheads="1"/>
            </p:cNvSpPr>
            <p:nvPr/>
          </p:nvSpPr>
          <p:spPr bwMode="auto">
            <a:xfrm>
              <a:off x="2541" y="925"/>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链路层</a:t>
              </a:r>
            </a:p>
          </p:txBody>
        </p:sp>
        <p:sp>
          <p:nvSpPr>
            <p:cNvPr id="14407" name="Text Box 559"/>
            <p:cNvSpPr txBox="1">
              <a:spLocks noChangeArrowheads="1"/>
            </p:cNvSpPr>
            <p:nvPr/>
          </p:nvSpPr>
          <p:spPr bwMode="auto">
            <a:xfrm>
              <a:off x="2541" y="707"/>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网络层</a:t>
              </a:r>
            </a:p>
          </p:txBody>
        </p:sp>
        <p:sp>
          <p:nvSpPr>
            <p:cNvPr id="14408" name="Text Box 560"/>
            <p:cNvSpPr txBox="1">
              <a:spLocks noChangeArrowheads="1"/>
            </p:cNvSpPr>
            <p:nvPr/>
          </p:nvSpPr>
          <p:spPr bwMode="auto">
            <a:xfrm>
              <a:off x="2541" y="1143"/>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物理层</a:t>
              </a:r>
            </a:p>
          </p:txBody>
        </p:sp>
        <p:sp>
          <p:nvSpPr>
            <p:cNvPr id="14409" name="AutoShape 561"/>
            <p:cNvSpPr>
              <a:spLocks noChangeArrowheads="1"/>
            </p:cNvSpPr>
            <p:nvPr/>
          </p:nvSpPr>
          <p:spPr bwMode="auto">
            <a:xfrm>
              <a:off x="3743" y="676"/>
              <a:ext cx="564" cy="696"/>
            </a:xfrm>
            <a:prstGeom prst="cube">
              <a:avLst>
                <a:gd name="adj" fmla="val 9250"/>
              </a:avLst>
            </a:prstGeom>
            <a:solidFill>
              <a:srgbClr val="CCECFF"/>
            </a:solidFill>
            <a:ln w="1905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10" name="Freeform 562"/>
            <p:cNvSpPr>
              <a:spLocks/>
            </p:cNvSpPr>
            <p:nvPr/>
          </p:nvSpPr>
          <p:spPr bwMode="auto">
            <a:xfrm>
              <a:off x="3743" y="1086"/>
              <a:ext cx="564" cy="75"/>
            </a:xfrm>
            <a:custGeom>
              <a:avLst/>
              <a:gdLst>
                <a:gd name="T0" fmla="*/ 0 w 1200"/>
                <a:gd name="T1" fmla="*/ 4 h 120"/>
                <a:gd name="T2" fmla="*/ 6 w 1200"/>
                <a:gd name="T3" fmla="*/ 4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11" name="Rectangle 563"/>
            <p:cNvSpPr>
              <a:spLocks noChangeArrowheads="1"/>
            </p:cNvSpPr>
            <p:nvPr/>
          </p:nvSpPr>
          <p:spPr bwMode="auto">
            <a:xfrm>
              <a:off x="3752" y="948"/>
              <a:ext cx="4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4412" name="Freeform 564"/>
            <p:cNvSpPr>
              <a:spLocks/>
            </p:cNvSpPr>
            <p:nvPr/>
          </p:nvSpPr>
          <p:spPr bwMode="auto">
            <a:xfrm>
              <a:off x="3743" y="868"/>
              <a:ext cx="564" cy="75"/>
            </a:xfrm>
            <a:custGeom>
              <a:avLst/>
              <a:gdLst>
                <a:gd name="T0" fmla="*/ 0 w 1200"/>
                <a:gd name="T1" fmla="*/ 4 h 120"/>
                <a:gd name="T2" fmla="*/ 6 w 1200"/>
                <a:gd name="T3" fmla="*/ 4 h 120"/>
                <a:gd name="T4" fmla="*/ 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13" name="Text Box 565"/>
            <p:cNvSpPr txBox="1">
              <a:spLocks noChangeArrowheads="1"/>
            </p:cNvSpPr>
            <p:nvPr/>
          </p:nvSpPr>
          <p:spPr bwMode="auto">
            <a:xfrm>
              <a:off x="3720" y="925"/>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链路层</a:t>
              </a:r>
            </a:p>
          </p:txBody>
        </p:sp>
        <p:sp>
          <p:nvSpPr>
            <p:cNvPr id="14414" name="Text Box 566"/>
            <p:cNvSpPr txBox="1">
              <a:spLocks noChangeArrowheads="1"/>
            </p:cNvSpPr>
            <p:nvPr/>
          </p:nvSpPr>
          <p:spPr bwMode="auto">
            <a:xfrm>
              <a:off x="3720" y="707"/>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网络层</a:t>
              </a:r>
            </a:p>
          </p:txBody>
        </p:sp>
        <p:sp>
          <p:nvSpPr>
            <p:cNvPr id="14415" name="Text Box 567"/>
            <p:cNvSpPr txBox="1">
              <a:spLocks noChangeArrowheads="1"/>
            </p:cNvSpPr>
            <p:nvPr/>
          </p:nvSpPr>
          <p:spPr bwMode="auto">
            <a:xfrm>
              <a:off x="3720" y="1143"/>
              <a:ext cx="55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物理层</a:t>
              </a:r>
            </a:p>
          </p:txBody>
        </p:sp>
        <p:sp>
          <p:nvSpPr>
            <p:cNvPr id="14416" name="Freeform 572"/>
            <p:cNvSpPr>
              <a:spLocks/>
            </p:cNvSpPr>
            <p:nvPr/>
          </p:nvSpPr>
          <p:spPr bwMode="auto">
            <a:xfrm>
              <a:off x="410" y="1372"/>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7" name="Freeform 573"/>
            <p:cNvSpPr>
              <a:spLocks/>
            </p:cNvSpPr>
            <p:nvPr/>
          </p:nvSpPr>
          <p:spPr bwMode="auto">
            <a:xfrm>
              <a:off x="4106" y="1372"/>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8" name="Freeform 574"/>
            <p:cNvSpPr>
              <a:spLocks/>
            </p:cNvSpPr>
            <p:nvPr/>
          </p:nvSpPr>
          <p:spPr bwMode="auto">
            <a:xfrm>
              <a:off x="1738" y="1364"/>
              <a:ext cx="920" cy="160"/>
            </a:xfrm>
            <a:custGeom>
              <a:avLst/>
              <a:gdLst>
                <a:gd name="T0" fmla="*/ 0 w 1072"/>
                <a:gd name="T1" fmla="*/ 0 h 152"/>
                <a:gd name="T2" fmla="*/ 0 w 1072"/>
                <a:gd name="T3" fmla="*/ 217 h 152"/>
                <a:gd name="T4" fmla="*/ 367 w 1072"/>
                <a:gd name="T5" fmla="*/ 217 h 152"/>
                <a:gd name="T6" fmla="*/ 367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19" name="Freeform 575"/>
            <p:cNvSpPr>
              <a:spLocks/>
            </p:cNvSpPr>
            <p:nvPr/>
          </p:nvSpPr>
          <p:spPr bwMode="auto">
            <a:xfrm>
              <a:off x="2954" y="1372"/>
              <a:ext cx="928" cy="152"/>
            </a:xfrm>
            <a:custGeom>
              <a:avLst/>
              <a:gdLst>
                <a:gd name="T0" fmla="*/ 0 w 1072"/>
                <a:gd name="T1" fmla="*/ 0 h 152"/>
                <a:gd name="T2" fmla="*/ 0 w 1072"/>
                <a:gd name="T3" fmla="*/ 152 h 152"/>
                <a:gd name="T4" fmla="*/ 390 w 1072"/>
                <a:gd name="T5" fmla="*/ 152 h 152"/>
                <a:gd name="T6" fmla="*/ 390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20" name="Text Box 576"/>
            <p:cNvSpPr txBox="1">
              <a:spLocks noChangeArrowheads="1"/>
            </p:cNvSpPr>
            <p:nvPr/>
          </p:nvSpPr>
          <p:spPr bwMode="auto">
            <a:xfrm>
              <a:off x="1373" y="432"/>
              <a:ext cx="2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b="1">
                  <a:solidFill>
                    <a:srgbClr val="333399"/>
                  </a:solidFill>
                  <a:ea typeface="黑体" pitchFamily="49" charset="-122"/>
                </a:rPr>
                <a:t>R</a:t>
              </a:r>
              <a:r>
                <a:rPr lang="en-US" altLang="zh-CN" b="1" baseline="-25000">
                  <a:solidFill>
                    <a:srgbClr val="333399"/>
                  </a:solidFill>
                  <a:ea typeface="黑体" pitchFamily="49" charset="-122"/>
                </a:rPr>
                <a:t>1</a:t>
              </a:r>
            </a:p>
          </p:txBody>
        </p:sp>
        <p:sp>
          <p:nvSpPr>
            <p:cNvPr id="14421" name="Text Box 577"/>
            <p:cNvSpPr txBox="1">
              <a:spLocks noChangeArrowheads="1"/>
            </p:cNvSpPr>
            <p:nvPr/>
          </p:nvSpPr>
          <p:spPr bwMode="auto">
            <a:xfrm>
              <a:off x="2714" y="432"/>
              <a:ext cx="2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b="1">
                  <a:solidFill>
                    <a:srgbClr val="333399"/>
                  </a:solidFill>
                  <a:ea typeface="黑体" pitchFamily="49" charset="-122"/>
                </a:rPr>
                <a:t>R</a:t>
              </a:r>
              <a:r>
                <a:rPr lang="en-US" altLang="zh-CN" b="1" baseline="-25000">
                  <a:solidFill>
                    <a:srgbClr val="333399"/>
                  </a:solidFill>
                  <a:ea typeface="黑体" pitchFamily="49" charset="-122"/>
                </a:rPr>
                <a:t>2</a:t>
              </a:r>
            </a:p>
          </p:txBody>
        </p:sp>
        <p:sp>
          <p:nvSpPr>
            <p:cNvPr id="14422" name="Text Box 578"/>
            <p:cNvSpPr txBox="1">
              <a:spLocks noChangeArrowheads="1"/>
            </p:cNvSpPr>
            <p:nvPr/>
          </p:nvSpPr>
          <p:spPr bwMode="auto">
            <a:xfrm>
              <a:off x="3909" y="432"/>
              <a:ext cx="2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b="1">
                  <a:solidFill>
                    <a:srgbClr val="333399"/>
                  </a:solidFill>
                  <a:ea typeface="黑体" pitchFamily="49" charset="-122"/>
                </a:rPr>
                <a:t>R</a:t>
              </a:r>
              <a:r>
                <a:rPr lang="en-US" altLang="zh-CN" b="1" baseline="-25000">
                  <a:solidFill>
                    <a:srgbClr val="333399"/>
                  </a:solidFill>
                  <a:ea typeface="黑体" pitchFamily="49" charset="-122"/>
                </a:rPr>
                <a:t>3</a:t>
              </a:r>
            </a:p>
          </p:txBody>
        </p:sp>
        <p:sp>
          <p:nvSpPr>
            <p:cNvPr id="14423" name="Text Box 579"/>
            <p:cNvSpPr txBox="1">
              <a:spLocks noChangeArrowheads="1"/>
            </p:cNvSpPr>
            <p:nvPr/>
          </p:nvSpPr>
          <p:spPr bwMode="auto">
            <a:xfrm>
              <a:off x="168" y="0"/>
              <a:ext cx="2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b="1">
                  <a:solidFill>
                    <a:srgbClr val="333399"/>
                  </a:solidFill>
                  <a:ea typeface="黑体" pitchFamily="49" charset="-122"/>
                </a:rPr>
                <a:t>H</a:t>
              </a:r>
              <a:r>
                <a:rPr lang="en-US" altLang="zh-CN" b="1" baseline="-25000">
                  <a:solidFill>
                    <a:srgbClr val="333399"/>
                  </a:solidFill>
                  <a:ea typeface="黑体" pitchFamily="49" charset="-122"/>
                </a:rPr>
                <a:t>1</a:t>
              </a:r>
            </a:p>
          </p:txBody>
        </p:sp>
        <p:sp>
          <p:nvSpPr>
            <p:cNvPr id="14424" name="Text Box 580"/>
            <p:cNvSpPr txBox="1">
              <a:spLocks noChangeArrowheads="1"/>
            </p:cNvSpPr>
            <p:nvPr/>
          </p:nvSpPr>
          <p:spPr bwMode="auto">
            <a:xfrm>
              <a:off x="5114" y="0"/>
              <a:ext cx="2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b="1">
                  <a:solidFill>
                    <a:srgbClr val="333399"/>
                  </a:solidFill>
                  <a:ea typeface="黑体" pitchFamily="49" charset="-122"/>
                </a:rPr>
                <a:t>H</a:t>
              </a:r>
              <a:r>
                <a:rPr lang="en-US" altLang="zh-CN" b="1" baseline="-25000">
                  <a:solidFill>
                    <a:srgbClr val="333399"/>
                  </a:solidFill>
                  <a:ea typeface="黑体" pitchFamily="49" charset="-122"/>
                </a:rPr>
                <a:t>2</a:t>
              </a:r>
            </a:p>
          </p:txBody>
        </p:sp>
      </p:grpSp>
      <p:sp>
        <p:nvSpPr>
          <p:cNvPr id="10815" name="Text Box 582"/>
          <p:cNvSpPr txBox="1">
            <a:spLocks noChangeArrowheads="1"/>
          </p:cNvSpPr>
          <p:nvPr/>
        </p:nvSpPr>
        <p:spPr bwMode="auto">
          <a:xfrm>
            <a:off x="2484440" y="2897983"/>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800">
                <a:solidFill>
                  <a:srgbClr val="333399"/>
                </a:solidFill>
                <a:latin typeface="Tahoma" pitchFamily="34" charset="0"/>
                <a:ea typeface="黑体" pitchFamily="49" charset="-122"/>
              </a:rPr>
              <a:t>从层次上来看数据的流动</a:t>
            </a:r>
          </a:p>
        </p:txBody>
      </p:sp>
      <p:sp>
        <p:nvSpPr>
          <p:cNvPr id="10816" name="Freeform 583"/>
          <p:cNvSpPr>
            <a:spLocks/>
          </p:cNvSpPr>
          <p:nvPr/>
        </p:nvSpPr>
        <p:spPr bwMode="auto">
          <a:xfrm>
            <a:off x="1225552" y="3246885"/>
            <a:ext cx="6978650" cy="1403747"/>
          </a:xfrm>
          <a:custGeom>
            <a:avLst/>
            <a:gdLst>
              <a:gd name="T0" fmla="*/ 2147483646 w 4396"/>
              <a:gd name="T1" fmla="*/ 2147483646 h 1179"/>
              <a:gd name="T2" fmla="*/ 2147483646 w 4396"/>
              <a:gd name="T3" fmla="*/ 2147483646 h 1179"/>
              <a:gd name="T4" fmla="*/ 2147483646 w 4396"/>
              <a:gd name="T5" fmla="*/ 2147483646 h 1179"/>
              <a:gd name="T6" fmla="*/ 2147483646 w 4396"/>
              <a:gd name="T7" fmla="*/ 2147483646 h 1179"/>
              <a:gd name="T8" fmla="*/ 2147483646 w 4396"/>
              <a:gd name="T9" fmla="*/ 2147483646 h 1179"/>
              <a:gd name="T10" fmla="*/ 2147483646 w 4396"/>
              <a:gd name="T11" fmla="*/ 2147483646 h 1179"/>
              <a:gd name="T12" fmla="*/ 2147483646 w 4396"/>
              <a:gd name="T13" fmla="*/ 2147483646 h 1179"/>
              <a:gd name="T14" fmla="*/ 2147483646 w 4396"/>
              <a:gd name="T15" fmla="*/ 2147483646 h 1179"/>
              <a:gd name="T16" fmla="*/ 2147483646 w 4396"/>
              <a:gd name="T17" fmla="*/ 2147483646 h 1179"/>
              <a:gd name="T18" fmla="*/ 2147483646 w 4396"/>
              <a:gd name="T19" fmla="*/ 2147483646 h 1179"/>
              <a:gd name="T20" fmla="*/ 2147483646 w 4396"/>
              <a:gd name="T21" fmla="*/ 2147483646 h 1179"/>
              <a:gd name="T22" fmla="*/ 2147483646 w 4396"/>
              <a:gd name="T23" fmla="*/ 2147483646 h 1179"/>
              <a:gd name="T24" fmla="*/ 2147483646 w 4396"/>
              <a:gd name="T25" fmla="*/ 2147483646 h 1179"/>
              <a:gd name="T26" fmla="*/ 2147483646 w 4396"/>
              <a:gd name="T27" fmla="*/ 2147483646 h 1179"/>
              <a:gd name="T28" fmla="*/ 2147483646 w 4396"/>
              <a:gd name="T29" fmla="*/ 2147483646 h 1179"/>
              <a:gd name="T30" fmla="*/ 2147483646 w 4396"/>
              <a:gd name="T31" fmla="*/ 2147483646 h 1179"/>
              <a:gd name="T32" fmla="*/ 2147483646 w 4396"/>
              <a:gd name="T33" fmla="*/ 2147483646 h 1179"/>
              <a:gd name="T34" fmla="*/ 2147483646 w 4396"/>
              <a:gd name="T35" fmla="*/ 2147483646 h 1179"/>
              <a:gd name="T36" fmla="*/ 2147483646 w 4396"/>
              <a:gd name="T37" fmla="*/ 2147483646 h 1179"/>
              <a:gd name="T38" fmla="*/ 2147483646 w 4396"/>
              <a:gd name="T39" fmla="*/ 2147483646 h 1179"/>
              <a:gd name="T40" fmla="*/ 2147483646 w 4396"/>
              <a:gd name="T41" fmla="*/ 2147483646 h 1179"/>
              <a:gd name="T42" fmla="*/ 2147483646 w 4396"/>
              <a:gd name="T43" fmla="*/ 2147483646 h 1179"/>
              <a:gd name="T44" fmla="*/ 2147483646 w 4396"/>
              <a:gd name="T45" fmla="*/ 2147483646 h 1179"/>
              <a:gd name="T46" fmla="*/ 2147483646 w 4396"/>
              <a:gd name="T47" fmla="*/ 2147483646 h 1179"/>
              <a:gd name="T48" fmla="*/ 2147483646 w 4396"/>
              <a:gd name="T49" fmla="*/ 2147483646 h 1179"/>
              <a:gd name="T50" fmla="*/ 2147483646 w 4396"/>
              <a:gd name="T51" fmla="*/ 2147483646 h 1179"/>
              <a:gd name="T52" fmla="*/ 2147483646 w 4396"/>
              <a:gd name="T53" fmla="*/ 2147483646 h 1179"/>
              <a:gd name="T54" fmla="*/ 2147483646 w 4396"/>
              <a:gd name="T55" fmla="*/ 2147483646 h 1179"/>
              <a:gd name="T56" fmla="*/ 2147483646 w 4396"/>
              <a:gd name="T57" fmla="*/ 2147483646 h 1179"/>
              <a:gd name="T58" fmla="*/ 2147483646 w 4396"/>
              <a:gd name="T59" fmla="*/ 2147483646 h 1179"/>
              <a:gd name="T60" fmla="*/ 2147483646 w 4396"/>
              <a:gd name="T61" fmla="*/ 2147483646 h 1179"/>
              <a:gd name="T62" fmla="*/ 2147483646 w 4396"/>
              <a:gd name="T63" fmla="*/ 2147483646 h 1179"/>
              <a:gd name="T64" fmla="*/ 2147483646 w 4396"/>
              <a:gd name="T65" fmla="*/ 2147483646 h 1179"/>
              <a:gd name="T66" fmla="*/ 2147483646 w 4396"/>
              <a:gd name="T67" fmla="*/ 2147483646 h 1179"/>
              <a:gd name="T68" fmla="*/ 2147483646 w 4396"/>
              <a:gd name="T69" fmla="*/ 2147483646 h 1179"/>
              <a:gd name="T70" fmla="*/ 2147483646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61"/>
                                        </p:tgtEl>
                                        <p:attrNameLst>
                                          <p:attrName>style.visibility</p:attrName>
                                        </p:attrNameLst>
                                      </p:cBhvr>
                                      <p:to>
                                        <p:strVal val="visible"/>
                                      </p:to>
                                    </p:set>
                                  </p:childTnLst>
                                </p:cTn>
                              </p:par>
                            </p:childTnLst>
                          </p:cTn>
                        </p:par>
                        <p:par>
                          <p:cTn id="7" fill="hold" nodeType="afterGroup">
                            <p:stCondLst>
                              <p:cond delay="1"/>
                            </p:stCondLst>
                            <p:childTnLst>
                              <p:par>
                                <p:cTn id="8" presetID="22" presetClass="entr" presetSubtype="8" fill="hold" grpId="0" nodeType="afterEffect">
                                  <p:stCondLst>
                                    <p:cond delay="500"/>
                                  </p:stCondLst>
                                  <p:childTnLst>
                                    <p:set>
                                      <p:cBhvr>
                                        <p:cTn id="9" dur="1" fill="hold">
                                          <p:stCondLst>
                                            <p:cond delay="0"/>
                                          </p:stCondLst>
                                        </p:cTn>
                                        <p:tgtEl>
                                          <p:spTgt spid="10757"/>
                                        </p:tgtEl>
                                        <p:attrNameLst>
                                          <p:attrName>style.visibility</p:attrName>
                                        </p:attrNameLst>
                                      </p:cBhvr>
                                      <p:to>
                                        <p:strVal val="visible"/>
                                      </p:to>
                                    </p:set>
                                    <p:animEffect transition="in" filter="wipe(left)">
                                      <p:cBhvr>
                                        <p:cTn id="10" dur="500"/>
                                        <p:tgtEl>
                                          <p:spTgt spid="10757"/>
                                        </p:tgtEl>
                                      </p:cBhvr>
                                    </p:animEffect>
                                  </p:childTnLst>
                                </p:cTn>
                              </p:par>
                            </p:childTnLst>
                          </p:cTn>
                        </p:par>
                        <p:par>
                          <p:cTn id="11" fill="hold" nodeType="afterGroup">
                            <p:stCondLst>
                              <p:cond delay="1001"/>
                            </p:stCondLst>
                            <p:childTnLst>
                              <p:par>
                                <p:cTn id="12" presetID="22" presetClass="entr" presetSubtype="8" fill="hold" grpId="0" nodeType="afterEffect">
                                  <p:stCondLst>
                                    <p:cond delay="500"/>
                                  </p:stCondLst>
                                  <p:childTnLst>
                                    <p:set>
                                      <p:cBhvr>
                                        <p:cTn id="13" dur="1" fill="hold">
                                          <p:stCondLst>
                                            <p:cond delay="0"/>
                                          </p:stCondLst>
                                        </p:cTn>
                                        <p:tgtEl>
                                          <p:spTgt spid="10760"/>
                                        </p:tgtEl>
                                        <p:attrNameLst>
                                          <p:attrName>style.visibility</p:attrName>
                                        </p:attrNameLst>
                                      </p:cBhvr>
                                      <p:to>
                                        <p:strVal val="visible"/>
                                      </p:to>
                                    </p:set>
                                    <p:animEffect transition="in" filter="wipe(left)">
                                      <p:cBhvr>
                                        <p:cTn id="14" dur="500"/>
                                        <p:tgtEl>
                                          <p:spTgt spid="10760"/>
                                        </p:tgtEl>
                                      </p:cBhvr>
                                    </p:animEffect>
                                  </p:childTnLst>
                                </p:cTn>
                              </p:par>
                            </p:childTnLst>
                          </p:cTn>
                        </p:par>
                        <p:par>
                          <p:cTn id="15" fill="hold" nodeType="afterGroup">
                            <p:stCondLst>
                              <p:cond delay="2001"/>
                            </p:stCondLst>
                            <p:childTnLst>
                              <p:par>
                                <p:cTn id="16" presetID="22" presetClass="entr" presetSubtype="8" fill="hold" grpId="0" nodeType="afterEffect">
                                  <p:stCondLst>
                                    <p:cond delay="500"/>
                                  </p:stCondLst>
                                  <p:childTnLst>
                                    <p:set>
                                      <p:cBhvr>
                                        <p:cTn id="17" dur="1" fill="hold">
                                          <p:stCondLst>
                                            <p:cond delay="0"/>
                                          </p:stCondLst>
                                        </p:cTn>
                                        <p:tgtEl>
                                          <p:spTgt spid="10758"/>
                                        </p:tgtEl>
                                        <p:attrNameLst>
                                          <p:attrName>style.visibility</p:attrName>
                                        </p:attrNameLst>
                                      </p:cBhvr>
                                      <p:to>
                                        <p:strVal val="visible"/>
                                      </p:to>
                                    </p:set>
                                    <p:animEffect transition="in" filter="wipe(left)">
                                      <p:cBhvr>
                                        <p:cTn id="18" dur="500"/>
                                        <p:tgtEl>
                                          <p:spTgt spid="10758"/>
                                        </p:tgtEl>
                                      </p:cBhvr>
                                    </p:animEffect>
                                  </p:childTnLst>
                                </p:cTn>
                              </p:par>
                            </p:childTnLst>
                          </p:cTn>
                        </p:par>
                        <p:par>
                          <p:cTn id="19" fill="hold" nodeType="afterGroup">
                            <p:stCondLst>
                              <p:cond delay="3001"/>
                            </p:stCondLst>
                            <p:childTnLst>
                              <p:par>
                                <p:cTn id="20" presetID="22" presetClass="entr" presetSubtype="8" fill="hold" grpId="0" nodeType="afterEffect">
                                  <p:stCondLst>
                                    <p:cond delay="500"/>
                                  </p:stCondLst>
                                  <p:childTnLst>
                                    <p:set>
                                      <p:cBhvr>
                                        <p:cTn id="21" dur="1" fill="hold">
                                          <p:stCondLst>
                                            <p:cond delay="0"/>
                                          </p:stCondLst>
                                        </p:cTn>
                                        <p:tgtEl>
                                          <p:spTgt spid="10759"/>
                                        </p:tgtEl>
                                        <p:attrNameLst>
                                          <p:attrName>style.visibility</p:attrName>
                                        </p:attrNameLst>
                                      </p:cBhvr>
                                      <p:to>
                                        <p:strVal val="visible"/>
                                      </p:to>
                                    </p:set>
                                    <p:animEffect transition="in" filter="wipe(left)">
                                      <p:cBhvr>
                                        <p:cTn id="22" dur="500"/>
                                        <p:tgtEl>
                                          <p:spTgt spid="107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15"/>
                                        </p:tgtEl>
                                        <p:attrNameLst>
                                          <p:attrName>style.visibility</p:attrName>
                                        </p:attrNameLst>
                                      </p:cBhvr>
                                      <p:to>
                                        <p:strVal val="visible"/>
                                      </p:to>
                                    </p:set>
                                  </p:childTnLst>
                                </p:cTn>
                              </p:par>
                            </p:childTnLst>
                          </p:cTn>
                        </p:par>
                        <p:par>
                          <p:cTn id="27" fill="hold" nodeType="afterGroup">
                            <p:stCondLst>
                              <p:cond delay="1"/>
                            </p:stCondLst>
                            <p:childTnLst>
                              <p:par>
                                <p:cTn id="28" presetID="1" presetClass="entr" presetSubtype="0" fill="hold" nodeType="afterEffect">
                                  <p:stCondLst>
                                    <p:cond delay="0"/>
                                  </p:stCondLst>
                                  <p:childTnLst>
                                    <p:set>
                                      <p:cBhvr>
                                        <p:cTn id="29" dur="1" fill="hold">
                                          <p:stCondLst>
                                            <p:cond delay="0"/>
                                          </p:stCondLst>
                                        </p:cTn>
                                        <p:tgtEl>
                                          <p:spTgt spid="10762"/>
                                        </p:tgtEl>
                                        <p:attrNameLst>
                                          <p:attrName>style.visibility</p:attrName>
                                        </p:attrNameLst>
                                      </p:cBhvr>
                                      <p:to>
                                        <p:strVal val="visible"/>
                                      </p:to>
                                    </p:set>
                                  </p:childTnLst>
                                </p:cTn>
                              </p:par>
                            </p:childTnLst>
                          </p:cTn>
                        </p:par>
                        <p:par>
                          <p:cTn id="30" fill="hold" nodeType="afterGroup">
                            <p:stCondLst>
                              <p:cond delay="2"/>
                            </p:stCondLst>
                            <p:childTnLst>
                              <p:par>
                                <p:cTn id="31" presetID="22" presetClass="entr" presetSubtype="8" fill="hold" grpId="0" nodeType="afterEffect">
                                  <p:stCondLst>
                                    <p:cond delay="500"/>
                                  </p:stCondLst>
                                  <p:childTnLst>
                                    <p:set>
                                      <p:cBhvr>
                                        <p:cTn id="32" dur="1" fill="hold">
                                          <p:stCondLst>
                                            <p:cond delay="0"/>
                                          </p:stCondLst>
                                        </p:cTn>
                                        <p:tgtEl>
                                          <p:spTgt spid="10816"/>
                                        </p:tgtEl>
                                        <p:attrNameLst>
                                          <p:attrName>style.visibility</p:attrName>
                                        </p:attrNameLst>
                                      </p:cBhvr>
                                      <p:to>
                                        <p:strVal val="visible"/>
                                      </p:to>
                                    </p:set>
                                    <p:animEffect transition="in" filter="wipe(left)">
                                      <p:cBhvr>
                                        <p:cTn id="33" dur="2000"/>
                                        <p:tgtEl>
                                          <p:spTgt spid="10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7" grpId="0" animBg="1"/>
      <p:bldP spid="10758" grpId="0" animBg="1"/>
      <p:bldP spid="10759" grpId="0" animBg="1"/>
      <p:bldP spid="10760" grpId="0" animBg="1"/>
      <p:bldP spid="10761" grpId="0" autoUpdateAnimBg="0"/>
      <p:bldP spid="10815" grpId="0" autoUpdateAnimBg="0"/>
      <p:bldP spid="108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73C1B2D9-B4DA-409F-AFE2-04AFB45A11DF}" type="slidenum">
              <a:rPr lang="zh-CN" altLang="en-US" sz="1400"/>
              <a:pPr algn="r" eaLnBrk="1" hangingPunct="1">
                <a:buFont typeface="Arial" charset="0"/>
                <a:buNone/>
              </a:pPr>
              <a:t>30</a:t>
            </a:fld>
            <a:endParaRPr lang="en-US" altLang="zh-CN" sz="1400"/>
          </a:p>
        </p:txBody>
      </p:sp>
      <p:sp>
        <p:nvSpPr>
          <p:cNvPr id="32771" name="Text Box 28"/>
          <p:cNvSpPr txBox="1">
            <a:spLocks noChangeArrowheads="1"/>
          </p:cNvSpPr>
          <p:nvPr/>
        </p:nvSpPr>
        <p:spPr bwMode="auto">
          <a:xfrm>
            <a:off x="1076885" y="915566"/>
            <a:ext cx="7272807"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b="1" dirty="0">
                <a:solidFill>
                  <a:schemeClr val="folHlink"/>
                </a:solidFill>
                <a:ea typeface="黑体" pitchFamily="49" charset="-122"/>
              </a:rPr>
              <a:t>                                     </a:t>
            </a:r>
            <a:r>
              <a:rPr lang="en-US" altLang="zh-CN" sz="1600" dirty="0">
                <a:solidFill>
                  <a:schemeClr val="hlink"/>
                </a:solidFill>
                <a:ea typeface="黑体" pitchFamily="49" charset="-122"/>
              </a:rPr>
              <a:t>110101 ← </a:t>
            </a:r>
            <a:r>
              <a:rPr lang="en-US" altLang="zh-CN" sz="1600" i="1" dirty="0">
                <a:solidFill>
                  <a:schemeClr val="hlink"/>
                </a:solidFill>
                <a:ea typeface="黑体" pitchFamily="49" charset="-122"/>
              </a:rPr>
              <a:t>Q</a:t>
            </a:r>
            <a:r>
              <a:rPr lang="en-US" altLang="zh-CN" sz="1600" b="1" dirty="0">
                <a:solidFill>
                  <a:schemeClr val="hlink"/>
                </a:solidFill>
                <a:ea typeface="黑体" pitchFamily="49" charset="-122"/>
              </a:rPr>
              <a:t> </a:t>
            </a:r>
            <a:r>
              <a:rPr lang="en-US" altLang="zh-CN" sz="1600" dirty="0">
                <a:solidFill>
                  <a:schemeClr val="hlink"/>
                </a:solidFill>
                <a:ea typeface="黑体" pitchFamily="49" charset="-122"/>
              </a:rPr>
              <a:t>(</a:t>
            </a:r>
            <a:r>
              <a:rPr lang="zh-CN" altLang="en-US" sz="1600" dirty="0">
                <a:solidFill>
                  <a:schemeClr val="hlink"/>
                </a:solidFill>
                <a:ea typeface="黑体" pitchFamily="49" charset="-122"/>
              </a:rPr>
              <a:t>商</a:t>
            </a:r>
            <a:r>
              <a:rPr lang="en-US" altLang="zh-CN" sz="1600" dirty="0">
                <a:solidFill>
                  <a:schemeClr val="hlink"/>
                </a:solidFill>
                <a:ea typeface="黑体" pitchFamily="49" charset="-122"/>
              </a:rPr>
              <a:t>)</a:t>
            </a:r>
            <a:endParaRPr lang="en-US" altLang="zh-CN" sz="1600" b="1" dirty="0">
              <a:solidFill>
                <a:schemeClr val="hlink"/>
              </a:solidFill>
              <a:ea typeface="黑体" pitchFamily="49" charset="-122"/>
            </a:endParaRPr>
          </a:p>
          <a:p>
            <a:pPr eaLnBrk="1" hangingPunct="1">
              <a:buFont typeface="Arial" charset="0"/>
              <a:buNone/>
            </a:pPr>
            <a:r>
              <a:rPr lang="en-US" altLang="zh-CN" sz="1600" i="1" dirty="0">
                <a:solidFill>
                  <a:schemeClr val="hlink"/>
                </a:solidFill>
                <a:ea typeface="黑体" pitchFamily="49" charset="-122"/>
              </a:rPr>
              <a:t>    P </a:t>
            </a:r>
            <a:r>
              <a:rPr lang="en-US" altLang="zh-CN" sz="1600" dirty="0">
                <a:solidFill>
                  <a:schemeClr val="hlink"/>
                </a:solidFill>
                <a:ea typeface="黑体" pitchFamily="49" charset="-122"/>
              </a:rPr>
              <a:t>(</a:t>
            </a:r>
            <a:r>
              <a:rPr lang="zh-CN" altLang="en-US" sz="1600" dirty="0">
                <a:solidFill>
                  <a:schemeClr val="hlink"/>
                </a:solidFill>
                <a:ea typeface="黑体" pitchFamily="49" charset="-122"/>
              </a:rPr>
              <a:t>除数</a:t>
            </a:r>
            <a:r>
              <a:rPr lang="en-US" altLang="zh-CN" sz="1600" dirty="0">
                <a:solidFill>
                  <a:schemeClr val="hlink"/>
                </a:solidFill>
                <a:ea typeface="黑体" pitchFamily="49" charset="-122"/>
              </a:rPr>
              <a:t>) </a:t>
            </a:r>
            <a:r>
              <a:rPr lang="en-US" altLang="zh-CN" sz="1600" b="1" dirty="0">
                <a:solidFill>
                  <a:schemeClr val="hlink"/>
                </a:solidFill>
                <a:ea typeface="黑体" pitchFamily="49" charset="-122"/>
              </a:rPr>
              <a:t>→ </a:t>
            </a:r>
            <a:r>
              <a:rPr lang="en-US" altLang="zh-CN" sz="1600" dirty="0">
                <a:solidFill>
                  <a:schemeClr val="hlink"/>
                </a:solidFill>
                <a:ea typeface="黑体" pitchFamily="49" charset="-122"/>
              </a:rPr>
              <a:t>1101 101001000 ← 2</a:t>
            </a:r>
            <a:r>
              <a:rPr lang="en-US" altLang="zh-CN" sz="1600" i="1" baseline="30000" dirty="0">
                <a:solidFill>
                  <a:schemeClr val="hlink"/>
                </a:solidFill>
                <a:ea typeface="黑体" pitchFamily="49" charset="-122"/>
              </a:rPr>
              <a:t>n</a:t>
            </a:r>
            <a:r>
              <a:rPr lang="en-US" altLang="zh-CN" sz="1600" i="1" dirty="0">
                <a:solidFill>
                  <a:schemeClr val="hlink"/>
                </a:solidFill>
                <a:ea typeface="黑体" pitchFamily="49" charset="-122"/>
              </a:rPr>
              <a:t>M </a:t>
            </a:r>
            <a:r>
              <a:rPr lang="en-US" altLang="zh-CN" sz="1600" dirty="0">
                <a:solidFill>
                  <a:schemeClr val="hlink"/>
                </a:solidFill>
                <a:ea typeface="黑体" pitchFamily="49" charset="-122"/>
              </a:rPr>
              <a:t>(</a:t>
            </a:r>
            <a:r>
              <a:rPr lang="zh-CN" altLang="en-US" sz="1600" dirty="0">
                <a:solidFill>
                  <a:schemeClr val="hlink"/>
                </a:solidFill>
                <a:ea typeface="黑体" pitchFamily="49" charset="-122"/>
              </a:rPr>
              <a:t>被除数</a:t>
            </a:r>
            <a:r>
              <a:rPr lang="en-US" altLang="zh-CN" sz="1600" dirty="0">
                <a:solidFill>
                  <a:schemeClr val="hlink"/>
                </a:solidFill>
                <a:ea typeface="黑体" pitchFamily="49" charset="-122"/>
              </a:rPr>
              <a:t>)</a:t>
            </a:r>
            <a:endParaRPr lang="en-US" altLang="zh-CN" sz="1600" b="1" dirty="0">
              <a:solidFill>
                <a:schemeClr val="hlink"/>
              </a:solidFill>
              <a:ea typeface="黑体" pitchFamily="49" charset="-122"/>
            </a:endParaRPr>
          </a:p>
          <a:p>
            <a:pPr eaLnBrk="1" hangingPunct="1">
              <a:buFont typeface="Arial" charset="0"/>
              <a:buNone/>
            </a:pPr>
            <a:r>
              <a:rPr lang="en-US" altLang="zh-CN" sz="1600" b="1" dirty="0">
                <a:solidFill>
                  <a:schemeClr val="hlink"/>
                </a:solidFill>
                <a:ea typeface="黑体" pitchFamily="49" charset="-122"/>
              </a:rPr>
              <a:t>                               </a:t>
            </a:r>
            <a:r>
              <a:rPr lang="en-US" altLang="zh-CN" sz="1600" dirty="0">
                <a:solidFill>
                  <a:schemeClr val="hlink"/>
                </a:solidFill>
                <a:ea typeface="黑体" pitchFamily="49" charset="-122"/>
              </a:rPr>
              <a:t>1101</a:t>
            </a:r>
          </a:p>
          <a:p>
            <a:pPr eaLnBrk="1" hangingPunct="1">
              <a:buFont typeface="Arial" charset="0"/>
              <a:buNone/>
            </a:pPr>
            <a:r>
              <a:rPr lang="en-US" altLang="zh-CN" sz="1600" dirty="0">
                <a:solidFill>
                  <a:schemeClr val="hlink"/>
                </a:solidFill>
                <a:ea typeface="黑体" pitchFamily="49" charset="-122"/>
              </a:rPr>
              <a:t>                                 1110 </a:t>
            </a:r>
          </a:p>
          <a:p>
            <a:pPr eaLnBrk="1" hangingPunct="1">
              <a:buFont typeface="Arial" charset="0"/>
              <a:buNone/>
            </a:pPr>
            <a:r>
              <a:rPr lang="en-US" altLang="zh-CN" sz="1600" dirty="0">
                <a:solidFill>
                  <a:schemeClr val="hlink"/>
                </a:solidFill>
                <a:ea typeface="黑体" pitchFamily="49" charset="-122"/>
              </a:rPr>
              <a:t>                                 1101</a:t>
            </a:r>
          </a:p>
          <a:p>
            <a:pPr eaLnBrk="1" hangingPunct="1">
              <a:buFont typeface="Arial" charset="0"/>
              <a:buNone/>
            </a:pPr>
            <a:r>
              <a:rPr lang="en-US" altLang="zh-CN" sz="1600" dirty="0">
                <a:solidFill>
                  <a:schemeClr val="hlink"/>
                </a:solidFill>
                <a:ea typeface="黑体" pitchFamily="49" charset="-122"/>
              </a:rPr>
              <a:t>                                   0111</a:t>
            </a:r>
          </a:p>
          <a:p>
            <a:pPr eaLnBrk="1" hangingPunct="1">
              <a:buFont typeface="Arial" charset="0"/>
              <a:buNone/>
            </a:pPr>
            <a:r>
              <a:rPr lang="en-US" altLang="zh-CN" sz="1600" dirty="0">
                <a:solidFill>
                  <a:schemeClr val="hlink"/>
                </a:solidFill>
                <a:ea typeface="黑体" pitchFamily="49" charset="-122"/>
              </a:rPr>
              <a:t>                                   0000</a:t>
            </a:r>
          </a:p>
          <a:p>
            <a:pPr eaLnBrk="1" hangingPunct="1">
              <a:buFont typeface="Arial" charset="0"/>
              <a:buNone/>
            </a:pPr>
            <a:r>
              <a:rPr lang="en-US" altLang="zh-CN" sz="1600" dirty="0">
                <a:solidFill>
                  <a:schemeClr val="hlink"/>
                </a:solidFill>
                <a:ea typeface="黑体" pitchFamily="49" charset="-122"/>
              </a:rPr>
              <a:t>                                     1110</a:t>
            </a:r>
          </a:p>
          <a:p>
            <a:pPr eaLnBrk="1" hangingPunct="1">
              <a:buFont typeface="Arial" charset="0"/>
              <a:buNone/>
            </a:pPr>
            <a:r>
              <a:rPr lang="en-US" altLang="zh-CN" sz="1600" dirty="0">
                <a:solidFill>
                  <a:schemeClr val="hlink"/>
                </a:solidFill>
                <a:ea typeface="黑体" pitchFamily="49" charset="-122"/>
              </a:rPr>
              <a:t>                                     1101</a:t>
            </a:r>
          </a:p>
          <a:p>
            <a:pPr eaLnBrk="1" hangingPunct="1">
              <a:buFont typeface="Arial" charset="0"/>
              <a:buNone/>
            </a:pPr>
            <a:r>
              <a:rPr lang="en-US" altLang="zh-CN" sz="1600" dirty="0">
                <a:solidFill>
                  <a:schemeClr val="hlink"/>
                </a:solidFill>
                <a:ea typeface="黑体" pitchFamily="49" charset="-122"/>
              </a:rPr>
              <a:t>                                       0110</a:t>
            </a:r>
          </a:p>
          <a:p>
            <a:pPr eaLnBrk="1" hangingPunct="1">
              <a:buFont typeface="Arial" charset="0"/>
              <a:buNone/>
            </a:pPr>
            <a:r>
              <a:rPr lang="en-US" altLang="zh-CN" sz="1600" dirty="0">
                <a:solidFill>
                  <a:schemeClr val="hlink"/>
                </a:solidFill>
                <a:ea typeface="黑体" pitchFamily="49" charset="-122"/>
              </a:rPr>
              <a:t>                                       0000</a:t>
            </a:r>
          </a:p>
          <a:p>
            <a:pPr eaLnBrk="1" hangingPunct="1">
              <a:buFont typeface="Arial" charset="0"/>
              <a:buNone/>
            </a:pPr>
            <a:r>
              <a:rPr lang="en-US" altLang="zh-CN" sz="1600" dirty="0">
                <a:solidFill>
                  <a:schemeClr val="hlink"/>
                </a:solidFill>
                <a:ea typeface="黑体" pitchFamily="49" charset="-122"/>
              </a:rPr>
              <a:t>                                         1100</a:t>
            </a:r>
          </a:p>
          <a:p>
            <a:pPr eaLnBrk="1" hangingPunct="1">
              <a:buFont typeface="Arial" charset="0"/>
              <a:buNone/>
            </a:pPr>
            <a:r>
              <a:rPr lang="en-US" altLang="zh-CN" sz="1600" dirty="0">
                <a:solidFill>
                  <a:schemeClr val="hlink"/>
                </a:solidFill>
                <a:ea typeface="黑体" pitchFamily="49" charset="-122"/>
              </a:rPr>
              <a:t>                                         1101</a:t>
            </a:r>
          </a:p>
          <a:p>
            <a:pPr eaLnBrk="1" hangingPunct="1">
              <a:buFont typeface="Arial" charset="0"/>
              <a:buNone/>
            </a:pPr>
            <a:r>
              <a:rPr lang="en-US" altLang="zh-CN" sz="1600" dirty="0">
                <a:solidFill>
                  <a:schemeClr val="hlink"/>
                </a:solidFill>
                <a:ea typeface="黑体" pitchFamily="49" charset="-122"/>
              </a:rPr>
              <a:t>                                           001 ← </a:t>
            </a:r>
            <a:r>
              <a:rPr lang="en-US" altLang="zh-CN" sz="1600" i="1" dirty="0">
                <a:solidFill>
                  <a:schemeClr val="hlink"/>
                </a:solidFill>
                <a:ea typeface="黑体" pitchFamily="49" charset="-122"/>
              </a:rPr>
              <a:t>R</a:t>
            </a:r>
            <a:r>
              <a:rPr lang="en-US" altLang="zh-CN" sz="1600" dirty="0">
                <a:solidFill>
                  <a:schemeClr val="hlink"/>
                </a:solidFill>
                <a:ea typeface="黑体" pitchFamily="49" charset="-122"/>
              </a:rPr>
              <a:t> (</a:t>
            </a:r>
            <a:r>
              <a:rPr lang="zh-CN" altLang="en-US" sz="1600" dirty="0">
                <a:solidFill>
                  <a:schemeClr val="hlink"/>
                </a:solidFill>
                <a:ea typeface="黑体" pitchFamily="49" charset="-122"/>
              </a:rPr>
              <a:t>余数</a:t>
            </a:r>
            <a:r>
              <a:rPr lang="en-US" altLang="zh-CN" sz="1600" dirty="0">
                <a:solidFill>
                  <a:schemeClr val="hlink"/>
                </a:solidFill>
                <a:ea typeface="黑体" pitchFamily="49" charset="-122"/>
              </a:rPr>
              <a:t>)</a:t>
            </a:r>
            <a:r>
              <a:rPr lang="zh-CN" altLang="en-US" sz="1600" dirty="0">
                <a:solidFill>
                  <a:schemeClr val="hlink"/>
                </a:solidFill>
                <a:ea typeface="黑体" pitchFamily="49" charset="-122"/>
              </a:rPr>
              <a:t>，作为 </a:t>
            </a:r>
            <a:r>
              <a:rPr lang="en-US" altLang="zh-CN" sz="1600" dirty="0">
                <a:solidFill>
                  <a:schemeClr val="hlink"/>
                </a:solidFill>
                <a:ea typeface="黑体" pitchFamily="49" charset="-122"/>
              </a:rPr>
              <a:t>FCS</a:t>
            </a:r>
            <a:r>
              <a:rPr lang="en-US" altLang="zh-CN" sz="1600" b="1" dirty="0">
                <a:solidFill>
                  <a:schemeClr val="hlink"/>
                </a:solidFill>
                <a:ea typeface="黑体" pitchFamily="49" charset="-122"/>
              </a:rPr>
              <a:t>                      </a:t>
            </a:r>
          </a:p>
        </p:txBody>
      </p:sp>
      <p:sp>
        <p:nvSpPr>
          <p:cNvPr id="32772" name="Rectangle 2"/>
          <p:cNvSpPr>
            <a:spLocks noGrp="1" noChangeArrowheads="1"/>
          </p:cNvSpPr>
          <p:nvPr>
            <p:ph type="title" idx="4294967295"/>
          </p:nvPr>
        </p:nvSpPr>
        <p:spPr>
          <a:xfrm>
            <a:off x="796925" y="6394"/>
            <a:ext cx="7543800" cy="971550"/>
          </a:xfrm>
        </p:spPr>
        <p:txBody>
          <a:bodyPr/>
          <a:lstStyle/>
          <a:p>
            <a:pPr eaLnBrk="1" hangingPunct="1">
              <a:lnSpc>
                <a:spcPct val="120000"/>
              </a:lnSpc>
              <a:spcBef>
                <a:spcPts val="0"/>
              </a:spcBef>
              <a:spcAft>
                <a:spcPts val="0"/>
              </a:spcAft>
            </a:pPr>
            <a:r>
              <a:rPr lang="zh-CN" altLang="en-US" dirty="0"/>
              <a:t>循环冗余检验的原理说明 </a:t>
            </a:r>
          </a:p>
        </p:txBody>
      </p:sp>
      <p:sp>
        <p:nvSpPr>
          <p:cNvPr id="32773" name="Freeform 29"/>
          <p:cNvSpPr>
            <a:spLocks/>
          </p:cNvSpPr>
          <p:nvPr/>
        </p:nvSpPr>
        <p:spPr bwMode="auto">
          <a:xfrm>
            <a:off x="2915817" y="1203599"/>
            <a:ext cx="2489200" cy="200025"/>
          </a:xfrm>
          <a:custGeom>
            <a:avLst/>
            <a:gdLst>
              <a:gd name="T0" fmla="*/ 0 w 1332"/>
              <a:gd name="T1" fmla="*/ 2147483646 h 156"/>
              <a:gd name="T2" fmla="*/ 0 w 1332"/>
              <a:gd name="T3" fmla="*/ 0 h 156"/>
              <a:gd name="T4" fmla="*/ 2147483646 w 1332"/>
              <a:gd name="T5" fmla="*/ 2147483646 h 156"/>
              <a:gd name="T6" fmla="*/ 0 60000 65536"/>
              <a:gd name="T7" fmla="*/ 0 60000 65536"/>
              <a:gd name="T8" fmla="*/ 0 60000 65536"/>
              <a:gd name="T9" fmla="*/ 0 w 1332"/>
              <a:gd name="T10" fmla="*/ 0 h 156"/>
              <a:gd name="T11" fmla="*/ 1332 w 1332"/>
              <a:gd name="T12" fmla="*/ 156 h 156"/>
            </a:gdLst>
            <a:ahLst/>
            <a:cxnLst>
              <a:cxn ang="T6">
                <a:pos x="T0" y="T1"/>
              </a:cxn>
              <a:cxn ang="T7">
                <a:pos x="T2" y="T3"/>
              </a:cxn>
              <a:cxn ang="T8">
                <a:pos x="T4" y="T5"/>
              </a:cxn>
            </a:cxnLst>
            <a:rect l="T9" t="T10" r="T11" b="T12"/>
            <a:pathLst>
              <a:path w="1332" h="156">
                <a:moveTo>
                  <a:pt x="0" y="156"/>
                </a:moveTo>
                <a:lnTo>
                  <a:pt x="0" y="0"/>
                </a:lnTo>
                <a:lnTo>
                  <a:pt x="1332" y="1"/>
                </a:lnTo>
              </a:path>
            </a:pathLst>
          </a:custGeom>
          <a:noFill/>
          <a:ln w="28575"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lIns="91340" tIns="45670" rIns="91340" bIns="45670" anchor="ctr"/>
          <a:lstStyle/>
          <a:p>
            <a:endParaRPr lang="zh-CN" altLang="en-US"/>
          </a:p>
        </p:txBody>
      </p:sp>
      <p:sp>
        <p:nvSpPr>
          <p:cNvPr id="32774" name="Freeform 30"/>
          <p:cNvSpPr>
            <a:spLocks/>
          </p:cNvSpPr>
          <p:nvPr/>
        </p:nvSpPr>
        <p:spPr bwMode="auto">
          <a:xfrm>
            <a:off x="3442869" y="1411957"/>
            <a:ext cx="1588" cy="277416"/>
          </a:xfrm>
          <a:custGeom>
            <a:avLst/>
            <a:gdLst>
              <a:gd name="T0" fmla="*/ 0 w 1"/>
              <a:gd name="T1" fmla="*/ 0 h 233"/>
              <a:gd name="T2" fmla="*/ 0 w 1"/>
              <a:gd name="T3" fmla="*/ 2147483646 h 233"/>
              <a:gd name="T4" fmla="*/ 0 60000 65536"/>
              <a:gd name="T5" fmla="*/ 0 60000 65536"/>
              <a:gd name="T6" fmla="*/ 0 w 1"/>
              <a:gd name="T7" fmla="*/ 0 h 233"/>
              <a:gd name="T8" fmla="*/ 1 w 1"/>
              <a:gd name="T9" fmla="*/ 233 h 233"/>
            </a:gdLst>
            <a:ahLst/>
            <a:cxnLst>
              <a:cxn ang="T4">
                <a:pos x="T0" y="T1"/>
              </a:cxn>
              <a:cxn ang="T5">
                <a:pos x="T2" y="T3"/>
              </a:cxn>
            </a:cxnLst>
            <a:rect l="T6" t="T7" r="T8" b="T9"/>
            <a:pathLst>
              <a:path w="1" h="233">
                <a:moveTo>
                  <a:pt x="0" y="0"/>
                </a:moveTo>
                <a:lnTo>
                  <a:pt x="0" y="233"/>
                </a:lnTo>
              </a:path>
            </a:pathLst>
          </a:custGeom>
          <a:noFill/>
          <a:ln w="28575" cap="rnd" cmpd="sng">
            <a:solidFill>
              <a:schemeClr val="hlink"/>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32775" name="Freeform 31"/>
          <p:cNvSpPr>
            <a:spLocks/>
          </p:cNvSpPr>
          <p:nvPr/>
        </p:nvSpPr>
        <p:spPr bwMode="auto">
          <a:xfrm>
            <a:off x="3578489" y="1486633"/>
            <a:ext cx="9525" cy="728663"/>
          </a:xfrm>
          <a:custGeom>
            <a:avLst/>
            <a:gdLst>
              <a:gd name="T0" fmla="*/ 0 w 6"/>
              <a:gd name="T1" fmla="*/ 0 h 612"/>
              <a:gd name="T2" fmla="*/ 2147483646 w 6"/>
              <a:gd name="T3" fmla="*/ 2147483646 h 612"/>
              <a:gd name="T4" fmla="*/ 0 60000 65536"/>
              <a:gd name="T5" fmla="*/ 0 60000 65536"/>
              <a:gd name="T6" fmla="*/ 0 w 6"/>
              <a:gd name="T7" fmla="*/ 0 h 612"/>
              <a:gd name="T8" fmla="*/ 6 w 6"/>
              <a:gd name="T9" fmla="*/ 612 h 612"/>
            </a:gdLst>
            <a:ahLst/>
            <a:cxnLst>
              <a:cxn ang="T4">
                <a:pos x="T0" y="T1"/>
              </a:cxn>
              <a:cxn ang="T5">
                <a:pos x="T2" y="T3"/>
              </a:cxn>
            </a:cxnLst>
            <a:rect l="T6" t="T7" r="T8" b="T9"/>
            <a:pathLst>
              <a:path w="6" h="612">
                <a:moveTo>
                  <a:pt x="0" y="0"/>
                </a:moveTo>
                <a:lnTo>
                  <a:pt x="6" y="612"/>
                </a:lnTo>
              </a:path>
            </a:pathLst>
          </a:custGeom>
          <a:noFill/>
          <a:ln w="28575" cap="rnd" cmpd="sng">
            <a:solidFill>
              <a:schemeClr val="hlink"/>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32776" name="Freeform 32"/>
          <p:cNvSpPr>
            <a:spLocks/>
          </p:cNvSpPr>
          <p:nvPr/>
        </p:nvSpPr>
        <p:spPr bwMode="auto">
          <a:xfrm>
            <a:off x="3690442" y="1491680"/>
            <a:ext cx="17462" cy="1153715"/>
          </a:xfrm>
          <a:custGeom>
            <a:avLst/>
            <a:gdLst>
              <a:gd name="T0" fmla="*/ 0 w 11"/>
              <a:gd name="T1" fmla="*/ 0 h 969"/>
              <a:gd name="T2" fmla="*/ 2147483646 w 11"/>
              <a:gd name="T3" fmla="*/ 2147483646 h 969"/>
              <a:gd name="T4" fmla="*/ 0 60000 65536"/>
              <a:gd name="T5" fmla="*/ 0 60000 65536"/>
              <a:gd name="T6" fmla="*/ 0 w 11"/>
              <a:gd name="T7" fmla="*/ 0 h 969"/>
              <a:gd name="T8" fmla="*/ 11 w 11"/>
              <a:gd name="T9" fmla="*/ 969 h 969"/>
            </a:gdLst>
            <a:ahLst/>
            <a:cxnLst>
              <a:cxn ang="T4">
                <a:pos x="T0" y="T1"/>
              </a:cxn>
              <a:cxn ang="T5">
                <a:pos x="T2" y="T3"/>
              </a:cxn>
            </a:cxnLst>
            <a:rect l="T6" t="T7" r="T8" b="T9"/>
            <a:pathLst>
              <a:path w="11" h="969">
                <a:moveTo>
                  <a:pt x="0" y="0"/>
                </a:moveTo>
                <a:lnTo>
                  <a:pt x="11" y="969"/>
                </a:lnTo>
              </a:path>
            </a:pathLst>
          </a:custGeom>
          <a:noFill/>
          <a:ln w="28575" cap="rnd" cmpd="sng">
            <a:solidFill>
              <a:schemeClr val="hlink"/>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32777" name="Freeform 33"/>
          <p:cNvSpPr>
            <a:spLocks/>
          </p:cNvSpPr>
          <p:nvPr/>
        </p:nvSpPr>
        <p:spPr bwMode="auto">
          <a:xfrm>
            <a:off x="3820405" y="1563688"/>
            <a:ext cx="3175" cy="1616869"/>
          </a:xfrm>
          <a:custGeom>
            <a:avLst/>
            <a:gdLst>
              <a:gd name="T0" fmla="*/ 0 w 2"/>
              <a:gd name="T1" fmla="*/ 0 h 1358"/>
              <a:gd name="T2" fmla="*/ 2147483646 w 2"/>
              <a:gd name="T3" fmla="*/ 2147483646 h 1358"/>
              <a:gd name="T4" fmla="*/ 0 60000 65536"/>
              <a:gd name="T5" fmla="*/ 0 60000 65536"/>
              <a:gd name="T6" fmla="*/ 0 w 2"/>
              <a:gd name="T7" fmla="*/ 0 h 1358"/>
              <a:gd name="T8" fmla="*/ 2 w 2"/>
              <a:gd name="T9" fmla="*/ 1358 h 1358"/>
            </a:gdLst>
            <a:ahLst/>
            <a:cxnLst>
              <a:cxn ang="T4">
                <a:pos x="T0" y="T1"/>
              </a:cxn>
              <a:cxn ang="T5">
                <a:pos x="T2" y="T3"/>
              </a:cxn>
            </a:cxnLst>
            <a:rect l="T6" t="T7" r="T8" b="T9"/>
            <a:pathLst>
              <a:path w="2" h="1358">
                <a:moveTo>
                  <a:pt x="0" y="0"/>
                </a:moveTo>
                <a:lnTo>
                  <a:pt x="2" y="1358"/>
                </a:lnTo>
              </a:path>
            </a:pathLst>
          </a:custGeom>
          <a:noFill/>
          <a:ln w="28575" cap="rnd" cmpd="sng">
            <a:solidFill>
              <a:schemeClr val="hlink"/>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32778" name="Freeform 34"/>
          <p:cNvSpPr>
            <a:spLocks/>
          </p:cNvSpPr>
          <p:nvPr/>
        </p:nvSpPr>
        <p:spPr bwMode="auto">
          <a:xfrm>
            <a:off x="3923929" y="1631462"/>
            <a:ext cx="17462" cy="2066925"/>
          </a:xfrm>
          <a:custGeom>
            <a:avLst/>
            <a:gdLst>
              <a:gd name="T0" fmla="*/ 0 w 11"/>
              <a:gd name="T1" fmla="*/ 0 h 1736"/>
              <a:gd name="T2" fmla="*/ 2147483646 w 11"/>
              <a:gd name="T3" fmla="*/ 2147483646 h 1736"/>
              <a:gd name="T4" fmla="*/ 0 60000 65536"/>
              <a:gd name="T5" fmla="*/ 0 60000 65536"/>
              <a:gd name="T6" fmla="*/ 0 w 11"/>
              <a:gd name="T7" fmla="*/ 0 h 1736"/>
              <a:gd name="T8" fmla="*/ 11 w 11"/>
              <a:gd name="T9" fmla="*/ 1736 h 1736"/>
            </a:gdLst>
            <a:ahLst/>
            <a:cxnLst>
              <a:cxn ang="T4">
                <a:pos x="T0" y="T1"/>
              </a:cxn>
              <a:cxn ang="T5">
                <a:pos x="T2" y="T3"/>
              </a:cxn>
            </a:cxnLst>
            <a:rect l="T6" t="T7" r="T8" b="T9"/>
            <a:pathLst>
              <a:path w="11" h="1736">
                <a:moveTo>
                  <a:pt x="0" y="0"/>
                </a:moveTo>
                <a:lnTo>
                  <a:pt x="11" y="1736"/>
                </a:lnTo>
              </a:path>
            </a:pathLst>
          </a:custGeom>
          <a:noFill/>
          <a:ln w="28575" cap="rnd" cmpd="sng">
            <a:solidFill>
              <a:schemeClr val="hlink"/>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32779" name="Line 35"/>
          <p:cNvSpPr>
            <a:spLocks noChangeShapeType="1"/>
          </p:cNvSpPr>
          <p:nvPr/>
        </p:nvSpPr>
        <p:spPr bwMode="auto">
          <a:xfrm flipV="1">
            <a:off x="3493796" y="4154737"/>
            <a:ext cx="498475" cy="119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32780" name="Line 36"/>
          <p:cNvSpPr>
            <a:spLocks noChangeShapeType="1"/>
          </p:cNvSpPr>
          <p:nvPr/>
        </p:nvSpPr>
        <p:spPr bwMode="auto">
          <a:xfrm flipV="1">
            <a:off x="3389442" y="3651871"/>
            <a:ext cx="487362" cy="119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32781" name="Line 37"/>
          <p:cNvSpPr>
            <a:spLocks noChangeShapeType="1"/>
          </p:cNvSpPr>
          <p:nvPr/>
        </p:nvSpPr>
        <p:spPr bwMode="auto">
          <a:xfrm>
            <a:off x="3310769" y="3147815"/>
            <a:ext cx="512763" cy="1191"/>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32782" name="Line 38"/>
          <p:cNvSpPr>
            <a:spLocks noChangeShapeType="1"/>
          </p:cNvSpPr>
          <p:nvPr/>
        </p:nvSpPr>
        <p:spPr bwMode="auto">
          <a:xfrm>
            <a:off x="3145810" y="2664924"/>
            <a:ext cx="487363"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dirty="0"/>
          </a:p>
        </p:txBody>
      </p:sp>
      <p:sp>
        <p:nvSpPr>
          <p:cNvPr id="32783" name="Line 39"/>
          <p:cNvSpPr>
            <a:spLocks noChangeShapeType="1"/>
          </p:cNvSpPr>
          <p:nvPr/>
        </p:nvSpPr>
        <p:spPr bwMode="auto">
          <a:xfrm>
            <a:off x="3082261" y="2143525"/>
            <a:ext cx="550862"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32784" name="Line 40"/>
          <p:cNvSpPr>
            <a:spLocks noChangeShapeType="1"/>
          </p:cNvSpPr>
          <p:nvPr/>
        </p:nvSpPr>
        <p:spPr bwMode="auto">
          <a:xfrm>
            <a:off x="2978551" y="1653978"/>
            <a:ext cx="528638"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3D27704F-D38B-4F6E-92D9-646C75FB12E4}" type="slidenum">
              <a:rPr lang="zh-CN" altLang="en-US" sz="1400"/>
              <a:pPr algn="r" eaLnBrk="1" hangingPunct="1">
                <a:buFont typeface="Arial" charset="0"/>
                <a:buNone/>
              </a:pPr>
              <a:t>31</a:t>
            </a:fld>
            <a:endParaRPr lang="en-US" altLang="zh-CN" sz="1400"/>
          </a:p>
        </p:txBody>
      </p:sp>
      <p:sp>
        <p:nvSpPr>
          <p:cNvPr id="33795" name="Rectangle 2"/>
          <p:cNvSpPr>
            <a:spLocks noChangeArrowheads="1"/>
          </p:cNvSpPr>
          <p:nvPr/>
        </p:nvSpPr>
        <p:spPr bwMode="auto">
          <a:xfrm>
            <a:off x="739775" y="303610"/>
            <a:ext cx="6705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buClr>
                <a:srgbClr val="FF3300"/>
              </a:buClr>
              <a:buFont typeface="Wingdings" pitchFamily="2" charset="2"/>
              <a:buNone/>
            </a:pPr>
            <a:r>
              <a:rPr lang="zh-CN" altLang="en-US" sz="3200" b="1">
                <a:solidFill>
                  <a:srgbClr val="4B4383"/>
                </a:solidFill>
                <a:latin typeface="Arial Black" pitchFamily="34" charset="0"/>
                <a:ea typeface="微软雅黑" pitchFamily="34" charset="-122"/>
                <a:sym typeface="Arial" charset="0"/>
              </a:rPr>
              <a:t>冗余码的计算举例</a:t>
            </a:r>
          </a:p>
        </p:txBody>
      </p:sp>
      <p:sp>
        <p:nvSpPr>
          <p:cNvPr id="33796" name="Rectangle 3"/>
          <p:cNvSpPr>
            <a:spLocks noChangeArrowheads="1"/>
          </p:cNvSpPr>
          <p:nvPr/>
        </p:nvSpPr>
        <p:spPr bwMode="auto">
          <a:xfrm>
            <a:off x="611560" y="1296594"/>
            <a:ext cx="7992888" cy="215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5000"/>
              </a:lnSpc>
              <a:spcBef>
                <a:spcPct val="20000"/>
              </a:spcBef>
              <a:buClr>
                <a:srgbClr val="0000FF"/>
              </a:buClr>
              <a:buSzPct val="60000"/>
              <a:buFont typeface="Wingdings" pitchFamily="2" charset="2"/>
              <a:buChar char="n"/>
            </a:pPr>
            <a:r>
              <a:rPr lang="zh-CN" altLang="en-US" sz="2200" b="1" dirty="0">
                <a:solidFill>
                  <a:schemeClr val="hlink"/>
                </a:solidFill>
                <a:ea typeface="黑体" pitchFamily="49" charset="-122"/>
              </a:rPr>
              <a:t> </a:t>
            </a:r>
            <a:r>
              <a:rPr lang="zh-CN" altLang="en-US" sz="2200" dirty="0">
                <a:solidFill>
                  <a:schemeClr val="hlink"/>
                </a:solidFill>
                <a:latin typeface="宋体" pitchFamily="2" charset="-122"/>
              </a:rPr>
              <a:t>设</a:t>
            </a:r>
            <a:r>
              <a:rPr lang="zh-CN" altLang="en-US" sz="2200" i="1" dirty="0">
                <a:solidFill>
                  <a:schemeClr val="hlink"/>
                </a:solidFill>
                <a:latin typeface="宋体" pitchFamily="2" charset="-122"/>
              </a:rPr>
              <a:t> </a:t>
            </a:r>
            <a:r>
              <a:rPr lang="en-US" altLang="zh-CN" sz="2200" i="1" dirty="0">
                <a:solidFill>
                  <a:schemeClr val="hlink"/>
                </a:solidFill>
                <a:latin typeface="宋体" pitchFamily="2" charset="-122"/>
              </a:rPr>
              <a:t>n</a:t>
            </a:r>
            <a:r>
              <a:rPr lang="en-US" altLang="zh-CN" sz="2200" dirty="0">
                <a:solidFill>
                  <a:schemeClr val="hlink"/>
                </a:solidFill>
                <a:latin typeface="宋体" pitchFamily="2" charset="-122"/>
              </a:rPr>
              <a:t> = 5, </a:t>
            </a:r>
            <a:r>
              <a:rPr lang="en-US" altLang="zh-CN" sz="2200" i="1" dirty="0">
                <a:solidFill>
                  <a:schemeClr val="hlink"/>
                </a:solidFill>
                <a:latin typeface="宋体" pitchFamily="2" charset="-122"/>
              </a:rPr>
              <a:t>P</a:t>
            </a:r>
            <a:r>
              <a:rPr lang="en-US" altLang="zh-CN" sz="2200" dirty="0">
                <a:solidFill>
                  <a:schemeClr val="hlink"/>
                </a:solidFill>
                <a:latin typeface="宋体" pitchFamily="2" charset="-122"/>
              </a:rPr>
              <a:t> = 110101</a:t>
            </a:r>
            <a:r>
              <a:rPr lang="zh-CN" altLang="en-US" sz="2200" dirty="0">
                <a:solidFill>
                  <a:schemeClr val="hlink"/>
                </a:solidFill>
                <a:latin typeface="宋体" pitchFamily="2" charset="-122"/>
              </a:rPr>
              <a:t>， </a:t>
            </a:r>
            <a:r>
              <a:rPr lang="en-US" altLang="zh-CN" sz="2200" i="1" dirty="0">
                <a:solidFill>
                  <a:schemeClr val="hlink"/>
                </a:solidFill>
                <a:latin typeface="宋体" pitchFamily="2" charset="-122"/>
              </a:rPr>
              <a:t>M</a:t>
            </a:r>
            <a:r>
              <a:rPr lang="en-US" altLang="zh-CN" sz="2200" dirty="0">
                <a:solidFill>
                  <a:schemeClr val="hlink"/>
                </a:solidFill>
                <a:latin typeface="宋体" pitchFamily="2" charset="-122"/>
              </a:rPr>
              <a:t> = 1010001101</a:t>
            </a:r>
            <a:r>
              <a:rPr lang="zh-CN" altLang="en-US" sz="2200" dirty="0">
                <a:solidFill>
                  <a:schemeClr val="hlink"/>
                </a:solidFill>
                <a:latin typeface="宋体" pitchFamily="2" charset="-122"/>
              </a:rPr>
              <a:t>模 </a:t>
            </a:r>
            <a:r>
              <a:rPr lang="en-US" altLang="zh-CN" sz="2200" dirty="0">
                <a:solidFill>
                  <a:schemeClr val="hlink"/>
                </a:solidFill>
                <a:latin typeface="宋体" pitchFamily="2" charset="-122"/>
              </a:rPr>
              <a:t>2 </a:t>
            </a:r>
            <a:r>
              <a:rPr lang="zh-CN" altLang="en-US" sz="2200" dirty="0">
                <a:solidFill>
                  <a:schemeClr val="hlink"/>
                </a:solidFill>
                <a:latin typeface="宋体" pitchFamily="2" charset="-122"/>
              </a:rPr>
              <a:t>运算的结果是：</a:t>
            </a:r>
          </a:p>
          <a:p>
            <a:pPr eaLnBrk="1" hangingPunct="1">
              <a:lnSpc>
                <a:spcPct val="135000"/>
              </a:lnSpc>
              <a:spcBef>
                <a:spcPct val="20000"/>
              </a:spcBef>
              <a:buClr>
                <a:srgbClr val="0000FF"/>
              </a:buClr>
              <a:buSzPct val="60000"/>
              <a:buFont typeface="Wingdings" pitchFamily="2" charset="2"/>
              <a:buNone/>
            </a:pPr>
            <a:r>
              <a:rPr lang="zh-CN" altLang="en-US" sz="2400" b="1" dirty="0">
                <a:solidFill>
                  <a:schemeClr val="hlink"/>
                </a:solidFill>
                <a:latin typeface="宋体" pitchFamily="2" charset="-122"/>
              </a:rPr>
              <a:t>       </a:t>
            </a:r>
            <a:r>
              <a:rPr lang="zh-CN" altLang="en-US" sz="2200" b="1" i="1" dirty="0">
                <a:solidFill>
                  <a:srgbClr val="FF0000"/>
                </a:solidFill>
                <a:latin typeface="宋体" pitchFamily="2" charset="-122"/>
              </a:rPr>
              <a:t>商 </a:t>
            </a:r>
            <a:r>
              <a:rPr lang="en-US" altLang="zh-CN" sz="2200" b="1" i="1" dirty="0">
                <a:solidFill>
                  <a:srgbClr val="FF0000"/>
                </a:solidFill>
                <a:latin typeface="宋体" pitchFamily="2" charset="-122"/>
              </a:rPr>
              <a:t>Q = ?</a:t>
            </a:r>
            <a:r>
              <a:rPr lang="zh-CN" altLang="en-US" sz="2200" b="1" i="1" dirty="0">
                <a:solidFill>
                  <a:srgbClr val="FF0000"/>
                </a:solidFill>
                <a:latin typeface="宋体" pitchFamily="2" charset="-122"/>
              </a:rPr>
              <a:t>，余数</a:t>
            </a:r>
            <a:r>
              <a:rPr lang="en-US" altLang="zh-CN" sz="2200" b="1" i="1" dirty="0">
                <a:solidFill>
                  <a:srgbClr val="FF0000"/>
                </a:solidFill>
                <a:latin typeface="宋体" pitchFamily="2" charset="-122"/>
              </a:rPr>
              <a:t>R = ?</a:t>
            </a:r>
          </a:p>
          <a:p>
            <a:pPr eaLnBrk="1" hangingPunct="1">
              <a:lnSpc>
                <a:spcPct val="135000"/>
              </a:lnSpc>
              <a:spcBef>
                <a:spcPct val="20000"/>
              </a:spcBef>
              <a:buClr>
                <a:schemeClr val="folHlink"/>
              </a:buClr>
              <a:buSzPct val="60000"/>
              <a:buFont typeface="Wingdings" pitchFamily="2" charset="2"/>
              <a:buNone/>
            </a:pPr>
            <a:r>
              <a:rPr lang="en-US" altLang="zh-CN" sz="2400" dirty="0">
                <a:solidFill>
                  <a:schemeClr val="hlink"/>
                </a:solidFill>
                <a:latin typeface="宋体" pitchFamily="2" charset="-122"/>
              </a:rPr>
              <a:t>    </a:t>
            </a:r>
            <a:r>
              <a:rPr lang="zh-CN" altLang="en-US" sz="2200" dirty="0">
                <a:solidFill>
                  <a:schemeClr val="hlink"/>
                </a:solidFill>
                <a:latin typeface="宋体" pitchFamily="2" charset="-122"/>
              </a:rPr>
              <a:t>将余数 </a:t>
            </a:r>
            <a:r>
              <a:rPr lang="en-US" altLang="zh-CN" sz="2200" i="1" dirty="0">
                <a:solidFill>
                  <a:schemeClr val="hlink"/>
                </a:solidFill>
                <a:latin typeface="宋体" pitchFamily="2" charset="-122"/>
              </a:rPr>
              <a:t>R </a:t>
            </a:r>
            <a:r>
              <a:rPr lang="zh-CN" altLang="en-US" sz="2200" dirty="0">
                <a:solidFill>
                  <a:schemeClr val="hlink"/>
                </a:solidFill>
                <a:latin typeface="宋体" pitchFamily="2" charset="-122"/>
              </a:rPr>
              <a:t>作为冗余码添加在数据 </a:t>
            </a:r>
            <a:r>
              <a:rPr lang="en-US" altLang="zh-CN" sz="2200" i="1" dirty="0">
                <a:solidFill>
                  <a:schemeClr val="hlink"/>
                </a:solidFill>
                <a:latin typeface="宋体" pitchFamily="2" charset="-122"/>
              </a:rPr>
              <a:t>M </a:t>
            </a:r>
            <a:r>
              <a:rPr lang="zh-CN" altLang="en-US" sz="2200" dirty="0">
                <a:solidFill>
                  <a:schemeClr val="hlink"/>
                </a:solidFill>
                <a:latin typeface="宋体" pitchFamily="2" charset="-122"/>
              </a:rPr>
              <a:t>的后面发送出去，即发送的数据是</a:t>
            </a:r>
            <a:r>
              <a:rPr lang="en-US" altLang="zh-CN" sz="2200" b="1" i="1" u="sng" dirty="0">
                <a:solidFill>
                  <a:schemeClr val="tx2"/>
                </a:solidFill>
                <a:latin typeface="宋体" pitchFamily="2" charset="-122"/>
              </a:rPr>
              <a:t>T= 2</a:t>
            </a:r>
            <a:r>
              <a:rPr lang="en-US" altLang="zh-CN" sz="2200" b="1" i="1" u="sng" baseline="30000" dirty="0">
                <a:solidFill>
                  <a:schemeClr val="tx2"/>
                </a:solidFill>
                <a:latin typeface="宋体" pitchFamily="2" charset="-122"/>
              </a:rPr>
              <a:t>n</a:t>
            </a:r>
            <a:r>
              <a:rPr lang="en-US" altLang="zh-CN" sz="2200" b="1" i="1" u="sng" dirty="0">
                <a:solidFill>
                  <a:schemeClr val="tx2"/>
                </a:solidFill>
                <a:latin typeface="宋体" pitchFamily="2" charset="-122"/>
              </a:rPr>
              <a:t>M-R =?</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E880F010-E0C4-4723-B9C5-1FD833A98EBC}" type="slidenum">
              <a:rPr lang="zh-CN" altLang="en-US" sz="1400"/>
              <a:pPr algn="r" eaLnBrk="1" hangingPunct="1">
                <a:buFont typeface="Arial" charset="0"/>
                <a:buNone/>
              </a:pPr>
              <a:t>32</a:t>
            </a:fld>
            <a:endParaRPr lang="en-US" altLang="zh-CN" sz="1400"/>
          </a:p>
        </p:txBody>
      </p:sp>
      <p:sp>
        <p:nvSpPr>
          <p:cNvPr id="36867" name="Rectangle 2"/>
          <p:cNvSpPr>
            <a:spLocks noGrp="1" noChangeArrowheads="1"/>
          </p:cNvSpPr>
          <p:nvPr>
            <p:ph type="title" idx="4294967295"/>
          </p:nvPr>
        </p:nvSpPr>
        <p:spPr>
          <a:xfrm>
            <a:off x="755576" y="267496"/>
            <a:ext cx="7561263" cy="738188"/>
          </a:xfrm>
        </p:spPr>
        <p:txBody>
          <a:bodyPr/>
          <a:lstStyle/>
          <a:p>
            <a:pPr eaLnBrk="1" hangingPunct="1">
              <a:lnSpc>
                <a:spcPct val="120000"/>
              </a:lnSpc>
              <a:spcBef>
                <a:spcPts val="0"/>
              </a:spcBef>
              <a:spcAft>
                <a:spcPts val="0"/>
              </a:spcAft>
            </a:pPr>
            <a:r>
              <a:rPr lang="zh-CN" altLang="en-US" dirty="0"/>
              <a:t>帧检验序列 FCS </a:t>
            </a:r>
          </a:p>
        </p:txBody>
      </p:sp>
      <p:sp>
        <p:nvSpPr>
          <p:cNvPr id="32772" name="Rectangle 3"/>
          <p:cNvSpPr>
            <a:spLocks noGrp="1" noChangeArrowheads="1"/>
          </p:cNvSpPr>
          <p:nvPr>
            <p:ph type="body" idx="4294967295"/>
          </p:nvPr>
        </p:nvSpPr>
        <p:spPr>
          <a:xfrm>
            <a:off x="683618" y="1203599"/>
            <a:ext cx="7597775" cy="3187303"/>
          </a:xfrm>
        </p:spPr>
        <p:txBody>
          <a:bodyPr/>
          <a:lstStyle/>
          <a:p>
            <a:pPr eaLnBrk="1" hangingPunct="1">
              <a:lnSpc>
                <a:spcPct val="120000"/>
              </a:lnSpc>
              <a:spcBef>
                <a:spcPts val="0"/>
              </a:spcBef>
              <a:spcAft>
                <a:spcPts val="0"/>
              </a:spcAft>
            </a:pPr>
            <a:r>
              <a:rPr lang="zh-CN" altLang="en-US" dirty="0"/>
              <a:t>在数据后面添加上的冗余码称为</a:t>
            </a:r>
            <a:r>
              <a:rPr lang="zh-CN" altLang="en-US" dirty="0">
                <a:solidFill>
                  <a:schemeClr val="hlink"/>
                </a:solidFill>
              </a:rPr>
              <a:t>帧检验序列</a:t>
            </a:r>
            <a:r>
              <a:rPr lang="zh-CN" altLang="en-US" dirty="0"/>
              <a:t> FCS (Frame Check Sequence)。</a:t>
            </a:r>
          </a:p>
          <a:p>
            <a:pPr eaLnBrk="1" hangingPunct="1">
              <a:lnSpc>
                <a:spcPct val="120000"/>
              </a:lnSpc>
              <a:spcBef>
                <a:spcPts val="0"/>
              </a:spcBef>
              <a:spcAft>
                <a:spcPts val="0"/>
              </a:spcAft>
            </a:pPr>
            <a:r>
              <a:rPr lang="zh-CN" altLang="en-US" dirty="0"/>
              <a:t>循环冗余检验 CRC 和帧检验序列 FCS并不等同。</a:t>
            </a:r>
          </a:p>
          <a:p>
            <a:pPr lvl="1" eaLnBrk="1" hangingPunct="1">
              <a:lnSpc>
                <a:spcPct val="120000"/>
              </a:lnSpc>
              <a:spcBef>
                <a:spcPts val="0"/>
              </a:spcBef>
              <a:spcAft>
                <a:spcPts val="0"/>
              </a:spcAft>
              <a:buFont typeface="Wingdings" panose="05000000000000000000" pitchFamily="2" charset="2"/>
              <a:buChar char="ü"/>
            </a:pPr>
            <a:r>
              <a:rPr lang="zh-CN" altLang="en-US" sz="2000" dirty="0">
                <a:solidFill>
                  <a:srgbClr val="333399"/>
                </a:solidFill>
                <a:ea typeface="黑体" pitchFamily="49" charset="-122"/>
              </a:rPr>
              <a:t>CRC 是一种常用的</a:t>
            </a:r>
            <a:r>
              <a:rPr lang="zh-CN" altLang="en-US" sz="2000" dirty="0">
                <a:solidFill>
                  <a:srgbClr val="FF0000"/>
                </a:solidFill>
                <a:ea typeface="黑体" pitchFamily="49" charset="-122"/>
              </a:rPr>
              <a:t>检错方法</a:t>
            </a:r>
            <a:r>
              <a:rPr lang="zh-CN" altLang="en-US" sz="2000" dirty="0">
                <a:solidFill>
                  <a:srgbClr val="333399"/>
                </a:solidFill>
                <a:ea typeface="黑体" pitchFamily="49" charset="-122"/>
              </a:rPr>
              <a:t>，而 FCS 是添加在数据后面的</a:t>
            </a:r>
            <a:r>
              <a:rPr lang="zh-CN" altLang="en-US" sz="2000" dirty="0">
                <a:solidFill>
                  <a:srgbClr val="FF0000"/>
                </a:solidFill>
                <a:ea typeface="黑体" pitchFamily="49" charset="-122"/>
              </a:rPr>
              <a:t>冗余码</a:t>
            </a:r>
            <a:r>
              <a:rPr lang="zh-CN" altLang="en-US" sz="2000" dirty="0">
                <a:solidFill>
                  <a:srgbClr val="333399"/>
                </a:solidFill>
                <a:ea typeface="黑体" pitchFamily="49" charset="-122"/>
              </a:rPr>
              <a:t>。</a:t>
            </a:r>
          </a:p>
          <a:p>
            <a:pPr lvl="1" eaLnBrk="1" hangingPunct="1">
              <a:lnSpc>
                <a:spcPct val="120000"/>
              </a:lnSpc>
              <a:spcBef>
                <a:spcPts val="0"/>
              </a:spcBef>
              <a:spcAft>
                <a:spcPts val="0"/>
              </a:spcAft>
              <a:buFont typeface="Wingdings" panose="05000000000000000000" pitchFamily="2" charset="2"/>
              <a:buChar char="ü"/>
            </a:pPr>
            <a:r>
              <a:rPr lang="zh-CN" altLang="en-US" sz="2000" dirty="0">
                <a:solidFill>
                  <a:srgbClr val="333399"/>
                </a:solidFill>
                <a:ea typeface="黑体" pitchFamily="49" charset="-122"/>
              </a:rPr>
              <a:t>FCS 可用 CRC 方法得出，但 CRC 并非用来获得 FCS 的唯一方法。</a:t>
            </a:r>
            <a:r>
              <a:rPr lang="zh-CN" altLang="en-US" sz="2000" dirty="0"/>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351CBC1A-B1AF-4ED3-8718-09CBBDB14D41}" type="slidenum">
              <a:rPr lang="zh-CN" altLang="en-US" sz="1400"/>
              <a:pPr algn="r" eaLnBrk="1" hangingPunct="1">
                <a:buFont typeface="Arial" charset="0"/>
                <a:buNone/>
              </a:pPr>
              <a:t>33</a:t>
            </a:fld>
            <a:endParaRPr lang="en-US" altLang="zh-CN" sz="1400"/>
          </a:p>
        </p:txBody>
      </p:sp>
      <p:sp>
        <p:nvSpPr>
          <p:cNvPr id="29699" name="Rectangle 2"/>
          <p:cNvSpPr>
            <a:spLocks noGrp="1" noChangeArrowheads="1"/>
          </p:cNvSpPr>
          <p:nvPr>
            <p:ph type="title" idx="4294967295"/>
          </p:nvPr>
        </p:nvSpPr>
        <p:spPr>
          <a:xfrm>
            <a:off x="755576" y="339502"/>
            <a:ext cx="7561263" cy="577454"/>
          </a:xfrm>
        </p:spPr>
        <p:txBody>
          <a:bodyPr rtlCol="0">
            <a:normAutofit fontScale="90000"/>
          </a:bodyPr>
          <a:lstStyle/>
          <a:p>
            <a:pPr eaLnBrk="1" fontAlgn="auto" hangingPunct="1">
              <a:lnSpc>
                <a:spcPct val="120000"/>
              </a:lnSpc>
              <a:spcBef>
                <a:spcPts val="0"/>
              </a:spcBef>
              <a:spcAft>
                <a:spcPts val="0"/>
              </a:spcAft>
              <a:defRPr/>
            </a:pPr>
            <a:r>
              <a:rPr lang="zh-CN" altLang="en-US" dirty="0">
                <a:solidFill>
                  <a:schemeClr val="tx1">
                    <a:lumMod val="85000"/>
                    <a:lumOff val="15000"/>
                  </a:schemeClr>
                </a:solidFill>
              </a:rPr>
              <a:t>接收端对收到的每一帧进行 CRC 检验 </a:t>
            </a:r>
          </a:p>
        </p:txBody>
      </p:sp>
      <p:sp>
        <p:nvSpPr>
          <p:cNvPr id="33796" name="Rectangle 3"/>
          <p:cNvSpPr>
            <a:spLocks noGrp="1" noChangeArrowheads="1"/>
          </p:cNvSpPr>
          <p:nvPr>
            <p:ph type="body" idx="4294967295"/>
          </p:nvPr>
        </p:nvSpPr>
        <p:spPr>
          <a:xfrm>
            <a:off x="755576" y="1203599"/>
            <a:ext cx="7200900" cy="3294459"/>
          </a:xfrm>
        </p:spPr>
        <p:txBody>
          <a:bodyPr/>
          <a:lstStyle/>
          <a:p>
            <a:pPr eaLnBrk="1" hangingPunct="1">
              <a:lnSpc>
                <a:spcPct val="120000"/>
              </a:lnSpc>
              <a:spcBef>
                <a:spcPts val="0"/>
              </a:spcBef>
              <a:spcAft>
                <a:spcPts val="0"/>
              </a:spcAft>
              <a:buFont typeface="Wingdings" pitchFamily="2" charset="2"/>
              <a:buNone/>
            </a:pPr>
            <a:r>
              <a:rPr lang="zh-CN" altLang="en-US" sz="2200" dirty="0"/>
              <a:t>(1) 若得出的余数 </a:t>
            </a:r>
            <a:r>
              <a:rPr lang="zh-CN" altLang="en-US" sz="2200" i="1" dirty="0"/>
              <a:t>R</a:t>
            </a:r>
            <a:r>
              <a:rPr lang="zh-CN" altLang="en-US" sz="2200" dirty="0"/>
              <a:t> = 0，则判定这个帧没有差错，就</a:t>
            </a:r>
            <a:r>
              <a:rPr lang="zh-CN" altLang="en-US" sz="2200" b="1" dirty="0">
                <a:solidFill>
                  <a:schemeClr val="hlink"/>
                </a:solidFill>
              </a:rPr>
              <a:t>接受</a:t>
            </a:r>
            <a:r>
              <a:rPr lang="zh-CN" altLang="en-US" sz="2200" dirty="0"/>
              <a:t>。</a:t>
            </a:r>
          </a:p>
          <a:p>
            <a:pPr eaLnBrk="1" hangingPunct="1">
              <a:lnSpc>
                <a:spcPct val="120000"/>
              </a:lnSpc>
              <a:spcBef>
                <a:spcPts val="0"/>
              </a:spcBef>
              <a:spcAft>
                <a:spcPts val="0"/>
              </a:spcAft>
              <a:buFont typeface="Wingdings" pitchFamily="2" charset="2"/>
              <a:buNone/>
            </a:pPr>
            <a:r>
              <a:rPr lang="zh-CN" altLang="en-US" sz="2200" dirty="0"/>
              <a:t>(2) 若余数 </a:t>
            </a:r>
            <a:r>
              <a:rPr lang="zh-CN" altLang="en-US" sz="2200" i="1" dirty="0"/>
              <a:t>R</a:t>
            </a:r>
            <a:r>
              <a:rPr lang="zh-CN" altLang="en-US" sz="2200" dirty="0"/>
              <a:t> </a:t>
            </a:r>
            <a:r>
              <a:rPr lang="zh-CN" altLang="en-US" sz="2200" dirty="0">
                <a:sym typeface="Symbol" pitchFamily="18" charset="2"/>
              </a:rPr>
              <a:t></a:t>
            </a:r>
            <a:r>
              <a:rPr lang="zh-CN" altLang="en-US" sz="2200" dirty="0"/>
              <a:t> 0，则判定这个帧有差错，就</a:t>
            </a:r>
            <a:r>
              <a:rPr lang="zh-CN" altLang="en-US" sz="2200" b="1" dirty="0">
                <a:solidFill>
                  <a:schemeClr val="hlink"/>
                </a:solidFill>
              </a:rPr>
              <a:t>丢弃</a:t>
            </a:r>
            <a:r>
              <a:rPr lang="zh-CN" altLang="en-US" sz="2200" dirty="0"/>
              <a:t>。</a:t>
            </a:r>
          </a:p>
          <a:p>
            <a:pPr eaLnBrk="1" hangingPunct="1">
              <a:lnSpc>
                <a:spcPct val="120000"/>
              </a:lnSpc>
              <a:spcBef>
                <a:spcPts val="0"/>
              </a:spcBef>
              <a:spcAft>
                <a:spcPts val="0"/>
              </a:spcAft>
            </a:pPr>
            <a:r>
              <a:rPr lang="zh-CN" altLang="en-US" sz="2000" dirty="0"/>
              <a:t>但这种检测方法并不能确定究竟是哪一个或哪几个比特出现了差错。</a:t>
            </a:r>
          </a:p>
          <a:p>
            <a:pPr eaLnBrk="1" hangingPunct="1">
              <a:lnSpc>
                <a:spcPct val="120000"/>
              </a:lnSpc>
              <a:spcBef>
                <a:spcPts val="0"/>
              </a:spcBef>
              <a:spcAft>
                <a:spcPts val="0"/>
              </a:spcAft>
            </a:pPr>
            <a:r>
              <a:rPr lang="zh-CN" altLang="en-US" sz="2000" dirty="0"/>
              <a:t>只要经过严格的挑选，并使用位数足够多的除数 </a:t>
            </a:r>
            <a:r>
              <a:rPr lang="zh-CN" altLang="en-US" sz="2000" i="1" dirty="0"/>
              <a:t>P</a:t>
            </a:r>
            <a:r>
              <a:rPr lang="zh-CN" altLang="en-US" sz="2000" dirty="0"/>
              <a:t>，那么出现检测不到的差错的概率就很小很小。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B8C3D9B4-C70D-40AA-B006-2CCC6C4937E3}" type="slidenum">
              <a:rPr lang="zh-CN" altLang="en-US" sz="1400"/>
              <a:pPr algn="r" eaLnBrk="1" hangingPunct="1">
                <a:buFont typeface="Arial" charset="0"/>
                <a:buNone/>
              </a:pPr>
              <a:t>34</a:t>
            </a:fld>
            <a:endParaRPr lang="en-US" altLang="zh-CN" sz="1400"/>
          </a:p>
        </p:txBody>
      </p:sp>
      <p:sp>
        <p:nvSpPr>
          <p:cNvPr id="38915" name="Rectangle 2"/>
          <p:cNvSpPr>
            <a:spLocks noGrp="1" noRot="1" noChangeArrowheads="1"/>
          </p:cNvSpPr>
          <p:nvPr>
            <p:ph type="title" idx="4294967295"/>
          </p:nvPr>
        </p:nvSpPr>
        <p:spPr>
          <a:xfrm>
            <a:off x="827584" y="267495"/>
            <a:ext cx="7543800" cy="597694"/>
          </a:xfrm>
        </p:spPr>
        <p:txBody>
          <a:bodyPr anchor="ctr"/>
          <a:lstStyle/>
          <a:p>
            <a:pPr eaLnBrk="1" hangingPunct="1">
              <a:lnSpc>
                <a:spcPct val="120000"/>
              </a:lnSpc>
              <a:spcBef>
                <a:spcPts val="0"/>
              </a:spcBef>
              <a:spcAft>
                <a:spcPts val="0"/>
              </a:spcAft>
            </a:pPr>
            <a:r>
              <a:rPr lang="zh-CN" altLang="en-US" dirty="0"/>
              <a:t>用多项式表示CRC检验过程（1）</a:t>
            </a:r>
          </a:p>
        </p:txBody>
      </p:sp>
      <p:sp>
        <p:nvSpPr>
          <p:cNvPr id="34820" name="Rectangle 3"/>
          <p:cNvSpPr>
            <a:spLocks noGrp="1" noRot="1" noChangeArrowheads="1"/>
          </p:cNvSpPr>
          <p:nvPr>
            <p:ph type="body" idx="4294967295"/>
          </p:nvPr>
        </p:nvSpPr>
        <p:spPr>
          <a:xfrm>
            <a:off x="755580" y="1131590"/>
            <a:ext cx="7560838" cy="3456384"/>
          </a:xfrm>
        </p:spPr>
        <p:txBody>
          <a:bodyPr rtlCol="0">
            <a:normAutofit fontScale="92500" lnSpcReduction="10000"/>
          </a:bodyPr>
          <a:lstStyle/>
          <a:p>
            <a:pPr marL="274019" indent="-274019" eaLnBrk="1" fontAlgn="auto" hangingPunct="1">
              <a:lnSpc>
                <a:spcPct val="140000"/>
              </a:lnSpc>
              <a:spcBef>
                <a:spcPts val="0"/>
              </a:spcBef>
              <a:spcAft>
                <a:spcPts val="0"/>
              </a:spcAft>
              <a:buFont typeface="Arial" panose="020B0604020202020204" pitchFamily="34" charset="0"/>
              <a:buChar char="•"/>
              <a:defRPr/>
            </a:pPr>
            <a:r>
              <a:rPr lang="zh-CN" altLang="en-US" dirty="0">
                <a:sym typeface="Symbol" panose="05050102010706020507" pitchFamily="18" charset="2"/>
              </a:rPr>
              <a:t>CRC码基本思想</a:t>
            </a:r>
          </a:p>
          <a:p>
            <a:pPr marL="662116" lvl="1" indent="-342452" eaLnBrk="1" fontAlgn="auto" hangingPunct="1">
              <a:lnSpc>
                <a:spcPct val="140000"/>
              </a:lnSpc>
              <a:spcBef>
                <a:spcPts val="0"/>
              </a:spcBef>
              <a:spcAft>
                <a:spcPts val="0"/>
              </a:spcAft>
              <a:buFont typeface="Wingdings" panose="05000000000000000000" pitchFamily="2" charset="2"/>
              <a:buChar char="ü"/>
              <a:defRPr/>
            </a:pPr>
            <a:r>
              <a:rPr lang="zh-CN" altLang="en-US" sz="1900" dirty="0">
                <a:sym typeface="Symbol" panose="05050102010706020507" pitchFamily="18" charset="2"/>
              </a:rPr>
              <a:t>校验和（checksum）加在帧尾，使带校验和的帧的多项式能被P(x)除尽；收方接收时，用P(x)去除它，若有余数，则传输出错。</a:t>
            </a:r>
            <a:endParaRPr lang="zh-CN" altLang="en-US" sz="1900" dirty="0"/>
          </a:p>
          <a:p>
            <a:pPr marL="274019" indent="-274019" eaLnBrk="1" fontAlgn="auto" hangingPunct="1">
              <a:lnSpc>
                <a:spcPct val="140000"/>
              </a:lnSpc>
              <a:spcBef>
                <a:spcPts val="0"/>
              </a:spcBef>
              <a:spcAft>
                <a:spcPts val="0"/>
              </a:spcAft>
              <a:buFont typeface="Arial" panose="020B0604020202020204" pitchFamily="34" charset="0"/>
              <a:buChar char="•"/>
              <a:defRPr/>
            </a:pPr>
            <a:r>
              <a:rPr lang="zh-CN" altLang="en-US" dirty="0"/>
              <a:t>校验和计算算法</a:t>
            </a:r>
          </a:p>
          <a:p>
            <a:pPr marL="456602" lvl="1" indent="-456602" eaLnBrk="1" fontAlgn="auto" hangingPunct="1">
              <a:lnSpc>
                <a:spcPct val="140000"/>
              </a:lnSpc>
              <a:spcBef>
                <a:spcPts val="0"/>
              </a:spcBef>
              <a:spcAft>
                <a:spcPts val="0"/>
              </a:spcAft>
              <a:buSzPct val="100000"/>
              <a:buFont typeface="幼圆" panose="02010509060101010101" pitchFamily="49" charset="-122"/>
              <a:buAutoNum type="arabicPeriod"/>
              <a:defRPr/>
            </a:pPr>
            <a:r>
              <a:rPr lang="zh-CN" altLang="en-US" sz="1900" dirty="0"/>
              <a:t>设</a:t>
            </a:r>
            <a:r>
              <a:rPr lang="zh-CN" altLang="en-US" sz="1900" u="sng" dirty="0"/>
              <a:t>生成多项式</a:t>
            </a:r>
            <a:r>
              <a:rPr lang="zh-CN" altLang="en-US" sz="1900" dirty="0"/>
              <a:t>P(x)为 n 阶，在</a:t>
            </a:r>
            <a:r>
              <a:rPr lang="zh-CN" altLang="en-US" sz="1900" dirty="0">
                <a:sym typeface="Symbol" panose="05050102010706020507" pitchFamily="18" charset="2"/>
              </a:rPr>
              <a:t>帧M</a:t>
            </a:r>
            <a:r>
              <a:rPr lang="zh-CN" altLang="en-US" sz="1900" dirty="0"/>
              <a:t>(x)</a:t>
            </a:r>
            <a:r>
              <a:rPr lang="zh-CN" altLang="en-US" sz="1900" dirty="0">
                <a:sym typeface="Symbol" panose="05050102010706020507" pitchFamily="18" charset="2"/>
              </a:rPr>
              <a:t>的末尾加 n 个0，使帧为k + n位，相应多项式为x</a:t>
            </a:r>
            <a:r>
              <a:rPr lang="zh-CN" altLang="en-US" sz="1900" baseline="30000" dirty="0">
                <a:sym typeface="Symbol" panose="05050102010706020507" pitchFamily="18" charset="2"/>
              </a:rPr>
              <a:t>n</a:t>
            </a:r>
            <a:r>
              <a:rPr lang="zh-CN" altLang="en-US" sz="1900" dirty="0">
                <a:sym typeface="Symbol" panose="05050102010706020507" pitchFamily="18" charset="2"/>
              </a:rPr>
              <a:t>M(x)；</a:t>
            </a:r>
          </a:p>
          <a:p>
            <a:pPr marL="456602" lvl="1" indent="-456602" eaLnBrk="1" fontAlgn="auto" hangingPunct="1">
              <a:lnSpc>
                <a:spcPct val="140000"/>
              </a:lnSpc>
              <a:spcBef>
                <a:spcPts val="0"/>
              </a:spcBef>
              <a:spcAft>
                <a:spcPts val="0"/>
              </a:spcAft>
              <a:buSzPct val="100000"/>
              <a:buFont typeface="幼圆" panose="02010509060101010101" pitchFamily="49" charset="-122"/>
              <a:buAutoNum type="arabicPeriod"/>
              <a:defRPr/>
            </a:pPr>
            <a:r>
              <a:rPr lang="zh-CN" altLang="en-US" sz="1900" dirty="0">
                <a:sym typeface="Symbol" panose="05050102010706020507" pitchFamily="18" charset="2"/>
              </a:rPr>
              <a:t>按模2除法用对应于P(x)的位串去除对应于x</a:t>
            </a:r>
            <a:r>
              <a:rPr lang="zh-CN" altLang="en-US" sz="1900" baseline="30000" dirty="0">
                <a:sym typeface="Symbol" panose="05050102010706020507" pitchFamily="18" charset="2"/>
              </a:rPr>
              <a:t>n</a:t>
            </a:r>
            <a:r>
              <a:rPr lang="zh-CN" altLang="en-US" sz="1900" dirty="0">
                <a:sym typeface="Symbol" panose="05050102010706020507" pitchFamily="18" charset="2"/>
              </a:rPr>
              <a:t>M(x)的位串；</a:t>
            </a:r>
          </a:p>
          <a:p>
            <a:pPr marL="456602" lvl="1" indent="-456602" eaLnBrk="1" fontAlgn="auto" hangingPunct="1">
              <a:lnSpc>
                <a:spcPct val="140000"/>
              </a:lnSpc>
              <a:spcBef>
                <a:spcPts val="0"/>
              </a:spcBef>
              <a:spcAft>
                <a:spcPts val="0"/>
              </a:spcAft>
              <a:buSzPct val="100000"/>
              <a:buFont typeface="幼圆" panose="02010509060101010101" pitchFamily="49" charset="-122"/>
              <a:buAutoNum type="arabicPeriod"/>
              <a:defRPr/>
            </a:pPr>
            <a:r>
              <a:rPr lang="zh-CN" altLang="en-US" sz="1900" dirty="0">
                <a:sym typeface="Symbol" panose="05050102010706020507" pitchFamily="18" charset="2"/>
              </a:rPr>
              <a:t>按模2减法从对应于x</a:t>
            </a:r>
            <a:r>
              <a:rPr lang="zh-CN" altLang="en-US" sz="1900" baseline="30000" dirty="0">
                <a:sym typeface="Symbol" panose="05050102010706020507" pitchFamily="18" charset="2"/>
              </a:rPr>
              <a:t>n</a:t>
            </a:r>
            <a:r>
              <a:rPr lang="zh-CN" altLang="en-US" sz="1900" dirty="0">
                <a:sym typeface="Symbol" panose="05050102010706020507" pitchFamily="18" charset="2"/>
              </a:rPr>
              <a:t>M(x)的位串中</a:t>
            </a:r>
            <a:r>
              <a:rPr lang="zh-CN" altLang="en-US" sz="1900" u="sng" dirty="0">
                <a:sym typeface="Symbol" panose="05050102010706020507" pitchFamily="18" charset="2"/>
              </a:rPr>
              <a:t>减去</a:t>
            </a:r>
            <a:r>
              <a:rPr lang="zh-CN" altLang="en-US" sz="1900" dirty="0">
                <a:sym typeface="Symbol" panose="05050102010706020507" pitchFamily="18" charset="2"/>
              </a:rPr>
              <a:t>余数(等于或小于n位)，结果就是要传送的带校验和的多项式T(x)。</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200A7886-40F2-416A-B98E-057D7619B453}" type="slidenum">
              <a:rPr lang="zh-CN" altLang="en-US" sz="1400"/>
              <a:pPr algn="r" eaLnBrk="1" hangingPunct="1">
                <a:buFont typeface="Arial" charset="0"/>
                <a:buNone/>
              </a:pPr>
              <a:t>35</a:t>
            </a:fld>
            <a:endParaRPr lang="en-US" altLang="zh-CN" sz="1400"/>
          </a:p>
        </p:txBody>
      </p:sp>
      <p:sp>
        <p:nvSpPr>
          <p:cNvPr id="40963" name="Rectangle 2"/>
          <p:cNvSpPr>
            <a:spLocks noGrp="1" noRot="1" noChangeArrowheads="1"/>
          </p:cNvSpPr>
          <p:nvPr>
            <p:ph type="title" idx="4294967295"/>
          </p:nvPr>
        </p:nvSpPr>
        <p:spPr>
          <a:xfrm>
            <a:off x="755576" y="339503"/>
            <a:ext cx="7543800" cy="542925"/>
          </a:xfrm>
        </p:spPr>
        <p:txBody>
          <a:bodyPr anchor="ctr"/>
          <a:lstStyle/>
          <a:p>
            <a:pPr eaLnBrk="1" hangingPunct="1">
              <a:lnSpc>
                <a:spcPct val="120000"/>
              </a:lnSpc>
              <a:spcBef>
                <a:spcPts val="0"/>
              </a:spcBef>
              <a:spcAft>
                <a:spcPts val="0"/>
              </a:spcAft>
            </a:pPr>
            <a:r>
              <a:rPr lang="zh-CN" altLang="en-US" dirty="0"/>
              <a:t>用多项式表示CRC检验过程（2）</a:t>
            </a:r>
          </a:p>
        </p:txBody>
      </p:sp>
      <p:sp>
        <p:nvSpPr>
          <p:cNvPr id="40964" name="Rectangle 3"/>
          <p:cNvSpPr>
            <a:spLocks noGrp="1" noRot="1" noChangeArrowheads="1"/>
          </p:cNvSpPr>
          <p:nvPr>
            <p:ph type="body" idx="4294967295"/>
          </p:nvPr>
        </p:nvSpPr>
        <p:spPr>
          <a:xfrm>
            <a:off x="755626" y="1131591"/>
            <a:ext cx="7402513" cy="3318272"/>
          </a:xfrm>
        </p:spPr>
        <p:txBody>
          <a:bodyPr/>
          <a:lstStyle/>
          <a:p>
            <a:pPr lvl="1" eaLnBrk="1" hangingPunct="1">
              <a:lnSpc>
                <a:spcPct val="120000"/>
              </a:lnSpc>
              <a:spcBef>
                <a:spcPts val="0"/>
              </a:spcBef>
              <a:spcAft>
                <a:spcPts val="0"/>
              </a:spcAft>
              <a:buFont typeface="幼圆" pitchFamily="49" charset="-122"/>
              <a:buNone/>
            </a:pPr>
            <a:endParaRPr lang="zh-CN" altLang="en-US" dirty="0"/>
          </a:p>
          <a:p>
            <a:pPr eaLnBrk="1" hangingPunct="1">
              <a:lnSpc>
                <a:spcPct val="120000"/>
              </a:lnSpc>
              <a:spcBef>
                <a:spcPts val="0"/>
              </a:spcBef>
              <a:spcAft>
                <a:spcPts val="0"/>
              </a:spcAft>
            </a:pPr>
            <a:r>
              <a:rPr lang="zh-CN" altLang="en-US" dirty="0"/>
              <a:t>CRC的检错能力</a:t>
            </a:r>
          </a:p>
          <a:p>
            <a:pPr lvl="1" eaLnBrk="1" hangingPunct="1">
              <a:lnSpc>
                <a:spcPct val="120000"/>
              </a:lnSpc>
              <a:spcBef>
                <a:spcPts val="0"/>
              </a:spcBef>
              <a:spcAft>
                <a:spcPts val="0"/>
              </a:spcAft>
            </a:pPr>
            <a:r>
              <a:rPr lang="zh-CN" altLang="en-US" sz="2000" dirty="0"/>
              <a:t>发送：T(x)；接收：T(x) + E(x), E(x) </a:t>
            </a:r>
            <a:r>
              <a:rPr lang="zh-CN" altLang="en-US" sz="2000" dirty="0">
                <a:sym typeface="Symbol" pitchFamily="18" charset="2"/>
              </a:rPr>
              <a:t> 0时出错</a:t>
            </a:r>
            <a:r>
              <a:rPr lang="zh-CN" altLang="en-US" sz="2000" dirty="0"/>
              <a:t>；</a:t>
            </a:r>
          </a:p>
          <a:p>
            <a:pPr lvl="1" eaLnBrk="1" hangingPunct="1">
              <a:lnSpc>
                <a:spcPct val="120000"/>
              </a:lnSpc>
              <a:spcBef>
                <a:spcPts val="0"/>
              </a:spcBef>
              <a:spcAft>
                <a:spcPts val="0"/>
              </a:spcAft>
            </a:pPr>
            <a:r>
              <a:rPr lang="zh-CN" altLang="en-US" sz="2000" dirty="0"/>
              <a:t>余数(T(x) + E(x)) / P(x)= 0 + 余数(E(x) / P(x)) ；</a:t>
            </a:r>
          </a:p>
          <a:p>
            <a:pPr lvl="1" eaLnBrk="1" hangingPunct="1">
              <a:lnSpc>
                <a:spcPct val="120000"/>
              </a:lnSpc>
              <a:spcBef>
                <a:spcPts val="0"/>
              </a:spcBef>
              <a:spcAft>
                <a:spcPts val="0"/>
              </a:spcAft>
            </a:pPr>
            <a:r>
              <a:rPr lang="zh-CN" altLang="en-US" sz="2000" dirty="0"/>
              <a:t>若余数(E(x) / P(x)) = 0，则差错不能发现；否则，可以发现。</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22CC133F-1EFC-4A47-B381-B9EE94E2B0DC}" type="slidenum">
              <a:rPr lang="zh-CN" altLang="en-US" sz="1400"/>
              <a:pPr algn="r" eaLnBrk="1" hangingPunct="1">
                <a:buFont typeface="Arial" charset="0"/>
                <a:buNone/>
              </a:pPr>
              <a:t>36</a:t>
            </a:fld>
            <a:endParaRPr lang="en-US" altLang="zh-CN" sz="1400"/>
          </a:p>
        </p:txBody>
      </p:sp>
      <p:sp>
        <p:nvSpPr>
          <p:cNvPr id="41987" name="Rectangle 2"/>
          <p:cNvSpPr>
            <a:spLocks noGrp="1" noRot="1" noChangeArrowheads="1"/>
          </p:cNvSpPr>
          <p:nvPr>
            <p:ph type="title" idx="4294967295"/>
          </p:nvPr>
        </p:nvSpPr>
        <p:spPr>
          <a:xfrm>
            <a:off x="755576" y="339503"/>
            <a:ext cx="7543800" cy="382191"/>
          </a:xfrm>
        </p:spPr>
        <p:txBody>
          <a:bodyPr anchor="ctr"/>
          <a:lstStyle/>
          <a:p>
            <a:pPr eaLnBrk="1" hangingPunct="1">
              <a:lnSpc>
                <a:spcPct val="120000"/>
              </a:lnSpc>
              <a:spcBef>
                <a:spcPts val="0"/>
              </a:spcBef>
              <a:spcAft>
                <a:spcPts val="0"/>
              </a:spcAft>
            </a:pPr>
            <a:r>
              <a:rPr lang="zh-CN" altLang="en-US" sz="3200" dirty="0">
                <a:solidFill>
                  <a:schemeClr val="tx1">
                    <a:lumMod val="85000"/>
                    <a:lumOff val="15000"/>
                  </a:schemeClr>
                </a:solidFill>
              </a:rPr>
              <a:t>CRC检错能力的几种情况分析(1)</a:t>
            </a:r>
          </a:p>
        </p:txBody>
      </p:sp>
      <p:sp>
        <p:nvSpPr>
          <p:cNvPr id="41988" name="Rectangle 3"/>
          <p:cNvSpPr>
            <a:spLocks noGrp="1" noRot="1" noChangeArrowheads="1"/>
          </p:cNvSpPr>
          <p:nvPr>
            <p:ph type="body" idx="4294967295"/>
          </p:nvPr>
        </p:nvSpPr>
        <p:spPr>
          <a:xfrm>
            <a:off x="899620" y="987575"/>
            <a:ext cx="7488806" cy="3294459"/>
          </a:xfrm>
        </p:spPr>
        <p:txBody>
          <a:bodyPr/>
          <a:lstStyle/>
          <a:p>
            <a:pPr marL="456602" lvl="1" indent="-456602" eaLnBrk="1" hangingPunct="1">
              <a:lnSpc>
                <a:spcPct val="120000"/>
              </a:lnSpc>
              <a:spcBef>
                <a:spcPts val="0"/>
              </a:spcBef>
              <a:spcAft>
                <a:spcPts val="0"/>
              </a:spcAft>
              <a:buFont typeface="幼圆" pitchFamily="49" charset="-122"/>
              <a:buAutoNum type="arabicPeriod"/>
            </a:pPr>
            <a:r>
              <a:rPr lang="zh-CN" altLang="en-US" dirty="0"/>
              <a:t>如果只有单比特错，即E(x) = x</a:t>
            </a:r>
            <a:r>
              <a:rPr lang="zh-CN" altLang="en-US" baseline="30000" dirty="0"/>
              <a:t>i</a:t>
            </a:r>
            <a:r>
              <a:rPr lang="zh-CN" altLang="en-US" dirty="0"/>
              <a:t>，而P(x)中至少有两项(即n&gt;=1)，余数(E(x) / P(x)) </a:t>
            </a:r>
            <a:r>
              <a:rPr lang="zh-CN" altLang="en-US" dirty="0">
                <a:sym typeface="Symbol" pitchFamily="18" charset="2"/>
              </a:rPr>
              <a:t> 0，所以可以查出单比特错；</a:t>
            </a:r>
            <a:endParaRPr lang="zh-CN" altLang="en-US" dirty="0"/>
          </a:p>
          <a:p>
            <a:pPr marL="456602" lvl="1" indent="-456602" eaLnBrk="1" hangingPunct="1">
              <a:lnSpc>
                <a:spcPct val="120000"/>
              </a:lnSpc>
              <a:spcBef>
                <a:spcPts val="0"/>
              </a:spcBef>
              <a:spcAft>
                <a:spcPts val="0"/>
              </a:spcAft>
              <a:buFont typeface="幼圆" pitchFamily="49" charset="-122"/>
              <a:buAutoNum type="arabicPeriod"/>
            </a:pPr>
            <a:r>
              <a:rPr lang="zh-CN" altLang="en-US" dirty="0">
                <a:sym typeface="Symbol" pitchFamily="18" charset="2"/>
              </a:rPr>
              <a:t>如果发生两个孤立单比特错，即E(x) = x</a:t>
            </a:r>
            <a:r>
              <a:rPr lang="zh-CN" altLang="en-US" baseline="30000" dirty="0">
                <a:sym typeface="Symbol" pitchFamily="18" charset="2"/>
              </a:rPr>
              <a:t>i</a:t>
            </a:r>
            <a:r>
              <a:rPr lang="zh-CN" altLang="en-US" dirty="0">
                <a:sym typeface="Symbol" pitchFamily="18" charset="2"/>
              </a:rPr>
              <a:t> + x</a:t>
            </a:r>
            <a:r>
              <a:rPr lang="zh-CN" altLang="en-US" baseline="30000" dirty="0">
                <a:sym typeface="Symbol" pitchFamily="18" charset="2"/>
              </a:rPr>
              <a:t>j</a:t>
            </a:r>
            <a:r>
              <a:rPr lang="zh-CN" altLang="en-US" dirty="0">
                <a:sym typeface="Symbol" pitchFamily="18" charset="2"/>
              </a:rPr>
              <a:t> = x</a:t>
            </a:r>
            <a:r>
              <a:rPr lang="zh-CN" altLang="en-US" baseline="30000" dirty="0">
                <a:sym typeface="Symbol" pitchFamily="18" charset="2"/>
              </a:rPr>
              <a:t>j</a:t>
            </a:r>
            <a:r>
              <a:rPr lang="zh-CN" altLang="en-US" dirty="0">
                <a:sym typeface="Symbol" pitchFamily="18" charset="2"/>
              </a:rPr>
              <a:t> (x</a:t>
            </a:r>
            <a:r>
              <a:rPr lang="zh-CN" altLang="en-US" baseline="30000" dirty="0">
                <a:sym typeface="Symbol" pitchFamily="18" charset="2"/>
              </a:rPr>
              <a:t>i-j</a:t>
            </a:r>
            <a:r>
              <a:rPr lang="zh-CN" altLang="en-US" dirty="0">
                <a:sym typeface="Symbol" pitchFamily="18" charset="2"/>
              </a:rPr>
              <a:t> + 1)，假定P(x)不能被x整除，那么能够发现两个比特错的充分条件是：x</a:t>
            </a:r>
            <a:r>
              <a:rPr lang="zh-CN" altLang="en-US" baseline="30000" dirty="0">
                <a:sym typeface="Symbol" pitchFamily="18" charset="2"/>
              </a:rPr>
              <a:t>k</a:t>
            </a:r>
            <a:r>
              <a:rPr lang="zh-CN" altLang="en-US" dirty="0">
                <a:sym typeface="Symbol" pitchFamily="18" charset="2"/>
              </a:rPr>
              <a:t> + 1不能被P(x)整除 (k  i - j)；</a:t>
            </a:r>
          </a:p>
          <a:p>
            <a:pPr marL="456602" lvl="1" indent="-456602" eaLnBrk="1" hangingPunct="1">
              <a:lnSpc>
                <a:spcPct val="120000"/>
              </a:lnSpc>
              <a:spcBef>
                <a:spcPts val="0"/>
              </a:spcBef>
              <a:spcAft>
                <a:spcPts val="0"/>
              </a:spcAft>
              <a:buFont typeface="幼圆" pitchFamily="49" charset="-122"/>
              <a:buAutoNum type="arabicPeriod"/>
            </a:pPr>
            <a:r>
              <a:rPr lang="zh-CN" altLang="en-US" dirty="0">
                <a:sym typeface="Symbol" pitchFamily="18" charset="2"/>
              </a:rPr>
              <a:t>如果有奇数个比特错，即E(x)包括奇数个项，P(x)选(x + 1)的倍数就能查出奇数个比特错；</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725B6D8D-D126-4FE0-895B-03B0AE5BE299}" type="slidenum">
              <a:rPr lang="zh-CN" altLang="en-US" sz="1400"/>
              <a:pPr algn="r" eaLnBrk="1" hangingPunct="1">
                <a:buFont typeface="Arial" charset="0"/>
                <a:buNone/>
              </a:pPr>
              <a:t>37</a:t>
            </a:fld>
            <a:endParaRPr lang="en-US" altLang="zh-CN" sz="1400"/>
          </a:p>
        </p:txBody>
      </p:sp>
      <p:sp>
        <p:nvSpPr>
          <p:cNvPr id="43011" name="Rectangle 2"/>
          <p:cNvSpPr>
            <a:spLocks noGrp="1" noRot="1" noChangeArrowheads="1"/>
          </p:cNvSpPr>
          <p:nvPr>
            <p:ph type="title" idx="4294967295"/>
          </p:nvPr>
        </p:nvSpPr>
        <p:spPr>
          <a:xfrm>
            <a:off x="827584" y="339526"/>
            <a:ext cx="7543800" cy="435769"/>
          </a:xfrm>
        </p:spPr>
        <p:txBody>
          <a:bodyPr anchor="ctr"/>
          <a:lstStyle/>
          <a:p>
            <a:pPr eaLnBrk="1" hangingPunct="1">
              <a:lnSpc>
                <a:spcPct val="120000"/>
              </a:lnSpc>
              <a:spcBef>
                <a:spcPts val="0"/>
              </a:spcBef>
              <a:spcAft>
                <a:spcPts val="0"/>
              </a:spcAft>
            </a:pPr>
            <a:r>
              <a:rPr lang="zh-CN" altLang="en-US" sz="3200" dirty="0">
                <a:solidFill>
                  <a:schemeClr val="tx1">
                    <a:lumMod val="85000"/>
                    <a:lumOff val="15000"/>
                  </a:schemeClr>
                </a:solidFill>
              </a:rPr>
              <a:t>CRC检错能力的几种情况分析(2)</a:t>
            </a:r>
          </a:p>
        </p:txBody>
      </p:sp>
      <p:sp>
        <p:nvSpPr>
          <p:cNvPr id="43012" name="Rectangle 3"/>
          <p:cNvSpPr>
            <a:spLocks noGrp="1" noRot="1" noChangeArrowheads="1"/>
          </p:cNvSpPr>
          <p:nvPr>
            <p:ph type="body" idx="4294967295"/>
          </p:nvPr>
        </p:nvSpPr>
        <p:spPr>
          <a:xfrm>
            <a:off x="683570" y="1203648"/>
            <a:ext cx="7561263" cy="3132535"/>
          </a:xfrm>
        </p:spPr>
        <p:txBody>
          <a:bodyPr/>
          <a:lstStyle/>
          <a:p>
            <a:pPr marL="456602" lvl="1" indent="-456602" eaLnBrk="1" hangingPunct="1">
              <a:lnSpc>
                <a:spcPct val="120000"/>
              </a:lnSpc>
              <a:spcBef>
                <a:spcPts val="0"/>
              </a:spcBef>
              <a:spcAft>
                <a:spcPts val="0"/>
              </a:spcAft>
              <a:buFont typeface="幼圆" pitchFamily="49" charset="-122"/>
              <a:buAutoNum type="arabicPeriod" startAt="4"/>
            </a:pPr>
            <a:r>
              <a:rPr lang="zh-CN" altLang="en-US" dirty="0">
                <a:sym typeface="Symbol" pitchFamily="18" charset="2"/>
              </a:rPr>
              <a:t>具有n个校验位的多项式能检查出所有长度 n 的突发性差错。长度为k的突发性连续差错可表示为 x</a:t>
            </a:r>
            <a:r>
              <a:rPr lang="zh-CN" altLang="en-US" baseline="30000" dirty="0">
                <a:sym typeface="Symbol" pitchFamily="18" charset="2"/>
              </a:rPr>
              <a:t>i</a:t>
            </a:r>
            <a:r>
              <a:rPr lang="zh-CN" altLang="en-US" dirty="0">
                <a:sym typeface="Symbol" pitchFamily="18" charset="2"/>
              </a:rPr>
              <a:t> (x</a:t>
            </a:r>
            <a:r>
              <a:rPr lang="zh-CN" altLang="en-US" baseline="30000" dirty="0">
                <a:sym typeface="Symbol" pitchFamily="18" charset="2"/>
              </a:rPr>
              <a:t>k-1</a:t>
            </a:r>
            <a:r>
              <a:rPr lang="zh-CN" altLang="en-US" dirty="0">
                <a:sym typeface="Symbol" pitchFamily="18" charset="2"/>
              </a:rPr>
              <a:t> + … + 1)，若P(x)包括x</a:t>
            </a:r>
            <a:r>
              <a:rPr lang="zh-CN" altLang="en-US" baseline="30000" dirty="0">
                <a:sym typeface="Symbol" pitchFamily="18" charset="2"/>
              </a:rPr>
              <a:t>0</a:t>
            </a:r>
            <a:r>
              <a:rPr lang="zh-CN" altLang="en-US" dirty="0">
                <a:sym typeface="Symbol" pitchFamily="18" charset="2"/>
              </a:rPr>
              <a:t>项，且 k - 1小于P(x)的阶，则 余数(E(x) / P(x))  0;</a:t>
            </a:r>
          </a:p>
          <a:p>
            <a:pPr marL="456602" lvl="1" indent="-456602" eaLnBrk="1" hangingPunct="1">
              <a:lnSpc>
                <a:spcPct val="120000"/>
              </a:lnSpc>
              <a:spcBef>
                <a:spcPts val="0"/>
              </a:spcBef>
              <a:spcAft>
                <a:spcPts val="0"/>
              </a:spcAft>
              <a:buFont typeface="幼圆" pitchFamily="49" charset="-122"/>
              <a:buAutoNum type="arabicPeriod" startAt="4"/>
            </a:pPr>
            <a:r>
              <a:rPr lang="zh-CN" altLang="en-US" dirty="0">
                <a:sym typeface="Symbol" pitchFamily="18" charset="2"/>
              </a:rPr>
              <a:t>如果突发差错长度为 n + 1，当且仅当突发差错和P(x)一样时， 余数(</a:t>
            </a:r>
            <a:r>
              <a:rPr lang="zh-CN" altLang="en-US" dirty="0"/>
              <a:t>E(x) / P(x)) </a:t>
            </a:r>
            <a:r>
              <a:rPr lang="zh-CN" altLang="en-US" dirty="0">
                <a:sym typeface="Symbol" pitchFamily="18" charset="2"/>
              </a:rPr>
              <a:t>= 0，概率为1/2</a:t>
            </a:r>
            <a:r>
              <a:rPr lang="zh-CN" altLang="en-US" baseline="30000" dirty="0">
                <a:sym typeface="Symbol" pitchFamily="18" charset="2"/>
              </a:rPr>
              <a:t>n-1</a:t>
            </a:r>
            <a:r>
              <a:rPr lang="zh-CN" altLang="en-US" dirty="0">
                <a:sym typeface="Symbol" pitchFamily="18" charset="2"/>
              </a:rPr>
              <a:t>;</a:t>
            </a:r>
          </a:p>
          <a:p>
            <a:pPr marL="456602" lvl="1" indent="-456602" eaLnBrk="1" hangingPunct="1">
              <a:lnSpc>
                <a:spcPct val="120000"/>
              </a:lnSpc>
              <a:spcBef>
                <a:spcPts val="0"/>
              </a:spcBef>
              <a:spcAft>
                <a:spcPts val="0"/>
              </a:spcAft>
              <a:buFont typeface="幼圆" pitchFamily="49" charset="-122"/>
              <a:buAutoNum type="arabicPeriod" startAt="4"/>
            </a:pPr>
            <a:r>
              <a:rPr lang="zh-CN" altLang="en-US" dirty="0">
                <a:sym typeface="Symbol" pitchFamily="18" charset="2"/>
              </a:rPr>
              <a:t>长度大于 n + 1的突发差错或几个较短的突发差错发生后，坏帧被接收的概率为 1/2</a:t>
            </a:r>
            <a:r>
              <a:rPr lang="zh-CN" altLang="en-US" baseline="30000" dirty="0">
                <a:sym typeface="Symbol" pitchFamily="18" charset="2"/>
              </a:rPr>
              <a:t>n</a:t>
            </a:r>
            <a:r>
              <a:rPr lang="zh-CN" altLang="en-US" dirty="0">
                <a:sym typeface="Symbol" pitchFamily="18" charset="2"/>
              </a:rPr>
              <a:t>。</a:t>
            </a:r>
            <a:endParaRPr lang="zh-CN" altLang="en-US"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F0FF15BB-663C-4C9C-9F26-8575F4DB0949}" type="slidenum">
              <a:rPr lang="zh-CN" altLang="en-US" sz="1400"/>
              <a:pPr algn="r" eaLnBrk="1" hangingPunct="1">
                <a:buFont typeface="Arial" charset="0"/>
                <a:buNone/>
              </a:pPr>
              <a:t>38</a:t>
            </a:fld>
            <a:endParaRPr lang="en-US" altLang="zh-CN" sz="1400"/>
          </a:p>
        </p:txBody>
      </p:sp>
      <p:sp>
        <p:nvSpPr>
          <p:cNvPr id="39939" name="Rectangle 2"/>
          <p:cNvSpPr>
            <a:spLocks noGrp="1" noRot="1" noChangeArrowheads="1"/>
          </p:cNvSpPr>
          <p:nvPr>
            <p:ph type="title" idx="4294967295"/>
          </p:nvPr>
        </p:nvSpPr>
        <p:spPr>
          <a:xfrm>
            <a:off x="827584" y="339526"/>
            <a:ext cx="7543800" cy="435769"/>
          </a:xfrm>
        </p:spPr>
        <p:txBody>
          <a:bodyPr rtlCol="0" anchor="ctr">
            <a:normAutofit fontScale="90000"/>
          </a:bodyPr>
          <a:lstStyle/>
          <a:p>
            <a:pPr eaLnBrk="1" fontAlgn="auto" hangingPunct="1">
              <a:lnSpc>
                <a:spcPct val="120000"/>
              </a:lnSpc>
              <a:spcBef>
                <a:spcPts val="0"/>
              </a:spcBef>
              <a:spcAft>
                <a:spcPts val="0"/>
              </a:spcAft>
              <a:defRPr/>
            </a:pPr>
            <a:r>
              <a:rPr lang="zh-CN" altLang="en-US" dirty="0">
                <a:solidFill>
                  <a:schemeClr val="tx1">
                    <a:lumMod val="85000"/>
                    <a:lumOff val="15000"/>
                  </a:schemeClr>
                </a:solidFill>
              </a:rPr>
              <a:t>用多项式表示CRC检验过程（3）</a:t>
            </a:r>
          </a:p>
        </p:txBody>
      </p:sp>
      <p:sp>
        <p:nvSpPr>
          <p:cNvPr id="44036" name="Rectangle 3"/>
          <p:cNvSpPr>
            <a:spLocks noGrp="1" noRot="1" noChangeArrowheads="1"/>
          </p:cNvSpPr>
          <p:nvPr>
            <p:ph type="body" idx="4294967295"/>
          </p:nvPr>
        </p:nvSpPr>
        <p:spPr>
          <a:xfrm>
            <a:off x="899594" y="1131592"/>
            <a:ext cx="7164387" cy="3239690"/>
          </a:xfrm>
        </p:spPr>
        <p:txBody>
          <a:bodyPr/>
          <a:lstStyle/>
          <a:p>
            <a:pPr eaLnBrk="1" hangingPunct="1">
              <a:lnSpc>
                <a:spcPct val="120000"/>
              </a:lnSpc>
              <a:spcBef>
                <a:spcPts val="0"/>
              </a:spcBef>
              <a:spcAft>
                <a:spcPts val="0"/>
              </a:spcAft>
            </a:pPr>
            <a:r>
              <a:rPr lang="zh-CN" altLang="en-US" sz="2200" dirty="0"/>
              <a:t>四个多项式已成为国际标准</a:t>
            </a:r>
          </a:p>
          <a:p>
            <a:pPr lvl="1" eaLnBrk="1" hangingPunct="1">
              <a:lnSpc>
                <a:spcPct val="120000"/>
              </a:lnSpc>
              <a:spcBef>
                <a:spcPts val="0"/>
              </a:spcBef>
              <a:spcAft>
                <a:spcPts val="0"/>
              </a:spcAft>
              <a:buFont typeface="幼圆" pitchFamily="49" charset="-122"/>
              <a:buChar char="-"/>
            </a:pPr>
            <a:r>
              <a:rPr lang="zh-CN" altLang="en-US" sz="1800" dirty="0"/>
              <a:t>CRC-12 	 = x</a:t>
            </a:r>
            <a:r>
              <a:rPr lang="zh-CN" altLang="en-US" sz="1800" baseline="30000" dirty="0"/>
              <a:t>12</a:t>
            </a:r>
            <a:r>
              <a:rPr lang="zh-CN" altLang="en-US" sz="1800" dirty="0"/>
              <a:t> + x</a:t>
            </a:r>
            <a:r>
              <a:rPr lang="zh-CN" altLang="en-US" sz="1800" baseline="30000" dirty="0"/>
              <a:t>11</a:t>
            </a:r>
            <a:r>
              <a:rPr lang="zh-CN" altLang="en-US" sz="1800" dirty="0"/>
              <a:t> + x</a:t>
            </a:r>
            <a:r>
              <a:rPr lang="zh-CN" altLang="en-US" sz="1800" baseline="30000" dirty="0"/>
              <a:t>3</a:t>
            </a:r>
            <a:r>
              <a:rPr lang="zh-CN" altLang="en-US" sz="1800" dirty="0"/>
              <a:t> + x</a:t>
            </a:r>
            <a:r>
              <a:rPr lang="zh-CN" altLang="en-US" sz="1800" baseline="30000" dirty="0"/>
              <a:t>2</a:t>
            </a:r>
            <a:r>
              <a:rPr lang="zh-CN" altLang="en-US" sz="1800" dirty="0"/>
              <a:t> + x + 1</a:t>
            </a:r>
          </a:p>
          <a:p>
            <a:pPr lvl="1" eaLnBrk="1" hangingPunct="1">
              <a:lnSpc>
                <a:spcPct val="120000"/>
              </a:lnSpc>
              <a:spcBef>
                <a:spcPts val="0"/>
              </a:spcBef>
              <a:spcAft>
                <a:spcPts val="0"/>
              </a:spcAft>
              <a:buFont typeface="幼圆" pitchFamily="49" charset="-122"/>
              <a:buChar char="-"/>
            </a:pPr>
            <a:r>
              <a:rPr lang="zh-CN" altLang="en-US" sz="1800" dirty="0"/>
              <a:t>CRC-16 	 = x</a:t>
            </a:r>
            <a:r>
              <a:rPr lang="zh-CN" altLang="en-US" sz="1800" baseline="30000" dirty="0"/>
              <a:t>16</a:t>
            </a:r>
            <a:r>
              <a:rPr lang="zh-CN" altLang="en-US" sz="1800" dirty="0"/>
              <a:t> + x</a:t>
            </a:r>
            <a:r>
              <a:rPr lang="zh-CN" altLang="en-US" sz="1800" baseline="30000" dirty="0"/>
              <a:t>15</a:t>
            </a:r>
            <a:r>
              <a:rPr lang="zh-CN" altLang="en-US" sz="1800" dirty="0"/>
              <a:t> + x</a:t>
            </a:r>
            <a:r>
              <a:rPr lang="zh-CN" altLang="en-US" sz="1800" baseline="30000" dirty="0"/>
              <a:t>2</a:t>
            </a:r>
            <a:r>
              <a:rPr lang="zh-CN" altLang="en-US" sz="1800" dirty="0"/>
              <a:t> + 1</a:t>
            </a:r>
          </a:p>
          <a:p>
            <a:pPr lvl="1" eaLnBrk="1" hangingPunct="1">
              <a:lnSpc>
                <a:spcPct val="120000"/>
              </a:lnSpc>
              <a:spcBef>
                <a:spcPts val="0"/>
              </a:spcBef>
              <a:spcAft>
                <a:spcPts val="0"/>
              </a:spcAft>
              <a:buFont typeface="幼圆" pitchFamily="49" charset="-122"/>
              <a:buChar char="-"/>
            </a:pPr>
            <a:r>
              <a:rPr lang="zh-CN" altLang="en-US" sz="1800" dirty="0"/>
              <a:t>CRC-CCITT  = x</a:t>
            </a:r>
            <a:r>
              <a:rPr lang="zh-CN" altLang="en-US" sz="1800" baseline="30000" dirty="0"/>
              <a:t>16</a:t>
            </a:r>
            <a:r>
              <a:rPr lang="zh-CN" altLang="en-US" sz="1800" dirty="0"/>
              <a:t> + x</a:t>
            </a:r>
            <a:r>
              <a:rPr lang="zh-CN" altLang="en-US" sz="1800" baseline="30000" dirty="0"/>
              <a:t>12</a:t>
            </a:r>
            <a:r>
              <a:rPr lang="zh-CN" altLang="en-US" sz="1800" dirty="0"/>
              <a:t> + x</a:t>
            </a:r>
            <a:r>
              <a:rPr lang="zh-CN" altLang="en-US" sz="1800" baseline="30000" dirty="0"/>
              <a:t>5</a:t>
            </a:r>
            <a:r>
              <a:rPr lang="zh-CN" altLang="en-US" sz="1800" dirty="0"/>
              <a:t> + 1</a:t>
            </a:r>
          </a:p>
          <a:p>
            <a:pPr lvl="1" eaLnBrk="1" hangingPunct="1">
              <a:lnSpc>
                <a:spcPct val="120000"/>
              </a:lnSpc>
              <a:spcBef>
                <a:spcPts val="0"/>
              </a:spcBef>
              <a:spcAft>
                <a:spcPts val="0"/>
              </a:spcAft>
              <a:buFont typeface="幼圆" pitchFamily="49" charset="-122"/>
              <a:buChar char="-"/>
            </a:pPr>
            <a:r>
              <a:rPr lang="zh-CN" altLang="en-US" sz="1800" dirty="0"/>
              <a:t>CRC-32          </a:t>
            </a:r>
            <a:r>
              <a:rPr lang="en-US" altLang="zh-CN" sz="1800" dirty="0"/>
              <a:t>=</a:t>
            </a:r>
            <a:r>
              <a:rPr lang="zh-CN" altLang="en-US" sz="1800" b="1" i="1" dirty="0">
                <a:solidFill>
                  <a:srgbClr val="FF0000"/>
                </a:solidFill>
              </a:rPr>
              <a:t>？</a:t>
            </a:r>
          </a:p>
          <a:p>
            <a:pPr eaLnBrk="1" hangingPunct="1">
              <a:lnSpc>
                <a:spcPct val="120000"/>
              </a:lnSpc>
              <a:spcBef>
                <a:spcPts val="0"/>
              </a:spcBef>
              <a:spcAft>
                <a:spcPts val="0"/>
              </a:spcAft>
            </a:pPr>
            <a:r>
              <a:rPr lang="zh-CN" altLang="en-US" sz="2200" dirty="0"/>
              <a:t>只要经过严格的挑选，并使用位数足够多的除数 P(x)，那么出现检测不到的差错的概率就很小很小。 </a:t>
            </a:r>
          </a:p>
          <a:p>
            <a:pPr eaLnBrk="1" hangingPunct="1">
              <a:lnSpc>
                <a:spcPct val="120000"/>
              </a:lnSpc>
              <a:spcBef>
                <a:spcPts val="0"/>
              </a:spcBef>
              <a:spcAft>
                <a:spcPts val="0"/>
              </a:spcAft>
            </a:pPr>
            <a:r>
              <a:rPr lang="zh-CN" altLang="en-US" sz="2200" dirty="0"/>
              <a:t>硬件实现CRC校验</a:t>
            </a:r>
          </a:p>
          <a:p>
            <a:pPr lvl="1" eaLnBrk="1" hangingPunct="1">
              <a:lnSpc>
                <a:spcPct val="120000"/>
              </a:lnSpc>
              <a:spcBef>
                <a:spcPts val="0"/>
              </a:spcBef>
              <a:spcAft>
                <a:spcPts val="0"/>
              </a:spcAft>
              <a:buFont typeface="幼圆" pitchFamily="49" charset="-122"/>
              <a:buChar char="-"/>
            </a:pPr>
            <a:r>
              <a:rPr lang="zh-CN" altLang="en-US" sz="1800" dirty="0"/>
              <a:t>网卡NIC（Network Interface Card）</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94B0BF4E-4BCE-4319-BF3A-696FDDC424D1}" type="slidenum">
              <a:rPr lang="zh-CN" altLang="en-US" sz="1400"/>
              <a:pPr algn="r" eaLnBrk="1" hangingPunct="1">
                <a:buFont typeface="Arial" charset="0"/>
                <a:buNone/>
              </a:pPr>
              <a:t>39</a:t>
            </a:fld>
            <a:endParaRPr lang="en-US" altLang="zh-CN" sz="1400"/>
          </a:p>
        </p:txBody>
      </p:sp>
      <p:sp>
        <p:nvSpPr>
          <p:cNvPr id="45059" name="Rectangle 2"/>
          <p:cNvSpPr>
            <a:spLocks noGrp="1" noChangeArrowheads="1"/>
          </p:cNvSpPr>
          <p:nvPr>
            <p:ph type="title" idx="4294967295"/>
          </p:nvPr>
        </p:nvSpPr>
        <p:spPr>
          <a:xfrm>
            <a:off x="755626" y="1"/>
            <a:ext cx="8243887" cy="915566"/>
          </a:xfrm>
        </p:spPr>
        <p:txBody>
          <a:bodyPr/>
          <a:lstStyle/>
          <a:p>
            <a:pPr eaLnBrk="1" hangingPunct="1">
              <a:lnSpc>
                <a:spcPct val="120000"/>
              </a:lnSpc>
              <a:spcBef>
                <a:spcPts val="0"/>
              </a:spcBef>
              <a:spcAft>
                <a:spcPts val="0"/>
              </a:spcAft>
            </a:pPr>
            <a:r>
              <a:rPr lang="zh-CN" altLang="en-US" dirty="0"/>
              <a:t>应当注意 </a:t>
            </a:r>
          </a:p>
        </p:txBody>
      </p:sp>
      <p:sp>
        <p:nvSpPr>
          <p:cNvPr id="40964" name="Rectangle 3"/>
          <p:cNvSpPr>
            <a:spLocks noGrp="1" noChangeArrowheads="1"/>
          </p:cNvSpPr>
          <p:nvPr>
            <p:ph type="body" idx="4294967295"/>
          </p:nvPr>
        </p:nvSpPr>
        <p:spPr>
          <a:xfrm>
            <a:off x="683570" y="1203618"/>
            <a:ext cx="7704854" cy="3186113"/>
          </a:xfrm>
        </p:spPr>
        <p:txBody>
          <a:bodyPr/>
          <a:lstStyle/>
          <a:p>
            <a:pPr eaLnBrk="1" hangingPunct="1">
              <a:lnSpc>
                <a:spcPct val="120000"/>
              </a:lnSpc>
              <a:spcBef>
                <a:spcPts val="0"/>
              </a:spcBef>
              <a:spcAft>
                <a:spcPts val="0"/>
              </a:spcAft>
            </a:pPr>
            <a:r>
              <a:rPr lang="zh-CN" altLang="en-US" sz="2000" dirty="0"/>
              <a:t>仅用循环冗余检验 CRC 差错检测技术只能做到无差错</a:t>
            </a:r>
            <a:r>
              <a:rPr lang="zh-CN" altLang="en-US" sz="2000" dirty="0">
                <a:solidFill>
                  <a:schemeClr val="hlink"/>
                </a:solidFill>
              </a:rPr>
              <a:t>接受</a:t>
            </a:r>
            <a:r>
              <a:rPr lang="zh-CN" altLang="en-US" sz="2000" dirty="0"/>
              <a:t>。</a:t>
            </a:r>
          </a:p>
          <a:p>
            <a:pPr eaLnBrk="1" hangingPunct="1">
              <a:lnSpc>
                <a:spcPct val="120000"/>
              </a:lnSpc>
              <a:spcBef>
                <a:spcPts val="0"/>
              </a:spcBef>
              <a:spcAft>
                <a:spcPts val="0"/>
              </a:spcAft>
            </a:pPr>
            <a:r>
              <a:rPr lang="zh-CN" altLang="en-US" sz="2000" dirty="0"/>
              <a:t>“无差错接受”是指：“凡是接受的帧（即</a:t>
            </a:r>
            <a:r>
              <a:rPr lang="zh-CN" altLang="en-US" sz="2000" dirty="0">
                <a:solidFill>
                  <a:schemeClr val="hlink"/>
                </a:solidFill>
              </a:rPr>
              <a:t>不包括丢弃的帧</a:t>
            </a:r>
            <a:r>
              <a:rPr lang="zh-CN" altLang="en-US" sz="2000" dirty="0"/>
              <a:t>），我们都能以非常接近于 1 的概率认为这些帧在传输过程中没有产生差错”。</a:t>
            </a:r>
          </a:p>
          <a:p>
            <a:pPr eaLnBrk="1" hangingPunct="1">
              <a:lnSpc>
                <a:spcPct val="120000"/>
              </a:lnSpc>
              <a:spcBef>
                <a:spcPts val="0"/>
              </a:spcBef>
              <a:spcAft>
                <a:spcPts val="0"/>
              </a:spcAft>
            </a:pPr>
            <a:r>
              <a:rPr lang="zh-CN" altLang="en-US" sz="2000" dirty="0"/>
              <a:t>也就是说：“凡是接收端数据链路层接受的帧都没有传输差错”（有差错的帧就丢弃而不接受）。</a:t>
            </a:r>
          </a:p>
          <a:p>
            <a:pPr eaLnBrk="1" hangingPunct="1">
              <a:lnSpc>
                <a:spcPct val="120000"/>
              </a:lnSpc>
              <a:spcBef>
                <a:spcPts val="0"/>
              </a:spcBef>
              <a:spcAft>
                <a:spcPts val="0"/>
              </a:spcAft>
            </a:pPr>
            <a:r>
              <a:rPr lang="zh-CN" altLang="en-US" sz="2000" dirty="0"/>
              <a:t>要做到“</a:t>
            </a:r>
            <a:r>
              <a:rPr lang="zh-CN" altLang="en-US" sz="2000" dirty="0">
                <a:solidFill>
                  <a:schemeClr val="hlink"/>
                </a:solidFill>
              </a:rPr>
              <a:t>可靠传输</a:t>
            </a:r>
            <a:r>
              <a:rPr lang="zh-CN" altLang="en-US" sz="2000" dirty="0"/>
              <a:t>”（即发送什么就收到什么）就必须再加上</a:t>
            </a:r>
            <a:r>
              <a:rPr lang="zh-CN" altLang="en-US" sz="2000" dirty="0">
                <a:solidFill>
                  <a:schemeClr val="hlink"/>
                </a:solidFill>
              </a:rPr>
              <a:t>确认</a:t>
            </a:r>
            <a:r>
              <a:rPr lang="zh-CN" altLang="en-US" sz="2000" dirty="0"/>
              <a:t>和</a:t>
            </a:r>
            <a:r>
              <a:rPr lang="zh-CN" altLang="en-US" sz="2000" dirty="0">
                <a:solidFill>
                  <a:schemeClr val="hlink"/>
                </a:solidFill>
              </a:rPr>
              <a:t>重传</a:t>
            </a:r>
            <a:r>
              <a:rPr lang="zh-CN" altLang="en-US" sz="2000" dirty="0"/>
              <a:t>机制。  </a:t>
            </a:r>
          </a:p>
          <a:p>
            <a:pPr lvl="1" algn="just" eaLnBrk="1" hangingPunct="1">
              <a:lnSpc>
                <a:spcPct val="120000"/>
              </a:lnSpc>
              <a:spcBef>
                <a:spcPts val="0"/>
              </a:spcBef>
              <a:spcAft>
                <a:spcPts val="0"/>
              </a:spcAft>
              <a:buFont typeface="Wingdings" panose="05000000000000000000" pitchFamily="2" charset="2"/>
              <a:buChar char="ü"/>
            </a:pPr>
            <a:r>
              <a:rPr lang="zh-CN" altLang="en-US" sz="1600" dirty="0"/>
              <a:t>帧丢失</a:t>
            </a:r>
          </a:p>
          <a:p>
            <a:pPr lvl="1" algn="just" eaLnBrk="1" hangingPunct="1">
              <a:lnSpc>
                <a:spcPct val="120000"/>
              </a:lnSpc>
              <a:spcBef>
                <a:spcPts val="0"/>
              </a:spcBef>
              <a:spcAft>
                <a:spcPts val="0"/>
              </a:spcAft>
              <a:buFont typeface="Wingdings" panose="05000000000000000000" pitchFamily="2" charset="2"/>
              <a:buChar char="ü"/>
            </a:pPr>
            <a:r>
              <a:rPr lang="zh-CN" altLang="en-US" sz="1600" dirty="0"/>
              <a:t>帧重复</a:t>
            </a:r>
          </a:p>
          <a:p>
            <a:pPr lvl="1" algn="just" eaLnBrk="1" hangingPunct="1">
              <a:lnSpc>
                <a:spcPct val="120000"/>
              </a:lnSpc>
              <a:spcBef>
                <a:spcPts val="0"/>
              </a:spcBef>
              <a:spcAft>
                <a:spcPts val="0"/>
              </a:spcAft>
              <a:buFont typeface="Wingdings" panose="05000000000000000000" pitchFamily="2" charset="2"/>
              <a:buChar char="ü"/>
            </a:pPr>
            <a:r>
              <a:rPr lang="zh-CN" altLang="en-US" sz="1600" dirty="0"/>
              <a:t>帧失序</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AC9F641E-B07E-4164-98BF-A250492A4624}" type="slidenum">
              <a:rPr lang="zh-CN" altLang="en-US" sz="1400"/>
              <a:pPr algn="r" eaLnBrk="1" hangingPunct="1">
                <a:buFont typeface="Arial" charset="0"/>
                <a:buNone/>
              </a:pPr>
              <a:t>4</a:t>
            </a:fld>
            <a:endParaRPr lang="en-US" altLang="zh-CN" sz="1400"/>
          </a:p>
        </p:txBody>
      </p:sp>
      <p:sp>
        <p:nvSpPr>
          <p:cNvPr id="15363" name="Rectangle 2"/>
          <p:cNvSpPr>
            <a:spLocks noGrp="1" noChangeArrowheads="1"/>
          </p:cNvSpPr>
          <p:nvPr>
            <p:ph type="title" idx="4294967295"/>
          </p:nvPr>
        </p:nvSpPr>
        <p:spPr>
          <a:xfrm>
            <a:off x="792985" y="267496"/>
            <a:ext cx="6518275" cy="575072"/>
          </a:xfrm>
        </p:spPr>
        <p:txBody>
          <a:bodyPr/>
          <a:lstStyle/>
          <a:p>
            <a:pPr eaLnBrk="1" hangingPunct="1">
              <a:lnSpc>
                <a:spcPct val="120000"/>
              </a:lnSpc>
              <a:spcBef>
                <a:spcPts val="0"/>
              </a:spcBef>
              <a:spcAft>
                <a:spcPts val="0"/>
              </a:spcAft>
            </a:pPr>
            <a:r>
              <a:rPr lang="zh-CN" altLang="en-US" dirty="0">
                <a:latin typeface="黑体" pitchFamily="49" charset="-122"/>
              </a:rPr>
              <a:t>数据链路层的简单模型</a:t>
            </a:r>
          </a:p>
        </p:txBody>
      </p:sp>
      <p:sp>
        <p:nvSpPr>
          <p:cNvPr id="15364" name="Line 4"/>
          <p:cNvSpPr>
            <a:spLocks noChangeShapeType="1"/>
          </p:cNvSpPr>
          <p:nvPr/>
        </p:nvSpPr>
        <p:spPr bwMode="auto">
          <a:xfrm flipH="1" flipV="1">
            <a:off x="7835901" y="2608661"/>
            <a:ext cx="673100" cy="476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a:p>
        </p:txBody>
      </p:sp>
      <p:sp>
        <p:nvSpPr>
          <p:cNvPr id="15365" name="Line 5"/>
          <p:cNvSpPr>
            <a:spLocks noChangeShapeType="1"/>
          </p:cNvSpPr>
          <p:nvPr/>
        </p:nvSpPr>
        <p:spPr bwMode="auto">
          <a:xfrm flipH="1" flipV="1">
            <a:off x="6743701" y="2380061"/>
            <a:ext cx="635000" cy="1619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a:p>
        </p:txBody>
      </p:sp>
      <p:sp>
        <p:nvSpPr>
          <p:cNvPr id="15366" name="Line 6"/>
          <p:cNvSpPr>
            <a:spLocks noChangeShapeType="1"/>
          </p:cNvSpPr>
          <p:nvPr/>
        </p:nvSpPr>
        <p:spPr bwMode="auto">
          <a:xfrm flipV="1">
            <a:off x="5854700" y="2370535"/>
            <a:ext cx="762000" cy="1143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a:p>
        </p:txBody>
      </p:sp>
      <p:sp>
        <p:nvSpPr>
          <p:cNvPr id="15367" name="Line 7"/>
          <p:cNvSpPr>
            <a:spLocks noChangeShapeType="1"/>
          </p:cNvSpPr>
          <p:nvPr/>
        </p:nvSpPr>
        <p:spPr bwMode="auto">
          <a:xfrm flipV="1">
            <a:off x="4787900" y="2427685"/>
            <a:ext cx="914400" cy="571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a:p>
        </p:txBody>
      </p:sp>
      <p:sp>
        <p:nvSpPr>
          <p:cNvPr id="15368" name="Line 8"/>
          <p:cNvSpPr>
            <a:spLocks noChangeShapeType="1"/>
          </p:cNvSpPr>
          <p:nvPr/>
        </p:nvSpPr>
        <p:spPr bwMode="auto">
          <a:xfrm>
            <a:off x="3721100" y="2484835"/>
            <a:ext cx="9144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a:p>
        </p:txBody>
      </p:sp>
      <p:sp>
        <p:nvSpPr>
          <p:cNvPr id="15369" name="Line 9"/>
          <p:cNvSpPr>
            <a:spLocks noChangeShapeType="1"/>
          </p:cNvSpPr>
          <p:nvPr/>
        </p:nvSpPr>
        <p:spPr bwMode="auto">
          <a:xfrm>
            <a:off x="2578100" y="2313385"/>
            <a:ext cx="914400" cy="1714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a:p>
        </p:txBody>
      </p:sp>
      <p:sp>
        <p:nvSpPr>
          <p:cNvPr id="15370" name="Freeform 10"/>
          <p:cNvSpPr>
            <a:spLocks/>
          </p:cNvSpPr>
          <p:nvPr/>
        </p:nvSpPr>
        <p:spPr bwMode="auto">
          <a:xfrm>
            <a:off x="774700" y="2341960"/>
            <a:ext cx="1752600" cy="381000"/>
          </a:xfrm>
          <a:custGeom>
            <a:avLst/>
            <a:gdLst>
              <a:gd name="T0" fmla="*/ 0 w 1104"/>
              <a:gd name="T1" fmla="*/ 2147483646 h 320"/>
              <a:gd name="T2" fmla="*/ 2147483646 w 1104"/>
              <a:gd name="T3" fmla="*/ 2147483646 h 320"/>
              <a:gd name="T4" fmla="*/ 2147483646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lIns="91340" tIns="45670" rIns="91340" bIns="45670" anchor="ctr"/>
          <a:lstStyle/>
          <a:p>
            <a:endParaRPr lang="zh-CN" altLang="en-US"/>
          </a:p>
        </p:txBody>
      </p:sp>
      <p:grpSp>
        <p:nvGrpSpPr>
          <p:cNvPr id="15371" name="Group 11"/>
          <p:cNvGrpSpPr>
            <a:grpSpLocks/>
          </p:cNvGrpSpPr>
          <p:nvPr/>
        </p:nvGrpSpPr>
        <p:grpSpPr bwMode="auto">
          <a:xfrm>
            <a:off x="1130351" y="2199085"/>
            <a:ext cx="1128713" cy="585788"/>
            <a:chOff x="0" y="0"/>
            <a:chExt cx="2529" cy="1270"/>
          </a:xfrm>
        </p:grpSpPr>
        <p:sp>
          <p:nvSpPr>
            <p:cNvPr id="15934" name="Oval 12"/>
            <p:cNvSpPr>
              <a:spLocks noChangeArrowheads="1"/>
            </p:cNvSpPr>
            <p:nvPr/>
          </p:nvSpPr>
          <p:spPr bwMode="auto">
            <a:xfrm>
              <a:off x="874" y="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35" name="Oval 13"/>
            <p:cNvSpPr>
              <a:spLocks noChangeArrowheads="1"/>
            </p:cNvSpPr>
            <p:nvPr/>
          </p:nvSpPr>
          <p:spPr bwMode="auto">
            <a:xfrm>
              <a:off x="261" y="14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36" name="Oval 14"/>
            <p:cNvSpPr>
              <a:spLocks noChangeArrowheads="1"/>
            </p:cNvSpPr>
            <p:nvPr/>
          </p:nvSpPr>
          <p:spPr bwMode="auto">
            <a:xfrm>
              <a:off x="0" y="46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37" name="Oval 15"/>
            <p:cNvSpPr>
              <a:spLocks noChangeArrowheads="1"/>
            </p:cNvSpPr>
            <p:nvPr/>
          </p:nvSpPr>
          <p:spPr bwMode="auto">
            <a:xfrm>
              <a:off x="169" y="65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38" name="Oval 16"/>
            <p:cNvSpPr>
              <a:spLocks noChangeArrowheads="1"/>
            </p:cNvSpPr>
            <p:nvPr/>
          </p:nvSpPr>
          <p:spPr bwMode="auto">
            <a:xfrm>
              <a:off x="782" y="73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39" name="Oval 17"/>
            <p:cNvSpPr>
              <a:spLocks noChangeArrowheads="1"/>
            </p:cNvSpPr>
            <p:nvPr/>
          </p:nvSpPr>
          <p:spPr bwMode="auto">
            <a:xfrm>
              <a:off x="1609" y="15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40" name="Oval 18"/>
            <p:cNvSpPr>
              <a:spLocks noChangeArrowheads="1"/>
            </p:cNvSpPr>
            <p:nvPr/>
          </p:nvSpPr>
          <p:spPr bwMode="auto">
            <a:xfrm>
              <a:off x="1732" y="42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41" name="Oval 19"/>
            <p:cNvSpPr>
              <a:spLocks noChangeArrowheads="1"/>
            </p:cNvSpPr>
            <p:nvPr/>
          </p:nvSpPr>
          <p:spPr bwMode="auto">
            <a:xfrm>
              <a:off x="1655" y="51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42" name="Oval 20"/>
            <p:cNvSpPr>
              <a:spLocks noChangeArrowheads="1"/>
            </p:cNvSpPr>
            <p:nvPr/>
          </p:nvSpPr>
          <p:spPr bwMode="auto">
            <a:xfrm>
              <a:off x="460" y="30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grpSp>
        <p:nvGrpSpPr>
          <p:cNvPr id="15372" name="Group 28"/>
          <p:cNvGrpSpPr>
            <a:grpSpLocks/>
          </p:cNvGrpSpPr>
          <p:nvPr/>
        </p:nvGrpSpPr>
        <p:grpSpPr bwMode="auto">
          <a:xfrm>
            <a:off x="3035351" y="2199085"/>
            <a:ext cx="1128713" cy="585788"/>
            <a:chOff x="0" y="0"/>
            <a:chExt cx="2529" cy="1270"/>
          </a:xfrm>
        </p:grpSpPr>
        <p:sp>
          <p:nvSpPr>
            <p:cNvPr id="15925" name="Oval 29"/>
            <p:cNvSpPr>
              <a:spLocks noChangeArrowheads="1"/>
            </p:cNvSpPr>
            <p:nvPr/>
          </p:nvSpPr>
          <p:spPr bwMode="auto">
            <a:xfrm>
              <a:off x="874" y="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26" name="Oval 30"/>
            <p:cNvSpPr>
              <a:spLocks noChangeArrowheads="1"/>
            </p:cNvSpPr>
            <p:nvPr/>
          </p:nvSpPr>
          <p:spPr bwMode="auto">
            <a:xfrm>
              <a:off x="261" y="14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27" name="Oval 31"/>
            <p:cNvSpPr>
              <a:spLocks noChangeArrowheads="1"/>
            </p:cNvSpPr>
            <p:nvPr/>
          </p:nvSpPr>
          <p:spPr bwMode="auto">
            <a:xfrm>
              <a:off x="0" y="46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28" name="Oval 32"/>
            <p:cNvSpPr>
              <a:spLocks noChangeArrowheads="1"/>
            </p:cNvSpPr>
            <p:nvPr/>
          </p:nvSpPr>
          <p:spPr bwMode="auto">
            <a:xfrm>
              <a:off x="169" y="65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29" name="Oval 33"/>
            <p:cNvSpPr>
              <a:spLocks noChangeArrowheads="1"/>
            </p:cNvSpPr>
            <p:nvPr/>
          </p:nvSpPr>
          <p:spPr bwMode="auto">
            <a:xfrm>
              <a:off x="782" y="73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30" name="Oval 34"/>
            <p:cNvSpPr>
              <a:spLocks noChangeArrowheads="1"/>
            </p:cNvSpPr>
            <p:nvPr/>
          </p:nvSpPr>
          <p:spPr bwMode="auto">
            <a:xfrm>
              <a:off x="1609" y="15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31" name="Oval 35"/>
            <p:cNvSpPr>
              <a:spLocks noChangeArrowheads="1"/>
            </p:cNvSpPr>
            <p:nvPr/>
          </p:nvSpPr>
          <p:spPr bwMode="auto">
            <a:xfrm>
              <a:off x="1732" y="42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32" name="Oval 36"/>
            <p:cNvSpPr>
              <a:spLocks noChangeArrowheads="1"/>
            </p:cNvSpPr>
            <p:nvPr/>
          </p:nvSpPr>
          <p:spPr bwMode="auto">
            <a:xfrm>
              <a:off x="1655" y="51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33" name="Oval 37"/>
            <p:cNvSpPr>
              <a:spLocks noChangeArrowheads="1"/>
            </p:cNvSpPr>
            <p:nvPr/>
          </p:nvSpPr>
          <p:spPr bwMode="auto">
            <a:xfrm>
              <a:off x="460" y="30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sp>
        <p:nvSpPr>
          <p:cNvPr id="15373" name="Text Box 38"/>
          <p:cNvSpPr txBox="1">
            <a:spLocks noChangeArrowheads="1"/>
          </p:cNvSpPr>
          <p:nvPr/>
        </p:nvSpPr>
        <p:spPr bwMode="auto">
          <a:xfrm>
            <a:off x="3225833" y="2340817"/>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局域网</a:t>
            </a:r>
          </a:p>
        </p:txBody>
      </p:sp>
      <p:pic>
        <p:nvPicPr>
          <p:cNvPr id="15374" name="Picture 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8096" y="2222948"/>
            <a:ext cx="441325"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8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3139" y="2370585"/>
            <a:ext cx="441325"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6" name="Picture 8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6900" y="2418161"/>
            <a:ext cx="5334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7" name="Picture 8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4351" y="2258666"/>
            <a:ext cx="441325"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8" name="Group 90"/>
          <p:cNvGrpSpPr>
            <a:grpSpLocks/>
          </p:cNvGrpSpPr>
          <p:nvPr/>
        </p:nvGrpSpPr>
        <p:grpSpPr bwMode="auto">
          <a:xfrm>
            <a:off x="5168951" y="2199085"/>
            <a:ext cx="1128713" cy="585788"/>
            <a:chOff x="0" y="0"/>
            <a:chExt cx="2529" cy="1270"/>
          </a:xfrm>
        </p:grpSpPr>
        <p:sp>
          <p:nvSpPr>
            <p:cNvPr id="15916" name="Oval 91"/>
            <p:cNvSpPr>
              <a:spLocks noChangeArrowheads="1"/>
            </p:cNvSpPr>
            <p:nvPr/>
          </p:nvSpPr>
          <p:spPr bwMode="auto">
            <a:xfrm>
              <a:off x="874" y="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17" name="Oval 92"/>
            <p:cNvSpPr>
              <a:spLocks noChangeArrowheads="1"/>
            </p:cNvSpPr>
            <p:nvPr/>
          </p:nvSpPr>
          <p:spPr bwMode="auto">
            <a:xfrm>
              <a:off x="261" y="14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18" name="Oval 93"/>
            <p:cNvSpPr>
              <a:spLocks noChangeArrowheads="1"/>
            </p:cNvSpPr>
            <p:nvPr/>
          </p:nvSpPr>
          <p:spPr bwMode="auto">
            <a:xfrm>
              <a:off x="0" y="46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19" name="Oval 94"/>
            <p:cNvSpPr>
              <a:spLocks noChangeArrowheads="1"/>
            </p:cNvSpPr>
            <p:nvPr/>
          </p:nvSpPr>
          <p:spPr bwMode="auto">
            <a:xfrm>
              <a:off x="169" y="65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20" name="Oval 95"/>
            <p:cNvSpPr>
              <a:spLocks noChangeArrowheads="1"/>
            </p:cNvSpPr>
            <p:nvPr/>
          </p:nvSpPr>
          <p:spPr bwMode="auto">
            <a:xfrm>
              <a:off x="782" y="73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21" name="Oval 96"/>
            <p:cNvSpPr>
              <a:spLocks noChangeArrowheads="1"/>
            </p:cNvSpPr>
            <p:nvPr/>
          </p:nvSpPr>
          <p:spPr bwMode="auto">
            <a:xfrm>
              <a:off x="1609" y="15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22" name="Oval 97"/>
            <p:cNvSpPr>
              <a:spLocks noChangeArrowheads="1"/>
            </p:cNvSpPr>
            <p:nvPr/>
          </p:nvSpPr>
          <p:spPr bwMode="auto">
            <a:xfrm>
              <a:off x="1732" y="42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23" name="Oval 98"/>
            <p:cNvSpPr>
              <a:spLocks noChangeArrowheads="1"/>
            </p:cNvSpPr>
            <p:nvPr/>
          </p:nvSpPr>
          <p:spPr bwMode="auto">
            <a:xfrm>
              <a:off x="1655" y="51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924" name="Oval 99"/>
            <p:cNvSpPr>
              <a:spLocks noChangeArrowheads="1"/>
            </p:cNvSpPr>
            <p:nvPr/>
          </p:nvSpPr>
          <p:spPr bwMode="auto">
            <a:xfrm>
              <a:off x="460" y="30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sp>
        <p:nvSpPr>
          <p:cNvPr id="15379" name="Text Box 100"/>
          <p:cNvSpPr txBox="1">
            <a:spLocks noChangeArrowheads="1"/>
          </p:cNvSpPr>
          <p:nvPr/>
        </p:nvSpPr>
        <p:spPr bwMode="auto">
          <a:xfrm>
            <a:off x="5334026" y="2340817"/>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广域网</a:t>
            </a:r>
          </a:p>
        </p:txBody>
      </p:sp>
      <p:sp>
        <p:nvSpPr>
          <p:cNvPr id="15380" name="Text Box 101"/>
          <p:cNvSpPr txBox="1">
            <a:spLocks noChangeArrowheads="1"/>
          </p:cNvSpPr>
          <p:nvPr/>
        </p:nvSpPr>
        <p:spPr bwMode="auto">
          <a:xfrm>
            <a:off x="319122" y="2089570"/>
            <a:ext cx="947493"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ea typeface="黑体" pitchFamily="49" charset="-122"/>
              </a:rPr>
              <a:t>主机</a:t>
            </a:r>
            <a:r>
              <a:rPr lang="zh-CN" altLang="en-US" sz="1400">
                <a:solidFill>
                  <a:srgbClr val="333399"/>
                </a:solidFill>
                <a:ea typeface="黑体" pitchFamily="49" charset="-122"/>
              </a:rPr>
              <a:t> </a:t>
            </a:r>
            <a:r>
              <a:rPr lang="en-US" altLang="zh-CN" b="1">
                <a:solidFill>
                  <a:srgbClr val="333399"/>
                </a:solidFill>
                <a:ea typeface="黑体" pitchFamily="49" charset="-122"/>
              </a:rPr>
              <a:t>H</a:t>
            </a:r>
            <a:r>
              <a:rPr lang="en-US" altLang="zh-CN" b="1" baseline="-25000">
                <a:solidFill>
                  <a:srgbClr val="333399"/>
                </a:solidFill>
                <a:ea typeface="黑体" pitchFamily="49" charset="-122"/>
              </a:rPr>
              <a:t>1</a:t>
            </a:r>
          </a:p>
        </p:txBody>
      </p:sp>
      <p:sp>
        <p:nvSpPr>
          <p:cNvPr id="15381" name="Text Box 102"/>
          <p:cNvSpPr txBox="1">
            <a:spLocks noChangeArrowheads="1"/>
          </p:cNvSpPr>
          <p:nvPr/>
        </p:nvSpPr>
        <p:spPr bwMode="auto">
          <a:xfrm>
            <a:off x="8024847" y="2178867"/>
            <a:ext cx="947493"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ea typeface="黑体" pitchFamily="49" charset="-122"/>
              </a:rPr>
              <a:t>主机</a:t>
            </a:r>
            <a:r>
              <a:rPr lang="zh-CN" altLang="en-US" sz="1400">
                <a:solidFill>
                  <a:srgbClr val="333399"/>
                </a:solidFill>
                <a:ea typeface="黑体" pitchFamily="49" charset="-122"/>
              </a:rPr>
              <a:t> </a:t>
            </a:r>
            <a:r>
              <a:rPr lang="en-US" altLang="zh-CN" b="1">
                <a:solidFill>
                  <a:srgbClr val="333399"/>
                </a:solidFill>
                <a:ea typeface="黑体" pitchFamily="49" charset="-122"/>
              </a:rPr>
              <a:t>H</a:t>
            </a:r>
            <a:r>
              <a:rPr lang="en-US" altLang="zh-CN" b="1" baseline="-25000">
                <a:solidFill>
                  <a:srgbClr val="333399"/>
                </a:solidFill>
                <a:ea typeface="黑体" pitchFamily="49" charset="-122"/>
              </a:rPr>
              <a:t>2</a:t>
            </a:r>
          </a:p>
        </p:txBody>
      </p:sp>
      <p:sp>
        <p:nvSpPr>
          <p:cNvPr id="15382" name="Text Box 103"/>
          <p:cNvSpPr txBox="1">
            <a:spLocks noChangeArrowheads="1"/>
          </p:cNvSpPr>
          <p:nvPr/>
        </p:nvSpPr>
        <p:spPr bwMode="auto">
          <a:xfrm>
            <a:off x="2047904" y="1951483"/>
            <a:ext cx="1160693"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ea typeface="黑体" pitchFamily="49" charset="-122"/>
              </a:rPr>
              <a:t>路由器</a:t>
            </a:r>
            <a:r>
              <a:rPr lang="zh-CN" altLang="en-US" sz="900">
                <a:solidFill>
                  <a:srgbClr val="333399"/>
                </a:solidFill>
                <a:ea typeface="黑体" pitchFamily="49" charset="-122"/>
              </a:rPr>
              <a:t> </a:t>
            </a:r>
            <a:r>
              <a:rPr lang="en-US" altLang="zh-CN" b="1">
                <a:solidFill>
                  <a:srgbClr val="333399"/>
                </a:solidFill>
                <a:ea typeface="黑体" pitchFamily="49" charset="-122"/>
              </a:rPr>
              <a:t>R</a:t>
            </a:r>
            <a:r>
              <a:rPr lang="en-US" altLang="zh-CN" b="1" baseline="-25000">
                <a:solidFill>
                  <a:srgbClr val="333399"/>
                </a:solidFill>
                <a:ea typeface="黑体" pitchFamily="49" charset="-122"/>
              </a:rPr>
              <a:t>1</a:t>
            </a:r>
          </a:p>
        </p:txBody>
      </p:sp>
      <p:sp>
        <p:nvSpPr>
          <p:cNvPr id="15383" name="Text Box 104"/>
          <p:cNvSpPr txBox="1">
            <a:spLocks noChangeArrowheads="1"/>
          </p:cNvSpPr>
          <p:nvPr/>
        </p:nvSpPr>
        <p:spPr bwMode="auto">
          <a:xfrm>
            <a:off x="4206911" y="2099122"/>
            <a:ext cx="1160693"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ea typeface="黑体" pitchFamily="49" charset="-122"/>
              </a:rPr>
              <a:t>路由器</a:t>
            </a:r>
            <a:r>
              <a:rPr lang="zh-CN" altLang="en-US" sz="900">
                <a:solidFill>
                  <a:srgbClr val="333399"/>
                </a:solidFill>
                <a:ea typeface="黑体" pitchFamily="49" charset="-122"/>
              </a:rPr>
              <a:t> </a:t>
            </a:r>
            <a:r>
              <a:rPr lang="en-US" altLang="zh-CN" b="1">
                <a:solidFill>
                  <a:srgbClr val="333399"/>
                </a:solidFill>
                <a:ea typeface="黑体" pitchFamily="49" charset="-122"/>
              </a:rPr>
              <a:t>R</a:t>
            </a:r>
            <a:r>
              <a:rPr lang="en-US" altLang="zh-CN" b="1" baseline="-25000">
                <a:solidFill>
                  <a:srgbClr val="333399"/>
                </a:solidFill>
                <a:ea typeface="黑体" pitchFamily="49" charset="-122"/>
              </a:rPr>
              <a:t>2</a:t>
            </a:r>
          </a:p>
        </p:txBody>
      </p:sp>
      <p:sp>
        <p:nvSpPr>
          <p:cNvPr id="15384" name="Text Box 105"/>
          <p:cNvSpPr txBox="1">
            <a:spLocks noChangeArrowheads="1"/>
          </p:cNvSpPr>
          <p:nvPr/>
        </p:nvSpPr>
        <p:spPr bwMode="auto">
          <a:xfrm>
            <a:off x="6151598" y="1994347"/>
            <a:ext cx="1160693"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ea typeface="黑体" pitchFamily="49" charset="-122"/>
              </a:rPr>
              <a:t>路由器</a:t>
            </a:r>
            <a:r>
              <a:rPr lang="zh-CN" altLang="en-US" sz="900" b="1">
                <a:solidFill>
                  <a:srgbClr val="333399"/>
                </a:solidFill>
                <a:ea typeface="黑体" pitchFamily="49" charset="-122"/>
              </a:rPr>
              <a:t> </a:t>
            </a:r>
            <a:r>
              <a:rPr lang="en-US" altLang="zh-CN" b="1">
                <a:solidFill>
                  <a:srgbClr val="333399"/>
                </a:solidFill>
                <a:ea typeface="黑体" pitchFamily="49" charset="-122"/>
              </a:rPr>
              <a:t>R</a:t>
            </a:r>
            <a:r>
              <a:rPr lang="en-US" altLang="zh-CN" b="1" baseline="-25000">
                <a:solidFill>
                  <a:srgbClr val="333399"/>
                </a:solidFill>
                <a:ea typeface="黑体" pitchFamily="49" charset="-122"/>
              </a:rPr>
              <a:t>3</a:t>
            </a:r>
          </a:p>
        </p:txBody>
      </p:sp>
      <p:sp>
        <p:nvSpPr>
          <p:cNvPr id="15385" name="Text Box 106"/>
          <p:cNvSpPr txBox="1">
            <a:spLocks noChangeArrowheads="1"/>
          </p:cNvSpPr>
          <p:nvPr/>
        </p:nvSpPr>
        <p:spPr bwMode="auto">
          <a:xfrm>
            <a:off x="1282730" y="2350342"/>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电话网</a:t>
            </a:r>
          </a:p>
        </p:txBody>
      </p:sp>
      <p:grpSp>
        <p:nvGrpSpPr>
          <p:cNvPr id="15386" name="Group 114"/>
          <p:cNvGrpSpPr>
            <a:grpSpLocks/>
          </p:cNvGrpSpPr>
          <p:nvPr/>
        </p:nvGrpSpPr>
        <p:grpSpPr bwMode="auto">
          <a:xfrm>
            <a:off x="368303" y="2370536"/>
            <a:ext cx="665163" cy="409575"/>
            <a:chOff x="0" y="0"/>
            <a:chExt cx="1331" cy="920"/>
          </a:xfrm>
        </p:grpSpPr>
        <p:sp>
          <p:nvSpPr>
            <p:cNvPr id="15464" name="Freeform 115"/>
            <p:cNvSpPr>
              <a:spLocks/>
            </p:cNvSpPr>
            <p:nvPr/>
          </p:nvSpPr>
          <p:spPr bwMode="auto">
            <a:xfrm>
              <a:off x="614" y="0"/>
              <a:ext cx="713" cy="770"/>
            </a:xfrm>
            <a:custGeom>
              <a:avLst/>
              <a:gdLst>
                <a:gd name="T0" fmla="*/ 8 w 1426"/>
                <a:gd name="T1" fmla="*/ 1 h 2309"/>
                <a:gd name="T2" fmla="*/ 8 w 1426"/>
                <a:gd name="T3" fmla="*/ 1 h 2309"/>
                <a:gd name="T4" fmla="*/ 0 w 1426"/>
                <a:gd name="T5" fmla="*/ 1 h 2309"/>
                <a:gd name="T6" fmla="*/ 3 w 1426"/>
                <a:gd name="T7" fmla="*/ 0 h 2309"/>
                <a:gd name="T8" fmla="*/ 3 w 1426"/>
                <a:gd name="T9" fmla="*/ 0 h 2309"/>
                <a:gd name="T10" fmla="*/ 4 w 1426"/>
                <a:gd name="T11" fmla="*/ 0 h 2309"/>
                <a:gd name="T12" fmla="*/ 4 w 1426"/>
                <a:gd name="T13" fmla="*/ 0 h 2309"/>
                <a:gd name="T14" fmla="*/ 11 w 1426"/>
                <a:gd name="T15" fmla="*/ 0 h 2309"/>
                <a:gd name="T16" fmla="*/ 12 w 1426"/>
                <a:gd name="T17" fmla="*/ 0 h 2309"/>
                <a:gd name="T18" fmla="*/ 12 w 1426"/>
                <a:gd name="T19" fmla="*/ 0 h 2309"/>
                <a:gd name="T20" fmla="*/ 12 w 1426"/>
                <a:gd name="T21" fmla="*/ 0 h 2309"/>
                <a:gd name="T22" fmla="*/ 8 w 1426"/>
                <a:gd name="T23" fmla="*/ 1 h 2309"/>
                <a:gd name="T24" fmla="*/ 8 w 1426"/>
                <a:gd name="T25" fmla="*/ 1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65" name="Freeform 116"/>
            <p:cNvSpPr>
              <a:spLocks/>
            </p:cNvSpPr>
            <p:nvPr/>
          </p:nvSpPr>
          <p:spPr bwMode="auto">
            <a:xfrm>
              <a:off x="1044" y="119"/>
              <a:ext cx="286" cy="660"/>
            </a:xfrm>
            <a:custGeom>
              <a:avLst/>
              <a:gdLst>
                <a:gd name="T0" fmla="*/ 4 w 573"/>
                <a:gd name="T1" fmla="*/ 0 h 1980"/>
                <a:gd name="T2" fmla="*/ 4 w 573"/>
                <a:gd name="T3" fmla="*/ 0 h 1980"/>
                <a:gd name="T4" fmla="*/ 1 w 573"/>
                <a:gd name="T5" fmla="*/ 1 h 1980"/>
                <a:gd name="T6" fmla="*/ 1 w 573"/>
                <a:gd name="T7" fmla="*/ 1 h 1980"/>
                <a:gd name="T8" fmla="*/ 1 w 573"/>
                <a:gd name="T9" fmla="*/ 1 h 1980"/>
                <a:gd name="T10" fmla="*/ 0 w 573"/>
                <a:gd name="T11" fmla="*/ 1 h 1980"/>
                <a:gd name="T12" fmla="*/ 0 w 573"/>
                <a:gd name="T13" fmla="*/ 1 h 1980"/>
                <a:gd name="T14" fmla="*/ 0 w 573"/>
                <a:gd name="T15" fmla="*/ 1 h 1980"/>
                <a:gd name="T16" fmla="*/ 0 w 573"/>
                <a:gd name="T17" fmla="*/ 1 h 1980"/>
                <a:gd name="T18" fmla="*/ 3 w 573"/>
                <a:gd name="T19" fmla="*/ 0 h 1980"/>
                <a:gd name="T20" fmla="*/ 3 w 573"/>
                <a:gd name="T21" fmla="*/ 0 h 1980"/>
                <a:gd name="T22" fmla="*/ 3 w 573"/>
                <a:gd name="T23" fmla="*/ 0 h 1980"/>
                <a:gd name="T24" fmla="*/ 3 w 573"/>
                <a:gd name="T25" fmla="*/ 0 h 1980"/>
                <a:gd name="T26" fmla="*/ 4 w 573"/>
                <a:gd name="T27" fmla="*/ 0 h 1980"/>
                <a:gd name="T28" fmla="*/ 4 w 573"/>
                <a:gd name="T29" fmla="*/ 0 h 1980"/>
                <a:gd name="T30" fmla="*/ 4 w 573"/>
                <a:gd name="T31" fmla="*/ 0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cmpd="sng">
              <a:solidFill>
                <a:srgbClr val="202020"/>
              </a:solidFill>
              <a:round/>
              <a:headEnd/>
              <a:tailEnd/>
            </a:ln>
          </p:spPr>
          <p:txBody>
            <a:bodyPr/>
            <a:lstStyle/>
            <a:p>
              <a:endParaRPr lang="zh-CN" altLang="en-US"/>
            </a:p>
          </p:txBody>
        </p:sp>
        <p:sp>
          <p:nvSpPr>
            <p:cNvPr id="15466" name="Freeform 117"/>
            <p:cNvSpPr>
              <a:spLocks/>
            </p:cNvSpPr>
            <p:nvPr/>
          </p:nvSpPr>
          <p:spPr bwMode="auto">
            <a:xfrm>
              <a:off x="808" y="2"/>
              <a:ext cx="523" cy="147"/>
            </a:xfrm>
            <a:custGeom>
              <a:avLst/>
              <a:gdLst>
                <a:gd name="T0" fmla="*/ 0 w 1045"/>
                <a:gd name="T1" fmla="*/ 0 h 441"/>
                <a:gd name="T2" fmla="*/ 1 w 1045"/>
                <a:gd name="T3" fmla="*/ 0 h 441"/>
                <a:gd name="T4" fmla="*/ 1 w 1045"/>
                <a:gd name="T5" fmla="*/ 0 h 441"/>
                <a:gd name="T6" fmla="*/ 8 w 1045"/>
                <a:gd name="T7" fmla="*/ 0 h 441"/>
                <a:gd name="T8" fmla="*/ 9 w 1045"/>
                <a:gd name="T9" fmla="*/ 0 h 441"/>
                <a:gd name="T10" fmla="*/ 9 w 1045"/>
                <a:gd name="T11" fmla="*/ 0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cmpd="sng">
              <a:solidFill>
                <a:srgbClr val="202020"/>
              </a:solidFill>
              <a:round/>
              <a:headEnd/>
              <a:tailEnd/>
            </a:ln>
          </p:spPr>
          <p:txBody>
            <a:bodyPr/>
            <a:lstStyle/>
            <a:p>
              <a:endParaRPr lang="zh-CN" altLang="en-US"/>
            </a:p>
          </p:txBody>
        </p:sp>
        <p:sp>
          <p:nvSpPr>
            <p:cNvPr id="15467" name="Freeform 118"/>
            <p:cNvSpPr>
              <a:spLocks/>
            </p:cNvSpPr>
            <p:nvPr/>
          </p:nvSpPr>
          <p:spPr bwMode="auto">
            <a:xfrm>
              <a:off x="691" y="88"/>
              <a:ext cx="478" cy="573"/>
            </a:xfrm>
            <a:custGeom>
              <a:avLst/>
              <a:gdLst>
                <a:gd name="T0" fmla="*/ 5 w 955"/>
                <a:gd name="T1" fmla="*/ 1 h 1719"/>
                <a:gd name="T2" fmla="*/ 0 w 955"/>
                <a:gd name="T3" fmla="*/ 1 h 1719"/>
                <a:gd name="T4" fmla="*/ 3 w 955"/>
                <a:gd name="T5" fmla="*/ 0 h 1719"/>
                <a:gd name="T6" fmla="*/ 8 w 955"/>
                <a:gd name="T7" fmla="*/ 0 h 1719"/>
                <a:gd name="T8" fmla="*/ 5 w 955"/>
                <a:gd name="T9" fmla="*/ 1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cmpd="sng">
              <a:solidFill>
                <a:srgbClr val="808080"/>
              </a:solidFill>
              <a:round/>
              <a:headEnd/>
              <a:tailEnd/>
            </a:ln>
          </p:spPr>
          <p:txBody>
            <a:bodyPr/>
            <a:lstStyle/>
            <a:p>
              <a:endParaRPr lang="zh-CN" altLang="en-US"/>
            </a:p>
          </p:txBody>
        </p:sp>
        <p:sp>
          <p:nvSpPr>
            <p:cNvPr id="15468" name="Freeform 119"/>
            <p:cNvSpPr>
              <a:spLocks/>
            </p:cNvSpPr>
            <p:nvPr/>
          </p:nvSpPr>
          <p:spPr bwMode="auto">
            <a:xfrm>
              <a:off x="713" y="108"/>
              <a:ext cx="431" cy="529"/>
            </a:xfrm>
            <a:custGeom>
              <a:avLst/>
              <a:gdLst>
                <a:gd name="T0" fmla="*/ 5 w 862"/>
                <a:gd name="T1" fmla="*/ 1 h 1587"/>
                <a:gd name="T2" fmla="*/ 0 w 862"/>
                <a:gd name="T3" fmla="*/ 1 h 1587"/>
                <a:gd name="T4" fmla="*/ 3 w 862"/>
                <a:gd name="T5" fmla="*/ 0 h 1587"/>
                <a:gd name="T6" fmla="*/ 7 w 862"/>
                <a:gd name="T7" fmla="*/ 0 h 1587"/>
                <a:gd name="T8" fmla="*/ 5 w 862"/>
                <a:gd name="T9" fmla="*/ 1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cmpd="sng">
              <a:solidFill>
                <a:srgbClr val="404040"/>
              </a:solidFill>
              <a:round/>
              <a:headEnd/>
              <a:tailEnd/>
            </a:ln>
          </p:spPr>
          <p:txBody>
            <a:bodyPr/>
            <a:lstStyle/>
            <a:p>
              <a:endParaRPr lang="zh-CN" altLang="en-US"/>
            </a:p>
          </p:txBody>
        </p:sp>
        <p:sp>
          <p:nvSpPr>
            <p:cNvPr id="15469" name="Freeform 120"/>
            <p:cNvSpPr>
              <a:spLocks/>
            </p:cNvSpPr>
            <p:nvPr/>
          </p:nvSpPr>
          <p:spPr bwMode="auto">
            <a:xfrm>
              <a:off x="609" y="0"/>
              <a:ext cx="203" cy="494"/>
            </a:xfrm>
            <a:custGeom>
              <a:avLst/>
              <a:gdLst>
                <a:gd name="T0" fmla="*/ 3 w 408"/>
                <a:gd name="T1" fmla="*/ 0 h 1480"/>
                <a:gd name="T2" fmla="*/ 2 w 408"/>
                <a:gd name="T3" fmla="*/ 0 h 1480"/>
                <a:gd name="T4" fmla="*/ 2 w 408"/>
                <a:gd name="T5" fmla="*/ 0 h 1480"/>
                <a:gd name="T6" fmla="*/ 2 w 408"/>
                <a:gd name="T7" fmla="*/ 0 h 1480"/>
                <a:gd name="T8" fmla="*/ 2 w 408"/>
                <a:gd name="T9" fmla="*/ 0 h 1480"/>
                <a:gd name="T10" fmla="*/ 2 w 408"/>
                <a:gd name="T11" fmla="*/ 0 h 1480"/>
                <a:gd name="T12" fmla="*/ 0 w 408"/>
                <a:gd name="T13" fmla="*/ 1 h 1480"/>
                <a:gd name="T14" fmla="*/ 0 w 408"/>
                <a:gd name="T15" fmla="*/ 1 h 1480"/>
                <a:gd name="T16" fmla="*/ 2 w 408"/>
                <a:gd name="T17" fmla="*/ 0 h 1480"/>
                <a:gd name="T18" fmla="*/ 2 w 408"/>
                <a:gd name="T19" fmla="*/ 0 h 1480"/>
                <a:gd name="T20" fmla="*/ 2 w 408"/>
                <a:gd name="T21" fmla="*/ 0 h 1480"/>
                <a:gd name="T22" fmla="*/ 2 w 408"/>
                <a:gd name="T23" fmla="*/ 0 h 1480"/>
                <a:gd name="T24" fmla="*/ 2 w 408"/>
                <a:gd name="T25" fmla="*/ 0 h 1480"/>
                <a:gd name="T26" fmla="*/ 3 w 408"/>
                <a:gd name="T27" fmla="*/ 0 h 1480"/>
                <a:gd name="T28" fmla="*/ 3 w 408"/>
                <a:gd name="T29" fmla="*/ 0 h 1480"/>
                <a:gd name="T30" fmla="*/ 3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0" name="Freeform 121"/>
            <p:cNvSpPr>
              <a:spLocks/>
            </p:cNvSpPr>
            <p:nvPr/>
          </p:nvSpPr>
          <p:spPr bwMode="auto">
            <a:xfrm>
              <a:off x="580" y="511"/>
              <a:ext cx="532" cy="321"/>
            </a:xfrm>
            <a:custGeom>
              <a:avLst/>
              <a:gdLst>
                <a:gd name="T0" fmla="*/ 8 w 1065"/>
                <a:gd name="T1" fmla="*/ 0 h 963"/>
                <a:gd name="T2" fmla="*/ 8 w 1065"/>
                <a:gd name="T3" fmla="*/ 0 h 963"/>
                <a:gd name="T4" fmla="*/ 7 w 1065"/>
                <a:gd name="T5" fmla="*/ 0 h 963"/>
                <a:gd name="T6" fmla="*/ 1 w 1065"/>
                <a:gd name="T7" fmla="*/ 0 h 963"/>
                <a:gd name="T8" fmla="*/ 0 w 1065"/>
                <a:gd name="T9" fmla="*/ 0 h 963"/>
                <a:gd name="T10" fmla="*/ 0 w 1065"/>
                <a:gd name="T11" fmla="*/ 0 h 963"/>
                <a:gd name="T12" fmla="*/ 0 w 1065"/>
                <a:gd name="T13" fmla="*/ 0 h 963"/>
                <a:gd name="T14" fmla="*/ 0 w 1065"/>
                <a:gd name="T15" fmla="*/ 0 h 963"/>
                <a:gd name="T16" fmla="*/ 6 w 1065"/>
                <a:gd name="T17" fmla="*/ 0 h 963"/>
                <a:gd name="T18" fmla="*/ 8 w 1065"/>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1" name="Freeform 122"/>
            <p:cNvSpPr>
              <a:spLocks/>
            </p:cNvSpPr>
            <p:nvPr/>
          </p:nvSpPr>
          <p:spPr bwMode="auto">
            <a:xfrm>
              <a:off x="18" y="551"/>
              <a:ext cx="985" cy="288"/>
            </a:xfrm>
            <a:custGeom>
              <a:avLst/>
              <a:gdLst>
                <a:gd name="T0" fmla="*/ 0 w 1969"/>
                <a:gd name="T1" fmla="*/ 0 h 862"/>
                <a:gd name="T2" fmla="*/ 9 w 1969"/>
                <a:gd name="T3" fmla="*/ 0 h 862"/>
                <a:gd name="T4" fmla="*/ 16 w 1969"/>
                <a:gd name="T5" fmla="*/ 0 h 862"/>
                <a:gd name="T6" fmla="*/ 4 w 1969"/>
                <a:gd name="T7" fmla="*/ 0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2" name="Freeform 123"/>
            <p:cNvSpPr>
              <a:spLocks/>
            </p:cNvSpPr>
            <p:nvPr/>
          </p:nvSpPr>
          <p:spPr bwMode="auto">
            <a:xfrm>
              <a:off x="228" y="821"/>
              <a:ext cx="889" cy="99"/>
            </a:xfrm>
            <a:custGeom>
              <a:avLst/>
              <a:gdLst>
                <a:gd name="T0" fmla="*/ 1 w 1777"/>
                <a:gd name="T1" fmla="*/ 0 h 297"/>
                <a:gd name="T2" fmla="*/ 0 w 1777"/>
                <a:gd name="T3" fmla="*/ 0 h 297"/>
                <a:gd name="T4" fmla="*/ 14 w 1777"/>
                <a:gd name="T5" fmla="*/ 0 h 297"/>
                <a:gd name="T6" fmla="*/ 14 w 1777"/>
                <a:gd name="T7" fmla="*/ 0 h 297"/>
                <a:gd name="T8" fmla="*/ 14 w 1777"/>
                <a:gd name="T9" fmla="*/ 0 h 297"/>
                <a:gd name="T10" fmla="*/ 14 w 1777"/>
                <a:gd name="T11" fmla="*/ 0 h 297"/>
                <a:gd name="T12" fmla="*/ 1 w 1777"/>
                <a:gd name="T13" fmla="*/ 0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3" name="Freeform 124"/>
            <p:cNvSpPr>
              <a:spLocks/>
            </p:cNvSpPr>
            <p:nvPr/>
          </p:nvSpPr>
          <p:spPr bwMode="auto">
            <a:xfrm>
              <a:off x="0" y="551"/>
              <a:ext cx="256" cy="369"/>
            </a:xfrm>
            <a:custGeom>
              <a:avLst/>
              <a:gdLst>
                <a:gd name="T0" fmla="*/ 0 w 513"/>
                <a:gd name="T1" fmla="*/ 0 h 1106"/>
                <a:gd name="T2" fmla="*/ 0 w 513"/>
                <a:gd name="T3" fmla="*/ 0 h 1106"/>
                <a:gd name="T4" fmla="*/ 3 w 513"/>
                <a:gd name="T5" fmla="*/ 1 h 1106"/>
                <a:gd name="T6" fmla="*/ 4 w 513"/>
                <a:gd name="T7" fmla="*/ 0 h 1106"/>
                <a:gd name="T8" fmla="*/ 0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4" name="Freeform 125"/>
            <p:cNvSpPr>
              <a:spLocks/>
            </p:cNvSpPr>
            <p:nvPr/>
          </p:nvSpPr>
          <p:spPr bwMode="auto">
            <a:xfrm>
              <a:off x="582" y="823"/>
              <a:ext cx="132" cy="8"/>
            </a:xfrm>
            <a:custGeom>
              <a:avLst/>
              <a:gdLst>
                <a:gd name="T0" fmla="*/ 1 w 262"/>
                <a:gd name="T1" fmla="*/ 0 h 25"/>
                <a:gd name="T2" fmla="*/ 0 w 262"/>
                <a:gd name="T3" fmla="*/ 0 h 25"/>
                <a:gd name="T4" fmla="*/ 2 w 262"/>
                <a:gd name="T5" fmla="*/ 0 h 25"/>
                <a:gd name="T6" fmla="*/ 3 w 262"/>
                <a:gd name="T7" fmla="*/ 0 h 25"/>
                <a:gd name="T8" fmla="*/ 1 w 262"/>
                <a:gd name="T9" fmla="*/ 0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75" name="Freeform 126"/>
            <p:cNvSpPr>
              <a:spLocks/>
            </p:cNvSpPr>
            <p:nvPr/>
          </p:nvSpPr>
          <p:spPr bwMode="auto">
            <a:xfrm>
              <a:off x="303" y="553"/>
              <a:ext cx="281" cy="279"/>
            </a:xfrm>
            <a:custGeom>
              <a:avLst/>
              <a:gdLst>
                <a:gd name="T0" fmla="*/ 5 w 561"/>
                <a:gd name="T1" fmla="*/ 0 h 836"/>
                <a:gd name="T2" fmla="*/ 0 w 561"/>
                <a:gd name="T3" fmla="*/ 0 h 836"/>
                <a:gd name="T4" fmla="*/ 5 w 561"/>
                <a:gd name="T5" fmla="*/ 0 h 836"/>
                <a:gd name="T6" fmla="*/ 5 w 561"/>
                <a:gd name="T7" fmla="*/ 0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476" name="Group 127"/>
            <p:cNvGrpSpPr>
              <a:grpSpLocks/>
            </p:cNvGrpSpPr>
            <p:nvPr/>
          </p:nvGrpSpPr>
          <p:grpSpPr bwMode="auto">
            <a:xfrm>
              <a:off x="76" y="558"/>
              <a:ext cx="515" cy="270"/>
              <a:chOff x="0" y="0"/>
              <a:chExt cx="515" cy="270"/>
            </a:xfrm>
          </p:grpSpPr>
          <p:grpSp>
            <p:nvGrpSpPr>
              <p:cNvPr id="15502" name="Group 128"/>
              <p:cNvGrpSpPr>
                <a:grpSpLocks/>
              </p:cNvGrpSpPr>
              <p:nvPr/>
            </p:nvGrpSpPr>
            <p:grpSpPr bwMode="auto">
              <a:xfrm>
                <a:off x="37" y="8"/>
                <a:ext cx="49" cy="23"/>
                <a:chOff x="0" y="0"/>
                <a:chExt cx="49" cy="23"/>
              </a:xfrm>
            </p:grpSpPr>
            <p:sp>
              <p:nvSpPr>
                <p:cNvPr id="15913" name="Freeform 129"/>
                <p:cNvSpPr>
                  <a:spLocks/>
                </p:cNvSpPr>
                <p:nvPr/>
              </p:nvSpPr>
              <p:spPr bwMode="auto">
                <a:xfrm>
                  <a:off x="0" y="0"/>
                  <a:ext cx="11" cy="23"/>
                </a:xfrm>
                <a:custGeom>
                  <a:avLst/>
                  <a:gdLst>
                    <a:gd name="T0" fmla="*/ 1 w 22"/>
                    <a:gd name="T1" fmla="*/ 0 h 67"/>
                    <a:gd name="T2" fmla="*/ 0 w 22"/>
                    <a:gd name="T3" fmla="*/ 0 h 67"/>
                    <a:gd name="T4" fmla="*/ 1 w 22"/>
                    <a:gd name="T5" fmla="*/ 0 h 67"/>
                    <a:gd name="T6" fmla="*/ 1 w 22"/>
                    <a:gd name="T7" fmla="*/ 0 h 67"/>
                    <a:gd name="T8" fmla="*/ 1 w 22"/>
                    <a:gd name="T9" fmla="*/ 0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14" name="Freeform 130"/>
                <p:cNvSpPr>
                  <a:spLocks/>
                </p:cNvSpPr>
                <p:nvPr/>
              </p:nvSpPr>
              <p:spPr bwMode="auto">
                <a:xfrm>
                  <a:off x="5" y="1"/>
                  <a:ext cx="36" cy="9"/>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15" name="Freeform 131"/>
                <p:cNvSpPr>
                  <a:spLocks/>
                </p:cNvSpPr>
                <p:nvPr/>
              </p:nvSpPr>
              <p:spPr bwMode="auto">
                <a:xfrm>
                  <a:off x="7" y="11"/>
                  <a:ext cx="42"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03" name="Group 132"/>
              <p:cNvGrpSpPr>
                <a:grpSpLocks/>
              </p:cNvGrpSpPr>
              <p:nvPr/>
            </p:nvGrpSpPr>
            <p:grpSpPr bwMode="auto">
              <a:xfrm>
                <a:off x="48" y="21"/>
                <a:ext cx="50" cy="23"/>
                <a:chOff x="0" y="0"/>
                <a:chExt cx="50" cy="23"/>
              </a:xfrm>
            </p:grpSpPr>
            <p:sp>
              <p:nvSpPr>
                <p:cNvPr id="15910" name="Freeform 133"/>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11" name="Freeform 134"/>
                <p:cNvSpPr>
                  <a:spLocks/>
                </p:cNvSpPr>
                <p:nvPr/>
              </p:nvSpPr>
              <p:spPr bwMode="auto">
                <a:xfrm>
                  <a:off x="5" y="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12" name="Freeform 135"/>
                <p:cNvSpPr>
                  <a:spLocks/>
                </p:cNvSpPr>
                <p:nvPr/>
              </p:nvSpPr>
              <p:spPr bwMode="auto">
                <a:xfrm>
                  <a:off x="9"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504" name="Freeform 136"/>
              <p:cNvSpPr>
                <a:spLocks/>
              </p:cNvSpPr>
              <p:nvPr/>
            </p:nvSpPr>
            <p:spPr bwMode="auto">
              <a:xfrm>
                <a:off x="252" y="12"/>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05" name="Freeform 137"/>
              <p:cNvSpPr>
                <a:spLocks/>
              </p:cNvSpPr>
              <p:nvPr/>
            </p:nvSpPr>
            <p:spPr bwMode="auto">
              <a:xfrm>
                <a:off x="161" y="9"/>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06" name="Freeform 138"/>
              <p:cNvSpPr>
                <a:spLocks/>
              </p:cNvSpPr>
              <p:nvPr/>
            </p:nvSpPr>
            <p:spPr bwMode="auto">
              <a:xfrm>
                <a:off x="167" y="9"/>
                <a:ext cx="34" cy="10"/>
              </a:xfrm>
              <a:custGeom>
                <a:avLst/>
                <a:gdLst>
                  <a:gd name="T0" fmla="*/ 0 w 70"/>
                  <a:gd name="T1" fmla="*/ 0 h 30"/>
                  <a:gd name="T2" fmla="*/ 0 w 70"/>
                  <a:gd name="T3" fmla="*/ 0 h 30"/>
                  <a:gd name="T4" fmla="*/ 0 w 70"/>
                  <a:gd name="T5" fmla="*/ 0 h 30"/>
                  <a:gd name="T6" fmla="*/ 0 w 70"/>
                  <a:gd name="T7" fmla="*/ 0 h 30"/>
                  <a:gd name="T8" fmla="*/ 0 w 70"/>
                  <a:gd name="T9" fmla="*/ 0 h 30"/>
                  <a:gd name="T10" fmla="*/ 0 w 70"/>
                  <a:gd name="T11" fmla="*/ 0 h 30"/>
                  <a:gd name="T12" fmla="*/ 0 w 70"/>
                  <a:gd name="T13" fmla="*/ 0 h 30"/>
                  <a:gd name="T14" fmla="*/ 0 w 70"/>
                  <a:gd name="T15" fmla="*/ 0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07" name="Freeform 139"/>
              <p:cNvSpPr>
                <a:spLocks/>
              </p:cNvSpPr>
              <p:nvPr/>
            </p:nvSpPr>
            <p:spPr bwMode="auto">
              <a:xfrm>
                <a:off x="168" y="19"/>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508" name="Group 140"/>
              <p:cNvGrpSpPr>
                <a:grpSpLocks/>
              </p:cNvGrpSpPr>
              <p:nvPr/>
            </p:nvGrpSpPr>
            <p:grpSpPr bwMode="auto">
              <a:xfrm>
                <a:off x="172" y="21"/>
                <a:ext cx="50" cy="23"/>
                <a:chOff x="0" y="0"/>
                <a:chExt cx="50" cy="23"/>
              </a:xfrm>
            </p:grpSpPr>
            <p:sp>
              <p:nvSpPr>
                <p:cNvPr id="15907" name="Freeform 141"/>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08" name="Freeform 142"/>
                <p:cNvSpPr>
                  <a:spLocks/>
                </p:cNvSpPr>
                <p:nvPr/>
              </p:nvSpPr>
              <p:spPr bwMode="auto">
                <a:xfrm>
                  <a:off x="6" y="0"/>
                  <a:ext cx="36" cy="10"/>
                </a:xfrm>
                <a:custGeom>
                  <a:avLst/>
                  <a:gdLst>
                    <a:gd name="T0" fmla="*/ 0 w 73"/>
                    <a:gd name="T1" fmla="*/ 0 h 30"/>
                    <a:gd name="T2" fmla="*/ 0 w 73"/>
                    <a:gd name="T3" fmla="*/ 0 h 30"/>
                    <a:gd name="T4" fmla="*/ 0 w 73"/>
                    <a:gd name="T5" fmla="*/ 0 h 30"/>
                    <a:gd name="T6" fmla="*/ 0 w 73"/>
                    <a:gd name="T7" fmla="*/ 0 h 30"/>
                    <a:gd name="T8" fmla="*/ 0 w 73"/>
                    <a:gd name="T9" fmla="*/ 0 h 30"/>
                    <a:gd name="T10" fmla="*/ 0 w 73"/>
                    <a:gd name="T11" fmla="*/ 0 h 30"/>
                    <a:gd name="T12" fmla="*/ 0 w 73"/>
                    <a:gd name="T13" fmla="*/ 0 h 30"/>
                    <a:gd name="T14" fmla="*/ 0 w 73"/>
                    <a:gd name="T15" fmla="*/ 0 h 30"/>
                    <a:gd name="T16" fmla="*/ 0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09" name="Freeform 143"/>
                <p:cNvSpPr>
                  <a:spLocks/>
                </p:cNvSpPr>
                <p:nvPr/>
              </p:nvSpPr>
              <p:spPr bwMode="auto">
                <a:xfrm>
                  <a:off x="8" y="11"/>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09" name="Group 144"/>
              <p:cNvGrpSpPr>
                <a:grpSpLocks/>
              </p:cNvGrpSpPr>
              <p:nvPr/>
            </p:nvGrpSpPr>
            <p:grpSpPr bwMode="auto">
              <a:xfrm>
                <a:off x="185" y="33"/>
                <a:ext cx="50" cy="23"/>
                <a:chOff x="0" y="0"/>
                <a:chExt cx="50" cy="23"/>
              </a:xfrm>
            </p:grpSpPr>
            <p:sp>
              <p:nvSpPr>
                <p:cNvPr id="15904" name="Freeform 145"/>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05" name="Freeform 146"/>
                <p:cNvSpPr>
                  <a:spLocks/>
                </p:cNvSpPr>
                <p:nvPr/>
              </p:nvSpPr>
              <p:spPr bwMode="auto">
                <a:xfrm>
                  <a:off x="5" y="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06" name="Freeform 147"/>
                <p:cNvSpPr>
                  <a:spLocks/>
                </p:cNvSpPr>
                <p:nvPr/>
              </p:nvSpPr>
              <p:spPr bwMode="auto">
                <a:xfrm>
                  <a:off x="8"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10" name="Group 148"/>
              <p:cNvGrpSpPr>
                <a:grpSpLocks/>
              </p:cNvGrpSpPr>
              <p:nvPr/>
            </p:nvGrpSpPr>
            <p:grpSpPr bwMode="auto">
              <a:xfrm>
                <a:off x="198" y="45"/>
                <a:ext cx="49" cy="23"/>
                <a:chOff x="0" y="0"/>
                <a:chExt cx="49" cy="23"/>
              </a:xfrm>
            </p:grpSpPr>
            <p:sp>
              <p:nvSpPr>
                <p:cNvPr id="15901" name="Freeform 149"/>
                <p:cNvSpPr>
                  <a:spLocks/>
                </p:cNvSpPr>
                <p:nvPr/>
              </p:nvSpPr>
              <p:spPr bwMode="auto">
                <a:xfrm>
                  <a:off x="0" y="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02" name="Freeform 150"/>
                <p:cNvSpPr>
                  <a:spLocks/>
                </p:cNvSpPr>
                <p:nvPr/>
              </p:nvSpPr>
              <p:spPr bwMode="auto">
                <a:xfrm>
                  <a:off x="5" y="1"/>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03" name="Freeform 151"/>
                <p:cNvSpPr>
                  <a:spLocks/>
                </p:cNvSpPr>
                <p:nvPr/>
              </p:nvSpPr>
              <p:spPr bwMode="auto">
                <a:xfrm>
                  <a:off x="9"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11" name="Group 152"/>
              <p:cNvGrpSpPr>
                <a:grpSpLocks/>
              </p:cNvGrpSpPr>
              <p:nvPr/>
            </p:nvGrpSpPr>
            <p:grpSpPr bwMode="auto">
              <a:xfrm>
                <a:off x="211" y="59"/>
                <a:ext cx="49" cy="23"/>
                <a:chOff x="0" y="0"/>
                <a:chExt cx="49" cy="23"/>
              </a:xfrm>
            </p:grpSpPr>
            <p:sp>
              <p:nvSpPr>
                <p:cNvPr id="15898" name="Freeform 153"/>
                <p:cNvSpPr>
                  <a:spLocks/>
                </p:cNvSpPr>
                <p:nvPr/>
              </p:nvSpPr>
              <p:spPr bwMode="auto">
                <a:xfrm>
                  <a:off x="0" y="0"/>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99" name="Freeform 154"/>
                <p:cNvSpPr>
                  <a:spLocks/>
                </p:cNvSpPr>
                <p:nvPr/>
              </p:nvSpPr>
              <p:spPr bwMode="auto">
                <a:xfrm>
                  <a:off x="4" y="0"/>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00" name="Freeform 155"/>
                <p:cNvSpPr>
                  <a:spLocks/>
                </p:cNvSpPr>
                <p:nvPr/>
              </p:nvSpPr>
              <p:spPr bwMode="auto">
                <a:xfrm>
                  <a:off x="8"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12" name="Group 156"/>
              <p:cNvGrpSpPr>
                <a:grpSpLocks/>
              </p:cNvGrpSpPr>
              <p:nvPr/>
            </p:nvGrpSpPr>
            <p:grpSpPr bwMode="auto">
              <a:xfrm>
                <a:off x="223" y="74"/>
                <a:ext cx="99" cy="73"/>
                <a:chOff x="0" y="0"/>
                <a:chExt cx="99" cy="73"/>
              </a:xfrm>
            </p:grpSpPr>
            <p:grpSp>
              <p:nvGrpSpPr>
                <p:cNvPr id="15878" name="Group 157"/>
                <p:cNvGrpSpPr>
                  <a:grpSpLocks/>
                </p:cNvGrpSpPr>
                <p:nvPr/>
              </p:nvGrpSpPr>
              <p:grpSpPr bwMode="auto">
                <a:xfrm>
                  <a:off x="0" y="0"/>
                  <a:ext cx="49" cy="23"/>
                  <a:chOff x="0" y="0"/>
                  <a:chExt cx="49" cy="23"/>
                </a:xfrm>
              </p:grpSpPr>
              <p:sp>
                <p:nvSpPr>
                  <p:cNvPr id="15895" name="Freeform 158"/>
                  <p:cNvSpPr>
                    <a:spLocks/>
                  </p:cNvSpPr>
                  <p:nvPr/>
                </p:nvSpPr>
                <p:spPr bwMode="auto">
                  <a:xfrm>
                    <a:off x="0" y="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96" name="Freeform 159"/>
                  <p:cNvSpPr>
                    <a:spLocks/>
                  </p:cNvSpPr>
                  <p:nvPr/>
                </p:nvSpPr>
                <p:spPr bwMode="auto">
                  <a:xfrm>
                    <a:off x="5" y="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97" name="Freeform 160"/>
                  <p:cNvSpPr>
                    <a:spLocks/>
                  </p:cNvSpPr>
                  <p:nvPr/>
                </p:nvSpPr>
                <p:spPr bwMode="auto">
                  <a:xfrm>
                    <a:off x="7" y="10"/>
                    <a:ext cx="42" cy="13"/>
                  </a:xfrm>
                  <a:custGeom>
                    <a:avLst/>
                    <a:gdLst>
                      <a:gd name="T0" fmla="*/ 0 w 82"/>
                      <a:gd name="T1" fmla="*/ 0 h 37"/>
                      <a:gd name="T2" fmla="*/ 1 w 82"/>
                      <a:gd name="T3" fmla="*/ 0 h 37"/>
                      <a:gd name="T4" fmla="*/ 1 w 82"/>
                      <a:gd name="T5" fmla="*/ 0 h 37"/>
                      <a:gd name="T6" fmla="*/ 1 w 82"/>
                      <a:gd name="T7" fmla="*/ 0 h 37"/>
                      <a:gd name="T8" fmla="*/ 1 w 82"/>
                      <a:gd name="T9" fmla="*/ 0 h 37"/>
                      <a:gd name="T10" fmla="*/ 1 w 82"/>
                      <a:gd name="T11" fmla="*/ 0 h 37"/>
                      <a:gd name="T12" fmla="*/ 0 w 82"/>
                      <a:gd name="T13" fmla="*/ 0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79" name="Group 161"/>
                <p:cNvGrpSpPr>
                  <a:grpSpLocks/>
                </p:cNvGrpSpPr>
                <p:nvPr/>
              </p:nvGrpSpPr>
              <p:grpSpPr bwMode="auto">
                <a:xfrm>
                  <a:off x="12" y="12"/>
                  <a:ext cx="48" cy="23"/>
                  <a:chOff x="0" y="0"/>
                  <a:chExt cx="48" cy="23"/>
                </a:xfrm>
              </p:grpSpPr>
              <p:sp>
                <p:nvSpPr>
                  <p:cNvPr id="15892" name="Freeform 162"/>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93" name="Freeform 163"/>
                  <p:cNvSpPr>
                    <a:spLocks/>
                  </p:cNvSpPr>
                  <p:nvPr/>
                </p:nvSpPr>
                <p:spPr bwMode="auto">
                  <a:xfrm>
                    <a:off x="4" y="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94" name="Freeform 164"/>
                  <p:cNvSpPr>
                    <a:spLocks/>
                  </p:cNvSpPr>
                  <p:nvPr/>
                </p:nvSpPr>
                <p:spPr bwMode="auto">
                  <a:xfrm>
                    <a:off x="8"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80" name="Group 165"/>
                <p:cNvGrpSpPr>
                  <a:grpSpLocks/>
                </p:cNvGrpSpPr>
                <p:nvPr/>
              </p:nvGrpSpPr>
              <p:grpSpPr bwMode="auto">
                <a:xfrm>
                  <a:off x="24" y="25"/>
                  <a:ext cx="50" cy="22"/>
                  <a:chOff x="0" y="0"/>
                  <a:chExt cx="50" cy="22"/>
                </a:xfrm>
              </p:grpSpPr>
              <p:sp>
                <p:nvSpPr>
                  <p:cNvPr id="15889" name="Freeform 166"/>
                  <p:cNvSpPr>
                    <a:spLocks/>
                  </p:cNvSpPr>
                  <p:nvPr/>
                </p:nvSpPr>
                <p:spPr bwMode="auto">
                  <a:xfrm>
                    <a:off x="0" y="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90" name="Freeform 167"/>
                  <p:cNvSpPr>
                    <a:spLocks/>
                  </p:cNvSpPr>
                  <p:nvPr/>
                </p:nvSpPr>
                <p:spPr bwMode="auto">
                  <a:xfrm>
                    <a:off x="6" y="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91" name="Freeform 168"/>
                  <p:cNvSpPr>
                    <a:spLocks/>
                  </p:cNvSpPr>
                  <p:nvPr/>
                </p:nvSpPr>
                <p:spPr bwMode="auto">
                  <a:xfrm>
                    <a:off x="8" y="1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81" name="Group 169"/>
                <p:cNvGrpSpPr>
                  <a:grpSpLocks/>
                </p:cNvGrpSpPr>
                <p:nvPr/>
              </p:nvGrpSpPr>
              <p:grpSpPr bwMode="auto">
                <a:xfrm>
                  <a:off x="37" y="37"/>
                  <a:ext cx="50" cy="23"/>
                  <a:chOff x="0" y="0"/>
                  <a:chExt cx="50" cy="23"/>
                </a:xfrm>
              </p:grpSpPr>
              <p:sp>
                <p:nvSpPr>
                  <p:cNvPr id="15886" name="Freeform 170"/>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87" name="Freeform 171"/>
                  <p:cNvSpPr>
                    <a:spLocks/>
                  </p:cNvSpPr>
                  <p:nvPr/>
                </p:nvSpPr>
                <p:spPr bwMode="auto">
                  <a:xfrm>
                    <a:off x="5" y="1"/>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88" name="Freeform 172"/>
                  <p:cNvSpPr>
                    <a:spLocks/>
                  </p:cNvSpPr>
                  <p:nvPr/>
                </p:nvSpPr>
                <p:spPr bwMode="auto">
                  <a:xfrm>
                    <a:off x="8" y="11"/>
                    <a:ext cx="42" cy="12"/>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82" name="Group 173"/>
                <p:cNvGrpSpPr>
                  <a:grpSpLocks/>
                </p:cNvGrpSpPr>
                <p:nvPr/>
              </p:nvGrpSpPr>
              <p:grpSpPr bwMode="auto">
                <a:xfrm>
                  <a:off x="50" y="50"/>
                  <a:ext cx="49" cy="23"/>
                  <a:chOff x="0" y="0"/>
                  <a:chExt cx="49" cy="23"/>
                </a:xfrm>
              </p:grpSpPr>
              <p:sp>
                <p:nvSpPr>
                  <p:cNvPr id="15883" name="Freeform 174"/>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84" name="Freeform 175"/>
                  <p:cNvSpPr>
                    <a:spLocks/>
                  </p:cNvSpPr>
                  <p:nvPr/>
                </p:nvSpPr>
                <p:spPr bwMode="auto">
                  <a:xfrm>
                    <a:off x="5" y="1"/>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85" name="Freeform 176"/>
                  <p:cNvSpPr>
                    <a:spLocks/>
                  </p:cNvSpPr>
                  <p:nvPr/>
                </p:nvSpPr>
                <p:spPr bwMode="auto">
                  <a:xfrm>
                    <a:off x="9"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5513" name="Group 177"/>
              <p:cNvGrpSpPr>
                <a:grpSpLocks/>
              </p:cNvGrpSpPr>
              <p:nvPr/>
            </p:nvGrpSpPr>
            <p:grpSpPr bwMode="auto">
              <a:xfrm>
                <a:off x="285" y="139"/>
                <a:ext cx="100" cy="73"/>
                <a:chOff x="0" y="0"/>
                <a:chExt cx="100" cy="73"/>
              </a:xfrm>
            </p:grpSpPr>
            <p:grpSp>
              <p:nvGrpSpPr>
                <p:cNvPr id="15858" name="Group 178"/>
                <p:cNvGrpSpPr>
                  <a:grpSpLocks/>
                </p:cNvGrpSpPr>
                <p:nvPr/>
              </p:nvGrpSpPr>
              <p:grpSpPr bwMode="auto">
                <a:xfrm>
                  <a:off x="0" y="0"/>
                  <a:ext cx="50" cy="23"/>
                  <a:chOff x="0" y="0"/>
                  <a:chExt cx="50" cy="23"/>
                </a:xfrm>
              </p:grpSpPr>
              <p:sp>
                <p:nvSpPr>
                  <p:cNvPr id="15875" name="Freeform 179"/>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76" name="Freeform 180"/>
                  <p:cNvSpPr>
                    <a:spLocks/>
                  </p:cNvSpPr>
                  <p:nvPr/>
                </p:nvSpPr>
                <p:spPr bwMode="auto">
                  <a:xfrm>
                    <a:off x="4" y="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77" name="Freeform 181"/>
                  <p:cNvSpPr>
                    <a:spLocks/>
                  </p:cNvSpPr>
                  <p:nvPr/>
                </p:nvSpPr>
                <p:spPr bwMode="auto">
                  <a:xfrm>
                    <a:off x="8"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59" name="Group 182"/>
                <p:cNvGrpSpPr>
                  <a:grpSpLocks/>
                </p:cNvGrpSpPr>
                <p:nvPr/>
              </p:nvGrpSpPr>
              <p:grpSpPr bwMode="auto">
                <a:xfrm>
                  <a:off x="12" y="12"/>
                  <a:ext cx="49" cy="23"/>
                  <a:chOff x="0" y="0"/>
                  <a:chExt cx="49" cy="23"/>
                </a:xfrm>
              </p:grpSpPr>
              <p:sp>
                <p:nvSpPr>
                  <p:cNvPr id="15872" name="Freeform 183"/>
                  <p:cNvSpPr>
                    <a:spLocks/>
                  </p:cNvSpPr>
                  <p:nvPr/>
                </p:nvSpPr>
                <p:spPr bwMode="auto">
                  <a:xfrm>
                    <a:off x="0" y="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73" name="Freeform 184"/>
                  <p:cNvSpPr>
                    <a:spLocks/>
                  </p:cNvSpPr>
                  <p:nvPr/>
                </p:nvSpPr>
                <p:spPr bwMode="auto">
                  <a:xfrm>
                    <a:off x="5" y="1"/>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74" name="Freeform 185"/>
                  <p:cNvSpPr>
                    <a:spLocks/>
                  </p:cNvSpPr>
                  <p:nvPr/>
                </p:nvSpPr>
                <p:spPr bwMode="auto">
                  <a:xfrm>
                    <a:off x="8" y="11"/>
                    <a:ext cx="41"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60" name="Group 186"/>
                <p:cNvGrpSpPr>
                  <a:grpSpLocks/>
                </p:cNvGrpSpPr>
                <p:nvPr/>
              </p:nvGrpSpPr>
              <p:grpSpPr bwMode="auto">
                <a:xfrm>
                  <a:off x="25" y="25"/>
                  <a:ext cx="48" cy="23"/>
                  <a:chOff x="0" y="0"/>
                  <a:chExt cx="48" cy="23"/>
                </a:xfrm>
              </p:grpSpPr>
              <p:sp>
                <p:nvSpPr>
                  <p:cNvPr id="15869" name="Freeform 187"/>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70" name="Freeform 188"/>
                  <p:cNvSpPr>
                    <a:spLocks/>
                  </p:cNvSpPr>
                  <p:nvPr/>
                </p:nvSpPr>
                <p:spPr bwMode="auto">
                  <a:xfrm>
                    <a:off x="4" y="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71" name="Freeform 189"/>
                  <p:cNvSpPr>
                    <a:spLocks/>
                  </p:cNvSpPr>
                  <p:nvPr/>
                </p:nvSpPr>
                <p:spPr bwMode="auto">
                  <a:xfrm>
                    <a:off x="8" y="1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61" name="Group 190"/>
                <p:cNvGrpSpPr>
                  <a:grpSpLocks/>
                </p:cNvGrpSpPr>
                <p:nvPr/>
              </p:nvGrpSpPr>
              <p:grpSpPr bwMode="auto">
                <a:xfrm>
                  <a:off x="38" y="38"/>
                  <a:ext cx="49" cy="22"/>
                  <a:chOff x="0" y="0"/>
                  <a:chExt cx="49" cy="22"/>
                </a:xfrm>
              </p:grpSpPr>
              <p:sp>
                <p:nvSpPr>
                  <p:cNvPr id="15866" name="Freeform 191"/>
                  <p:cNvSpPr>
                    <a:spLocks/>
                  </p:cNvSpPr>
                  <p:nvPr/>
                </p:nvSpPr>
                <p:spPr bwMode="auto">
                  <a:xfrm>
                    <a:off x="0" y="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67" name="Freeform 192"/>
                  <p:cNvSpPr>
                    <a:spLocks/>
                  </p:cNvSpPr>
                  <p:nvPr/>
                </p:nvSpPr>
                <p:spPr bwMode="auto">
                  <a:xfrm>
                    <a:off x="5" y="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68" name="Freeform 193"/>
                  <p:cNvSpPr>
                    <a:spLocks/>
                  </p:cNvSpPr>
                  <p:nvPr/>
                </p:nvSpPr>
                <p:spPr bwMode="auto">
                  <a:xfrm>
                    <a:off x="7" y="1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62" name="Group 194"/>
                <p:cNvGrpSpPr>
                  <a:grpSpLocks/>
                </p:cNvGrpSpPr>
                <p:nvPr/>
              </p:nvGrpSpPr>
              <p:grpSpPr bwMode="auto">
                <a:xfrm>
                  <a:off x="51" y="51"/>
                  <a:ext cx="49" cy="22"/>
                  <a:chOff x="0" y="0"/>
                  <a:chExt cx="49" cy="22"/>
                </a:xfrm>
              </p:grpSpPr>
              <p:sp>
                <p:nvSpPr>
                  <p:cNvPr id="15863" name="Freeform 195"/>
                  <p:cNvSpPr>
                    <a:spLocks/>
                  </p:cNvSpPr>
                  <p:nvPr/>
                </p:nvSpPr>
                <p:spPr bwMode="auto">
                  <a:xfrm>
                    <a:off x="0" y="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64" name="Freeform 196"/>
                  <p:cNvSpPr>
                    <a:spLocks/>
                  </p:cNvSpPr>
                  <p:nvPr/>
                </p:nvSpPr>
                <p:spPr bwMode="auto">
                  <a:xfrm>
                    <a:off x="4" y="0"/>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65" name="Freeform 197"/>
                  <p:cNvSpPr>
                    <a:spLocks/>
                  </p:cNvSpPr>
                  <p:nvPr/>
                </p:nvSpPr>
                <p:spPr bwMode="auto">
                  <a:xfrm>
                    <a:off x="7" y="10"/>
                    <a:ext cx="42"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5514" name="Group 198"/>
              <p:cNvGrpSpPr>
                <a:grpSpLocks/>
              </p:cNvGrpSpPr>
              <p:nvPr/>
            </p:nvGrpSpPr>
            <p:grpSpPr bwMode="auto">
              <a:xfrm>
                <a:off x="346" y="201"/>
                <a:ext cx="49" cy="23"/>
                <a:chOff x="0" y="0"/>
                <a:chExt cx="49" cy="23"/>
              </a:xfrm>
            </p:grpSpPr>
            <p:sp>
              <p:nvSpPr>
                <p:cNvPr id="15855" name="Freeform 199"/>
                <p:cNvSpPr>
                  <a:spLocks/>
                </p:cNvSpPr>
                <p:nvPr/>
              </p:nvSpPr>
              <p:spPr bwMode="auto">
                <a:xfrm>
                  <a:off x="0" y="0"/>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56" name="Freeform 200"/>
                <p:cNvSpPr>
                  <a:spLocks/>
                </p:cNvSpPr>
                <p:nvPr/>
              </p:nvSpPr>
              <p:spPr bwMode="auto">
                <a:xfrm>
                  <a:off x="5" y="0"/>
                  <a:ext cx="36" cy="11"/>
                </a:xfrm>
                <a:custGeom>
                  <a:avLst/>
                  <a:gdLst>
                    <a:gd name="T0" fmla="*/ 0 w 73"/>
                    <a:gd name="T1" fmla="*/ 0 h 31"/>
                    <a:gd name="T2" fmla="*/ 0 w 73"/>
                    <a:gd name="T3" fmla="*/ 0 h 31"/>
                    <a:gd name="T4" fmla="*/ 0 w 73"/>
                    <a:gd name="T5" fmla="*/ 0 h 31"/>
                    <a:gd name="T6" fmla="*/ 0 w 73"/>
                    <a:gd name="T7" fmla="*/ 0 h 31"/>
                    <a:gd name="T8" fmla="*/ 0 w 73"/>
                    <a:gd name="T9" fmla="*/ 0 h 31"/>
                    <a:gd name="T10" fmla="*/ 0 w 73"/>
                    <a:gd name="T11" fmla="*/ 0 h 31"/>
                    <a:gd name="T12" fmla="*/ 0 w 73"/>
                    <a:gd name="T13" fmla="*/ 0 h 31"/>
                    <a:gd name="T14" fmla="*/ 0 w 73"/>
                    <a:gd name="T15" fmla="*/ 0 h 31"/>
                    <a:gd name="T16" fmla="*/ 0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57" name="Freeform 201"/>
                <p:cNvSpPr>
                  <a:spLocks/>
                </p:cNvSpPr>
                <p:nvPr/>
              </p:nvSpPr>
              <p:spPr bwMode="auto">
                <a:xfrm>
                  <a:off x="8" y="11"/>
                  <a:ext cx="41" cy="12"/>
                </a:xfrm>
                <a:custGeom>
                  <a:avLst/>
                  <a:gdLst>
                    <a:gd name="T0" fmla="*/ 0 w 82"/>
                    <a:gd name="T1" fmla="*/ 0 h 35"/>
                    <a:gd name="T2" fmla="*/ 1 w 82"/>
                    <a:gd name="T3" fmla="*/ 0 h 35"/>
                    <a:gd name="T4" fmla="*/ 1 w 82"/>
                    <a:gd name="T5" fmla="*/ 0 h 35"/>
                    <a:gd name="T6" fmla="*/ 1 w 82"/>
                    <a:gd name="T7" fmla="*/ 0 h 35"/>
                    <a:gd name="T8" fmla="*/ 1 w 82"/>
                    <a:gd name="T9" fmla="*/ 0 h 35"/>
                    <a:gd name="T10" fmla="*/ 1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15" name="Group 202"/>
              <p:cNvGrpSpPr>
                <a:grpSpLocks/>
              </p:cNvGrpSpPr>
              <p:nvPr/>
            </p:nvGrpSpPr>
            <p:grpSpPr bwMode="auto">
              <a:xfrm>
                <a:off x="358" y="213"/>
                <a:ext cx="50" cy="23"/>
                <a:chOff x="0" y="0"/>
                <a:chExt cx="50" cy="23"/>
              </a:xfrm>
            </p:grpSpPr>
            <p:sp>
              <p:nvSpPr>
                <p:cNvPr id="15852" name="Freeform 203"/>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53" name="Freeform 204"/>
                <p:cNvSpPr>
                  <a:spLocks/>
                </p:cNvSpPr>
                <p:nvPr/>
              </p:nvSpPr>
              <p:spPr bwMode="auto">
                <a:xfrm>
                  <a:off x="5" y="1"/>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54" name="Freeform 205"/>
                <p:cNvSpPr>
                  <a:spLocks/>
                </p:cNvSpPr>
                <p:nvPr/>
              </p:nvSpPr>
              <p:spPr bwMode="auto">
                <a:xfrm>
                  <a:off x="9"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16" name="Group 206"/>
              <p:cNvGrpSpPr>
                <a:grpSpLocks/>
              </p:cNvGrpSpPr>
              <p:nvPr/>
            </p:nvGrpSpPr>
            <p:grpSpPr bwMode="auto">
              <a:xfrm>
                <a:off x="372" y="227"/>
                <a:ext cx="48" cy="22"/>
                <a:chOff x="0" y="0"/>
                <a:chExt cx="48" cy="22"/>
              </a:xfrm>
            </p:grpSpPr>
            <p:sp>
              <p:nvSpPr>
                <p:cNvPr id="15849" name="Freeform 207"/>
                <p:cNvSpPr>
                  <a:spLocks/>
                </p:cNvSpPr>
                <p:nvPr/>
              </p:nvSpPr>
              <p:spPr bwMode="auto">
                <a:xfrm>
                  <a:off x="0" y="0"/>
                  <a:ext cx="11" cy="22"/>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50" name="Freeform 208"/>
                <p:cNvSpPr>
                  <a:spLocks/>
                </p:cNvSpPr>
                <p:nvPr/>
              </p:nvSpPr>
              <p:spPr bwMode="auto">
                <a:xfrm>
                  <a:off x="4" y="0"/>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51" name="Freeform 209"/>
                <p:cNvSpPr>
                  <a:spLocks/>
                </p:cNvSpPr>
                <p:nvPr/>
              </p:nvSpPr>
              <p:spPr bwMode="auto">
                <a:xfrm>
                  <a:off x="7" y="10"/>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517" name="Freeform 210"/>
              <p:cNvSpPr>
                <a:spLocks/>
              </p:cNvSpPr>
              <p:nvPr/>
            </p:nvSpPr>
            <p:spPr bwMode="auto">
              <a:xfrm>
                <a:off x="120" y="9"/>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18" name="Freeform 211"/>
              <p:cNvSpPr>
                <a:spLocks/>
              </p:cNvSpPr>
              <p:nvPr/>
            </p:nvSpPr>
            <p:spPr bwMode="auto">
              <a:xfrm>
                <a:off x="125" y="9"/>
                <a:ext cx="36" cy="9"/>
              </a:xfrm>
              <a:custGeom>
                <a:avLst/>
                <a:gdLst>
                  <a:gd name="T0" fmla="*/ 0 w 71"/>
                  <a:gd name="T1" fmla="*/ 0 h 27"/>
                  <a:gd name="T2" fmla="*/ 1 w 71"/>
                  <a:gd name="T3" fmla="*/ 0 h 27"/>
                  <a:gd name="T4" fmla="*/ 1 w 71"/>
                  <a:gd name="T5" fmla="*/ 0 h 27"/>
                  <a:gd name="T6" fmla="*/ 1 w 71"/>
                  <a:gd name="T7" fmla="*/ 0 h 27"/>
                  <a:gd name="T8" fmla="*/ 1 w 71"/>
                  <a:gd name="T9" fmla="*/ 0 h 27"/>
                  <a:gd name="T10" fmla="*/ 1 w 71"/>
                  <a:gd name="T11" fmla="*/ 0 h 27"/>
                  <a:gd name="T12" fmla="*/ 1 w 71"/>
                  <a:gd name="T13" fmla="*/ 0 h 27"/>
                  <a:gd name="T14" fmla="*/ 0 w 71"/>
                  <a:gd name="T15" fmla="*/ 0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19" name="Freeform 212"/>
              <p:cNvSpPr>
                <a:spLocks/>
              </p:cNvSpPr>
              <p:nvPr/>
            </p:nvSpPr>
            <p:spPr bwMode="auto">
              <a:xfrm>
                <a:off x="128" y="20"/>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520" name="Group 213"/>
              <p:cNvGrpSpPr>
                <a:grpSpLocks/>
              </p:cNvGrpSpPr>
              <p:nvPr/>
            </p:nvGrpSpPr>
            <p:grpSpPr bwMode="auto">
              <a:xfrm>
                <a:off x="132" y="21"/>
                <a:ext cx="49" cy="23"/>
                <a:chOff x="0" y="0"/>
                <a:chExt cx="49" cy="23"/>
              </a:xfrm>
            </p:grpSpPr>
            <p:sp>
              <p:nvSpPr>
                <p:cNvPr id="15846" name="Freeform 214"/>
                <p:cNvSpPr>
                  <a:spLocks/>
                </p:cNvSpPr>
                <p:nvPr/>
              </p:nvSpPr>
              <p:spPr bwMode="auto">
                <a:xfrm>
                  <a:off x="0" y="0"/>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47" name="Freeform 215"/>
                <p:cNvSpPr>
                  <a:spLocks/>
                </p:cNvSpPr>
                <p:nvPr/>
              </p:nvSpPr>
              <p:spPr bwMode="auto">
                <a:xfrm>
                  <a:off x="5" y="1"/>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48" name="Freeform 216"/>
                <p:cNvSpPr>
                  <a:spLocks/>
                </p:cNvSpPr>
                <p:nvPr/>
              </p:nvSpPr>
              <p:spPr bwMode="auto">
                <a:xfrm>
                  <a:off x="8"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21" name="Group 217"/>
              <p:cNvGrpSpPr>
                <a:grpSpLocks/>
              </p:cNvGrpSpPr>
              <p:nvPr/>
            </p:nvGrpSpPr>
            <p:grpSpPr bwMode="auto">
              <a:xfrm>
                <a:off x="144" y="34"/>
                <a:ext cx="49" cy="22"/>
                <a:chOff x="0" y="0"/>
                <a:chExt cx="49" cy="22"/>
              </a:xfrm>
            </p:grpSpPr>
            <p:sp>
              <p:nvSpPr>
                <p:cNvPr id="15843" name="Freeform 218"/>
                <p:cNvSpPr>
                  <a:spLocks/>
                </p:cNvSpPr>
                <p:nvPr/>
              </p:nvSpPr>
              <p:spPr bwMode="auto">
                <a:xfrm>
                  <a:off x="0" y="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44" name="Freeform 219"/>
                <p:cNvSpPr>
                  <a:spLocks/>
                </p:cNvSpPr>
                <p:nvPr/>
              </p:nvSpPr>
              <p:spPr bwMode="auto">
                <a:xfrm>
                  <a:off x="5" y="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45" name="Freeform 220"/>
                <p:cNvSpPr>
                  <a:spLocks/>
                </p:cNvSpPr>
                <p:nvPr/>
              </p:nvSpPr>
              <p:spPr bwMode="auto">
                <a:xfrm>
                  <a:off x="9" y="11"/>
                  <a:ext cx="40" cy="11"/>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22" name="Group 221"/>
              <p:cNvGrpSpPr>
                <a:grpSpLocks/>
              </p:cNvGrpSpPr>
              <p:nvPr/>
            </p:nvGrpSpPr>
            <p:grpSpPr bwMode="auto">
              <a:xfrm>
                <a:off x="157" y="46"/>
                <a:ext cx="50" cy="23"/>
                <a:chOff x="0" y="0"/>
                <a:chExt cx="50" cy="23"/>
              </a:xfrm>
            </p:grpSpPr>
            <p:sp>
              <p:nvSpPr>
                <p:cNvPr id="15840" name="Freeform 222"/>
                <p:cNvSpPr>
                  <a:spLocks/>
                </p:cNvSpPr>
                <p:nvPr/>
              </p:nvSpPr>
              <p:spPr bwMode="auto">
                <a:xfrm>
                  <a:off x="0" y="0"/>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41" name="Freeform 223"/>
                <p:cNvSpPr>
                  <a:spLocks/>
                </p:cNvSpPr>
                <p:nvPr/>
              </p:nvSpPr>
              <p:spPr bwMode="auto">
                <a:xfrm>
                  <a:off x="5" y="1"/>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42" name="Freeform 224"/>
                <p:cNvSpPr>
                  <a:spLocks/>
                </p:cNvSpPr>
                <p:nvPr/>
              </p:nvSpPr>
              <p:spPr bwMode="auto">
                <a:xfrm>
                  <a:off x="8"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23" name="Group 225"/>
              <p:cNvGrpSpPr>
                <a:grpSpLocks/>
              </p:cNvGrpSpPr>
              <p:nvPr/>
            </p:nvGrpSpPr>
            <p:grpSpPr bwMode="auto">
              <a:xfrm>
                <a:off x="170" y="59"/>
                <a:ext cx="48" cy="23"/>
                <a:chOff x="0" y="0"/>
                <a:chExt cx="48" cy="23"/>
              </a:xfrm>
            </p:grpSpPr>
            <p:sp>
              <p:nvSpPr>
                <p:cNvPr id="15837" name="Freeform 226"/>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38" name="Freeform 227"/>
                <p:cNvSpPr>
                  <a:spLocks/>
                </p:cNvSpPr>
                <p:nvPr/>
              </p:nvSpPr>
              <p:spPr bwMode="auto">
                <a:xfrm>
                  <a:off x="4" y="1"/>
                  <a:ext cx="38" cy="10"/>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39" name="Freeform 228"/>
                <p:cNvSpPr>
                  <a:spLocks/>
                </p:cNvSpPr>
                <p:nvPr/>
              </p:nvSpPr>
              <p:spPr bwMode="auto">
                <a:xfrm>
                  <a:off x="8" y="11"/>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24" name="Group 229"/>
              <p:cNvGrpSpPr>
                <a:grpSpLocks/>
              </p:cNvGrpSpPr>
              <p:nvPr/>
            </p:nvGrpSpPr>
            <p:grpSpPr bwMode="auto">
              <a:xfrm>
                <a:off x="182" y="74"/>
                <a:ext cx="100" cy="73"/>
                <a:chOff x="0" y="0"/>
                <a:chExt cx="100" cy="73"/>
              </a:xfrm>
            </p:grpSpPr>
            <p:grpSp>
              <p:nvGrpSpPr>
                <p:cNvPr id="15817" name="Group 230"/>
                <p:cNvGrpSpPr>
                  <a:grpSpLocks/>
                </p:cNvGrpSpPr>
                <p:nvPr/>
              </p:nvGrpSpPr>
              <p:grpSpPr bwMode="auto">
                <a:xfrm>
                  <a:off x="0" y="0"/>
                  <a:ext cx="49" cy="23"/>
                  <a:chOff x="0" y="0"/>
                  <a:chExt cx="49" cy="23"/>
                </a:xfrm>
              </p:grpSpPr>
              <p:sp>
                <p:nvSpPr>
                  <p:cNvPr id="15834" name="Freeform 231"/>
                  <p:cNvSpPr>
                    <a:spLocks/>
                  </p:cNvSpPr>
                  <p:nvPr/>
                </p:nvSpPr>
                <p:spPr bwMode="auto">
                  <a:xfrm>
                    <a:off x="0" y="0"/>
                    <a:ext cx="12" cy="23"/>
                  </a:xfrm>
                  <a:custGeom>
                    <a:avLst/>
                    <a:gdLst>
                      <a:gd name="T0" fmla="*/ 1 w 23"/>
                      <a:gd name="T1" fmla="*/ 0 h 70"/>
                      <a:gd name="T2" fmla="*/ 0 w 23"/>
                      <a:gd name="T3" fmla="*/ 0 h 70"/>
                      <a:gd name="T4" fmla="*/ 1 w 23"/>
                      <a:gd name="T5" fmla="*/ 0 h 70"/>
                      <a:gd name="T6" fmla="*/ 1 w 23"/>
                      <a:gd name="T7" fmla="*/ 0 h 70"/>
                      <a:gd name="T8" fmla="*/ 1 w 23"/>
                      <a:gd name="T9" fmla="*/ 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35" name="Freeform 232"/>
                  <p:cNvSpPr>
                    <a:spLocks/>
                  </p:cNvSpPr>
                  <p:nvPr/>
                </p:nvSpPr>
                <p:spPr bwMode="auto">
                  <a:xfrm>
                    <a:off x="5" y="0"/>
                    <a:ext cx="37" cy="11"/>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36" name="Freeform 233"/>
                  <p:cNvSpPr>
                    <a:spLocks/>
                  </p:cNvSpPr>
                  <p:nvPr/>
                </p:nvSpPr>
                <p:spPr bwMode="auto">
                  <a:xfrm>
                    <a:off x="8" y="11"/>
                    <a:ext cx="41" cy="12"/>
                  </a:xfrm>
                  <a:custGeom>
                    <a:avLst/>
                    <a:gdLst>
                      <a:gd name="T0" fmla="*/ 0 w 83"/>
                      <a:gd name="T1" fmla="*/ 0 h 38"/>
                      <a:gd name="T2" fmla="*/ 0 w 83"/>
                      <a:gd name="T3" fmla="*/ 0 h 38"/>
                      <a:gd name="T4" fmla="*/ 0 w 83"/>
                      <a:gd name="T5" fmla="*/ 0 h 38"/>
                      <a:gd name="T6" fmla="*/ 0 w 83"/>
                      <a:gd name="T7" fmla="*/ 0 h 38"/>
                      <a:gd name="T8" fmla="*/ 0 w 83"/>
                      <a:gd name="T9" fmla="*/ 0 h 38"/>
                      <a:gd name="T10" fmla="*/ 0 w 83"/>
                      <a:gd name="T11" fmla="*/ 0 h 38"/>
                      <a:gd name="T12" fmla="*/ 0 w 83"/>
                      <a:gd name="T13" fmla="*/ 0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18" name="Group 234"/>
                <p:cNvGrpSpPr>
                  <a:grpSpLocks/>
                </p:cNvGrpSpPr>
                <p:nvPr/>
              </p:nvGrpSpPr>
              <p:grpSpPr bwMode="auto">
                <a:xfrm>
                  <a:off x="12" y="12"/>
                  <a:ext cx="49" cy="23"/>
                  <a:chOff x="0" y="0"/>
                  <a:chExt cx="49" cy="23"/>
                </a:xfrm>
              </p:grpSpPr>
              <p:sp>
                <p:nvSpPr>
                  <p:cNvPr id="15831" name="Freeform 235"/>
                  <p:cNvSpPr>
                    <a:spLocks/>
                  </p:cNvSpPr>
                  <p:nvPr/>
                </p:nvSpPr>
                <p:spPr bwMode="auto">
                  <a:xfrm>
                    <a:off x="0" y="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32" name="Freeform 236"/>
                  <p:cNvSpPr>
                    <a:spLocks/>
                  </p:cNvSpPr>
                  <p:nvPr/>
                </p:nvSpPr>
                <p:spPr bwMode="auto">
                  <a:xfrm>
                    <a:off x="5" y="1"/>
                    <a:ext cx="37" cy="10"/>
                  </a:xfrm>
                  <a:custGeom>
                    <a:avLst/>
                    <a:gdLst>
                      <a:gd name="T0" fmla="*/ 0 w 75"/>
                      <a:gd name="T1" fmla="*/ 0 h 32"/>
                      <a:gd name="T2" fmla="*/ 0 w 75"/>
                      <a:gd name="T3" fmla="*/ 0 h 32"/>
                      <a:gd name="T4" fmla="*/ 0 w 75"/>
                      <a:gd name="T5" fmla="*/ 0 h 32"/>
                      <a:gd name="T6" fmla="*/ 0 w 75"/>
                      <a:gd name="T7" fmla="*/ 0 h 32"/>
                      <a:gd name="T8" fmla="*/ 0 w 75"/>
                      <a:gd name="T9" fmla="*/ 0 h 32"/>
                      <a:gd name="T10" fmla="*/ 0 w 75"/>
                      <a:gd name="T11" fmla="*/ 0 h 32"/>
                      <a:gd name="T12" fmla="*/ 0 w 75"/>
                      <a:gd name="T13" fmla="*/ 0 h 32"/>
                      <a:gd name="T14" fmla="*/ 0 w 75"/>
                      <a:gd name="T15" fmla="*/ 0 h 32"/>
                      <a:gd name="T16" fmla="*/ 0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33" name="Freeform 237"/>
                  <p:cNvSpPr>
                    <a:spLocks/>
                  </p:cNvSpPr>
                  <p:nvPr/>
                </p:nvSpPr>
                <p:spPr bwMode="auto">
                  <a:xfrm>
                    <a:off x="8"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19" name="Group 238"/>
                <p:cNvGrpSpPr>
                  <a:grpSpLocks/>
                </p:cNvGrpSpPr>
                <p:nvPr/>
              </p:nvGrpSpPr>
              <p:grpSpPr bwMode="auto">
                <a:xfrm>
                  <a:off x="25" y="25"/>
                  <a:ext cx="49" cy="23"/>
                  <a:chOff x="0" y="0"/>
                  <a:chExt cx="49" cy="23"/>
                </a:xfrm>
              </p:grpSpPr>
              <p:sp>
                <p:nvSpPr>
                  <p:cNvPr id="15828" name="Freeform 239"/>
                  <p:cNvSpPr>
                    <a:spLocks/>
                  </p:cNvSpPr>
                  <p:nvPr/>
                </p:nvSpPr>
                <p:spPr bwMode="auto">
                  <a:xfrm>
                    <a:off x="0" y="0"/>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29" name="Freeform 240"/>
                  <p:cNvSpPr>
                    <a:spLocks/>
                  </p:cNvSpPr>
                  <p:nvPr/>
                </p:nvSpPr>
                <p:spPr bwMode="auto">
                  <a:xfrm>
                    <a:off x="5" y="1"/>
                    <a:ext cx="36" cy="9"/>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30" name="Freeform 241"/>
                  <p:cNvSpPr>
                    <a:spLocks/>
                  </p:cNvSpPr>
                  <p:nvPr/>
                </p:nvSpPr>
                <p:spPr bwMode="auto">
                  <a:xfrm>
                    <a:off x="7"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20" name="Group 242"/>
                <p:cNvGrpSpPr>
                  <a:grpSpLocks/>
                </p:cNvGrpSpPr>
                <p:nvPr/>
              </p:nvGrpSpPr>
              <p:grpSpPr bwMode="auto">
                <a:xfrm>
                  <a:off x="37" y="38"/>
                  <a:ext cx="49" cy="22"/>
                  <a:chOff x="0" y="0"/>
                  <a:chExt cx="49" cy="22"/>
                </a:xfrm>
              </p:grpSpPr>
              <p:sp>
                <p:nvSpPr>
                  <p:cNvPr id="15825" name="Freeform 243"/>
                  <p:cNvSpPr>
                    <a:spLocks/>
                  </p:cNvSpPr>
                  <p:nvPr/>
                </p:nvSpPr>
                <p:spPr bwMode="auto">
                  <a:xfrm>
                    <a:off x="0" y="0"/>
                    <a:ext cx="13" cy="22"/>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26" name="Freeform 244"/>
                  <p:cNvSpPr>
                    <a:spLocks/>
                  </p:cNvSpPr>
                  <p:nvPr/>
                </p:nvSpPr>
                <p:spPr bwMode="auto">
                  <a:xfrm>
                    <a:off x="5" y="0"/>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27" name="Freeform 245"/>
                  <p:cNvSpPr>
                    <a:spLocks/>
                  </p:cNvSpPr>
                  <p:nvPr/>
                </p:nvSpPr>
                <p:spPr bwMode="auto">
                  <a:xfrm>
                    <a:off x="9" y="10"/>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21" name="Group 246"/>
                <p:cNvGrpSpPr>
                  <a:grpSpLocks/>
                </p:cNvGrpSpPr>
                <p:nvPr/>
              </p:nvGrpSpPr>
              <p:grpSpPr bwMode="auto">
                <a:xfrm>
                  <a:off x="50" y="51"/>
                  <a:ext cx="50" cy="22"/>
                  <a:chOff x="0" y="0"/>
                  <a:chExt cx="50" cy="22"/>
                </a:xfrm>
              </p:grpSpPr>
              <p:sp>
                <p:nvSpPr>
                  <p:cNvPr id="15822" name="Freeform 247"/>
                  <p:cNvSpPr>
                    <a:spLocks/>
                  </p:cNvSpPr>
                  <p:nvPr/>
                </p:nvSpPr>
                <p:spPr bwMode="auto">
                  <a:xfrm>
                    <a:off x="0" y="0"/>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23" name="Freeform 248"/>
                  <p:cNvSpPr>
                    <a:spLocks/>
                  </p:cNvSpPr>
                  <p:nvPr/>
                </p:nvSpPr>
                <p:spPr bwMode="auto">
                  <a:xfrm>
                    <a:off x="5" y="0"/>
                    <a:ext cx="37"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24" name="Freeform 249"/>
                  <p:cNvSpPr>
                    <a:spLocks/>
                  </p:cNvSpPr>
                  <p:nvPr/>
                </p:nvSpPr>
                <p:spPr bwMode="auto">
                  <a:xfrm>
                    <a:off x="8" y="1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5525" name="Group 250"/>
              <p:cNvGrpSpPr>
                <a:grpSpLocks/>
              </p:cNvGrpSpPr>
              <p:nvPr/>
            </p:nvGrpSpPr>
            <p:grpSpPr bwMode="auto">
              <a:xfrm>
                <a:off x="244" y="139"/>
                <a:ext cx="99" cy="74"/>
                <a:chOff x="0" y="0"/>
                <a:chExt cx="99" cy="74"/>
              </a:xfrm>
            </p:grpSpPr>
            <p:grpSp>
              <p:nvGrpSpPr>
                <p:cNvPr id="15797" name="Group 251"/>
                <p:cNvGrpSpPr>
                  <a:grpSpLocks/>
                </p:cNvGrpSpPr>
                <p:nvPr/>
              </p:nvGrpSpPr>
              <p:grpSpPr bwMode="auto">
                <a:xfrm>
                  <a:off x="0" y="0"/>
                  <a:ext cx="49" cy="23"/>
                  <a:chOff x="0" y="0"/>
                  <a:chExt cx="49" cy="23"/>
                </a:xfrm>
              </p:grpSpPr>
              <p:sp>
                <p:nvSpPr>
                  <p:cNvPr id="15814" name="Freeform 252"/>
                  <p:cNvSpPr>
                    <a:spLocks/>
                  </p:cNvSpPr>
                  <p:nvPr/>
                </p:nvSpPr>
                <p:spPr bwMode="auto">
                  <a:xfrm>
                    <a:off x="0" y="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15" name="Freeform 253"/>
                  <p:cNvSpPr>
                    <a:spLocks/>
                  </p:cNvSpPr>
                  <p:nvPr/>
                </p:nvSpPr>
                <p:spPr bwMode="auto">
                  <a:xfrm>
                    <a:off x="5" y="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16" name="Freeform 254"/>
                  <p:cNvSpPr>
                    <a:spLocks/>
                  </p:cNvSpPr>
                  <p:nvPr/>
                </p:nvSpPr>
                <p:spPr bwMode="auto">
                  <a:xfrm>
                    <a:off x="9"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98" name="Group 255"/>
                <p:cNvGrpSpPr>
                  <a:grpSpLocks/>
                </p:cNvGrpSpPr>
                <p:nvPr/>
              </p:nvGrpSpPr>
              <p:grpSpPr bwMode="auto">
                <a:xfrm>
                  <a:off x="13" y="13"/>
                  <a:ext cx="48" cy="23"/>
                  <a:chOff x="0" y="0"/>
                  <a:chExt cx="48" cy="23"/>
                </a:xfrm>
              </p:grpSpPr>
              <p:sp>
                <p:nvSpPr>
                  <p:cNvPr id="15811" name="Freeform 256"/>
                  <p:cNvSpPr>
                    <a:spLocks/>
                  </p:cNvSpPr>
                  <p:nvPr/>
                </p:nvSpPr>
                <p:spPr bwMode="auto">
                  <a:xfrm>
                    <a:off x="0" y="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12" name="Freeform 257"/>
                  <p:cNvSpPr>
                    <a:spLocks/>
                  </p:cNvSpPr>
                  <p:nvPr/>
                </p:nvSpPr>
                <p:spPr bwMode="auto">
                  <a:xfrm>
                    <a:off x="4" y="0"/>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13" name="Freeform 258"/>
                  <p:cNvSpPr>
                    <a:spLocks/>
                  </p:cNvSpPr>
                  <p:nvPr/>
                </p:nvSpPr>
                <p:spPr bwMode="auto">
                  <a:xfrm>
                    <a:off x="7" y="10"/>
                    <a:ext cx="41"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99" name="Group 259"/>
                <p:cNvGrpSpPr>
                  <a:grpSpLocks/>
                </p:cNvGrpSpPr>
                <p:nvPr/>
              </p:nvGrpSpPr>
              <p:grpSpPr bwMode="auto">
                <a:xfrm>
                  <a:off x="25" y="25"/>
                  <a:ext cx="49" cy="23"/>
                  <a:chOff x="0" y="0"/>
                  <a:chExt cx="49" cy="23"/>
                </a:xfrm>
              </p:grpSpPr>
              <p:sp>
                <p:nvSpPr>
                  <p:cNvPr id="15808" name="Freeform 260"/>
                  <p:cNvSpPr>
                    <a:spLocks/>
                  </p:cNvSpPr>
                  <p:nvPr/>
                </p:nvSpPr>
                <p:spPr bwMode="auto">
                  <a:xfrm>
                    <a:off x="0" y="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09" name="Freeform 261"/>
                  <p:cNvSpPr>
                    <a:spLocks/>
                  </p:cNvSpPr>
                  <p:nvPr/>
                </p:nvSpPr>
                <p:spPr bwMode="auto">
                  <a:xfrm>
                    <a:off x="5" y="1"/>
                    <a:ext cx="37" cy="10"/>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10" name="Freeform 262"/>
                  <p:cNvSpPr>
                    <a:spLocks/>
                  </p:cNvSpPr>
                  <p:nvPr/>
                </p:nvSpPr>
                <p:spPr bwMode="auto">
                  <a:xfrm>
                    <a:off x="8"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00" name="Group 263"/>
                <p:cNvGrpSpPr>
                  <a:grpSpLocks/>
                </p:cNvGrpSpPr>
                <p:nvPr/>
              </p:nvGrpSpPr>
              <p:grpSpPr bwMode="auto">
                <a:xfrm>
                  <a:off x="38" y="38"/>
                  <a:ext cx="49" cy="23"/>
                  <a:chOff x="0" y="0"/>
                  <a:chExt cx="49" cy="23"/>
                </a:xfrm>
              </p:grpSpPr>
              <p:sp>
                <p:nvSpPr>
                  <p:cNvPr id="15805" name="Freeform 264"/>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06" name="Freeform 265"/>
                  <p:cNvSpPr>
                    <a:spLocks/>
                  </p:cNvSpPr>
                  <p:nvPr/>
                </p:nvSpPr>
                <p:spPr bwMode="auto">
                  <a:xfrm>
                    <a:off x="5" y="0"/>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07" name="Freeform 266"/>
                  <p:cNvSpPr>
                    <a:spLocks/>
                  </p:cNvSpPr>
                  <p:nvPr/>
                </p:nvSpPr>
                <p:spPr bwMode="auto">
                  <a:xfrm>
                    <a:off x="7"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801" name="Group 267"/>
                <p:cNvGrpSpPr>
                  <a:grpSpLocks/>
                </p:cNvGrpSpPr>
                <p:nvPr/>
              </p:nvGrpSpPr>
              <p:grpSpPr bwMode="auto">
                <a:xfrm>
                  <a:off x="51" y="51"/>
                  <a:ext cx="48" cy="23"/>
                  <a:chOff x="0" y="0"/>
                  <a:chExt cx="48" cy="23"/>
                </a:xfrm>
              </p:grpSpPr>
              <p:sp>
                <p:nvSpPr>
                  <p:cNvPr id="15802" name="Freeform 268"/>
                  <p:cNvSpPr>
                    <a:spLocks/>
                  </p:cNvSpPr>
                  <p:nvPr/>
                </p:nvSpPr>
                <p:spPr bwMode="auto">
                  <a:xfrm>
                    <a:off x="0" y="0"/>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03" name="Freeform 269"/>
                  <p:cNvSpPr>
                    <a:spLocks/>
                  </p:cNvSpPr>
                  <p:nvPr/>
                </p:nvSpPr>
                <p:spPr bwMode="auto">
                  <a:xfrm>
                    <a:off x="4" y="1"/>
                    <a:ext cx="38"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04" name="Freeform 270"/>
                  <p:cNvSpPr>
                    <a:spLocks/>
                  </p:cNvSpPr>
                  <p:nvPr/>
                </p:nvSpPr>
                <p:spPr bwMode="auto">
                  <a:xfrm>
                    <a:off x="8"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5526" name="Group 271"/>
              <p:cNvGrpSpPr>
                <a:grpSpLocks/>
              </p:cNvGrpSpPr>
              <p:nvPr/>
            </p:nvGrpSpPr>
            <p:grpSpPr bwMode="auto">
              <a:xfrm>
                <a:off x="305" y="201"/>
                <a:ext cx="49" cy="23"/>
                <a:chOff x="0" y="0"/>
                <a:chExt cx="49" cy="23"/>
              </a:xfrm>
            </p:grpSpPr>
            <p:sp>
              <p:nvSpPr>
                <p:cNvPr id="15794" name="Freeform 272"/>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95" name="Freeform 273"/>
                <p:cNvSpPr>
                  <a:spLocks/>
                </p:cNvSpPr>
                <p:nvPr/>
              </p:nvSpPr>
              <p:spPr bwMode="auto">
                <a:xfrm>
                  <a:off x="5" y="1"/>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96" name="Freeform 274"/>
                <p:cNvSpPr>
                  <a:spLocks/>
                </p:cNvSpPr>
                <p:nvPr/>
              </p:nvSpPr>
              <p:spPr bwMode="auto">
                <a:xfrm>
                  <a:off x="8"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27" name="Group 275"/>
              <p:cNvGrpSpPr>
                <a:grpSpLocks/>
              </p:cNvGrpSpPr>
              <p:nvPr/>
            </p:nvGrpSpPr>
            <p:grpSpPr bwMode="auto">
              <a:xfrm>
                <a:off x="318" y="214"/>
                <a:ext cx="49" cy="22"/>
                <a:chOff x="0" y="0"/>
                <a:chExt cx="49" cy="22"/>
              </a:xfrm>
            </p:grpSpPr>
            <p:sp>
              <p:nvSpPr>
                <p:cNvPr id="15791" name="Freeform 276"/>
                <p:cNvSpPr>
                  <a:spLocks/>
                </p:cNvSpPr>
                <p:nvPr/>
              </p:nvSpPr>
              <p:spPr bwMode="auto">
                <a:xfrm>
                  <a:off x="0" y="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92" name="Freeform 277"/>
                <p:cNvSpPr>
                  <a:spLocks/>
                </p:cNvSpPr>
                <p:nvPr/>
              </p:nvSpPr>
              <p:spPr bwMode="auto">
                <a:xfrm>
                  <a:off x="4" y="0"/>
                  <a:ext cx="38"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93" name="Freeform 278"/>
                <p:cNvSpPr>
                  <a:spLocks/>
                </p:cNvSpPr>
                <p:nvPr/>
              </p:nvSpPr>
              <p:spPr bwMode="auto">
                <a:xfrm>
                  <a:off x="8" y="1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28" name="Group 279"/>
              <p:cNvGrpSpPr>
                <a:grpSpLocks/>
              </p:cNvGrpSpPr>
              <p:nvPr/>
            </p:nvGrpSpPr>
            <p:grpSpPr bwMode="auto">
              <a:xfrm>
                <a:off x="330" y="227"/>
                <a:ext cx="49" cy="23"/>
                <a:chOff x="0" y="0"/>
                <a:chExt cx="49" cy="23"/>
              </a:xfrm>
            </p:grpSpPr>
            <p:sp>
              <p:nvSpPr>
                <p:cNvPr id="15788" name="Freeform 280"/>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89" name="Freeform 281"/>
                <p:cNvSpPr>
                  <a:spLocks/>
                </p:cNvSpPr>
                <p:nvPr/>
              </p:nvSpPr>
              <p:spPr bwMode="auto">
                <a:xfrm>
                  <a:off x="5" y="0"/>
                  <a:ext cx="37" cy="11"/>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90" name="Freeform 282"/>
                <p:cNvSpPr>
                  <a:spLocks/>
                </p:cNvSpPr>
                <p:nvPr/>
              </p:nvSpPr>
              <p:spPr bwMode="auto">
                <a:xfrm>
                  <a:off x="9" y="11"/>
                  <a:ext cx="40" cy="12"/>
                </a:xfrm>
                <a:custGeom>
                  <a:avLst/>
                  <a:gdLst>
                    <a:gd name="T0" fmla="*/ 0 w 82"/>
                    <a:gd name="T1" fmla="*/ 0 h 35"/>
                    <a:gd name="T2" fmla="*/ 0 w 82"/>
                    <a:gd name="T3" fmla="*/ 0 h 35"/>
                    <a:gd name="T4" fmla="*/ 0 w 82"/>
                    <a:gd name="T5" fmla="*/ 0 h 35"/>
                    <a:gd name="T6" fmla="*/ 0 w 82"/>
                    <a:gd name="T7" fmla="*/ 0 h 35"/>
                    <a:gd name="T8" fmla="*/ 0 w 82"/>
                    <a:gd name="T9" fmla="*/ 0 h 35"/>
                    <a:gd name="T10" fmla="*/ 0 w 82"/>
                    <a:gd name="T11" fmla="*/ 0 h 35"/>
                    <a:gd name="T12" fmla="*/ 0 w 82"/>
                    <a:gd name="T13" fmla="*/ 0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529" name="Freeform 283"/>
              <p:cNvSpPr>
                <a:spLocks/>
              </p:cNvSpPr>
              <p:nvPr/>
            </p:nvSpPr>
            <p:spPr bwMode="auto">
              <a:xfrm>
                <a:off x="78" y="9"/>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30" name="Freeform 284"/>
              <p:cNvSpPr>
                <a:spLocks/>
              </p:cNvSpPr>
              <p:nvPr/>
            </p:nvSpPr>
            <p:spPr bwMode="auto">
              <a:xfrm>
                <a:off x="83" y="9"/>
                <a:ext cx="36" cy="11"/>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31" name="Freeform 285"/>
              <p:cNvSpPr>
                <a:spLocks/>
              </p:cNvSpPr>
              <p:nvPr/>
            </p:nvSpPr>
            <p:spPr bwMode="auto">
              <a:xfrm>
                <a:off x="86" y="2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532" name="Group 286"/>
              <p:cNvGrpSpPr>
                <a:grpSpLocks/>
              </p:cNvGrpSpPr>
              <p:nvPr/>
            </p:nvGrpSpPr>
            <p:grpSpPr bwMode="auto">
              <a:xfrm>
                <a:off x="90" y="21"/>
                <a:ext cx="49" cy="23"/>
                <a:chOff x="0" y="0"/>
                <a:chExt cx="49" cy="23"/>
              </a:xfrm>
            </p:grpSpPr>
            <p:sp>
              <p:nvSpPr>
                <p:cNvPr id="15785" name="Freeform 287"/>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86" name="Freeform 288"/>
                <p:cNvSpPr>
                  <a:spLocks/>
                </p:cNvSpPr>
                <p:nvPr/>
              </p:nvSpPr>
              <p:spPr bwMode="auto">
                <a:xfrm>
                  <a:off x="5" y="1"/>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87" name="Freeform 289"/>
                <p:cNvSpPr>
                  <a:spLocks/>
                </p:cNvSpPr>
                <p:nvPr/>
              </p:nvSpPr>
              <p:spPr bwMode="auto">
                <a:xfrm>
                  <a:off x="8"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33" name="Group 290"/>
              <p:cNvGrpSpPr>
                <a:grpSpLocks/>
              </p:cNvGrpSpPr>
              <p:nvPr/>
            </p:nvGrpSpPr>
            <p:grpSpPr bwMode="auto">
              <a:xfrm>
                <a:off x="103" y="34"/>
                <a:ext cx="49" cy="22"/>
                <a:chOff x="0" y="0"/>
                <a:chExt cx="49" cy="22"/>
              </a:xfrm>
            </p:grpSpPr>
            <p:sp>
              <p:nvSpPr>
                <p:cNvPr id="15782" name="Freeform 291"/>
                <p:cNvSpPr>
                  <a:spLocks/>
                </p:cNvSpPr>
                <p:nvPr/>
              </p:nvSpPr>
              <p:spPr bwMode="auto">
                <a:xfrm>
                  <a:off x="0" y="0"/>
                  <a:ext cx="12" cy="22"/>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83" name="Freeform 292"/>
                <p:cNvSpPr>
                  <a:spLocks/>
                </p:cNvSpPr>
                <p:nvPr/>
              </p:nvSpPr>
              <p:spPr bwMode="auto">
                <a:xfrm>
                  <a:off x="5" y="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84" name="Freeform 293"/>
                <p:cNvSpPr>
                  <a:spLocks/>
                </p:cNvSpPr>
                <p:nvPr/>
              </p:nvSpPr>
              <p:spPr bwMode="auto">
                <a:xfrm>
                  <a:off x="8" y="1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34" name="Group 294"/>
              <p:cNvGrpSpPr>
                <a:grpSpLocks/>
              </p:cNvGrpSpPr>
              <p:nvPr/>
            </p:nvGrpSpPr>
            <p:grpSpPr bwMode="auto">
              <a:xfrm>
                <a:off x="115" y="46"/>
                <a:ext cx="50" cy="23"/>
                <a:chOff x="0" y="0"/>
                <a:chExt cx="50" cy="23"/>
              </a:xfrm>
            </p:grpSpPr>
            <p:sp>
              <p:nvSpPr>
                <p:cNvPr id="15779" name="Freeform 295"/>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80" name="Freeform 296"/>
                <p:cNvSpPr>
                  <a:spLocks/>
                </p:cNvSpPr>
                <p:nvPr/>
              </p:nvSpPr>
              <p:spPr bwMode="auto">
                <a:xfrm>
                  <a:off x="5" y="1"/>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81" name="Freeform 297"/>
                <p:cNvSpPr>
                  <a:spLocks/>
                </p:cNvSpPr>
                <p:nvPr/>
              </p:nvSpPr>
              <p:spPr bwMode="auto">
                <a:xfrm>
                  <a:off x="9"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35" name="Group 298"/>
              <p:cNvGrpSpPr>
                <a:grpSpLocks/>
              </p:cNvGrpSpPr>
              <p:nvPr/>
            </p:nvGrpSpPr>
            <p:grpSpPr bwMode="auto">
              <a:xfrm>
                <a:off x="128" y="59"/>
                <a:ext cx="49" cy="23"/>
                <a:chOff x="0" y="0"/>
                <a:chExt cx="49" cy="23"/>
              </a:xfrm>
            </p:grpSpPr>
            <p:sp>
              <p:nvSpPr>
                <p:cNvPr id="15776" name="Freeform 299"/>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7" name="Freeform 300"/>
                <p:cNvSpPr>
                  <a:spLocks/>
                </p:cNvSpPr>
                <p:nvPr/>
              </p:nvSpPr>
              <p:spPr bwMode="auto">
                <a:xfrm>
                  <a:off x="5" y="1"/>
                  <a:ext cx="37" cy="10"/>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8" name="Freeform 301"/>
                <p:cNvSpPr>
                  <a:spLocks/>
                </p:cNvSpPr>
                <p:nvPr/>
              </p:nvSpPr>
              <p:spPr bwMode="auto">
                <a:xfrm>
                  <a:off x="9" y="11"/>
                  <a:ext cx="40" cy="12"/>
                </a:xfrm>
                <a:custGeom>
                  <a:avLst/>
                  <a:gdLst>
                    <a:gd name="T0" fmla="*/ 0 w 80"/>
                    <a:gd name="T1" fmla="*/ 0 h 36"/>
                    <a:gd name="T2" fmla="*/ 1 w 80"/>
                    <a:gd name="T3" fmla="*/ 0 h 36"/>
                    <a:gd name="T4" fmla="*/ 1 w 80"/>
                    <a:gd name="T5" fmla="*/ 0 h 36"/>
                    <a:gd name="T6" fmla="*/ 1 w 80"/>
                    <a:gd name="T7" fmla="*/ 0 h 36"/>
                    <a:gd name="T8" fmla="*/ 1 w 80"/>
                    <a:gd name="T9" fmla="*/ 0 h 36"/>
                    <a:gd name="T10" fmla="*/ 1 w 80"/>
                    <a:gd name="T11" fmla="*/ 0 h 36"/>
                    <a:gd name="T12" fmla="*/ 0 w 80"/>
                    <a:gd name="T13" fmla="*/ 0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36" name="Group 302"/>
              <p:cNvGrpSpPr>
                <a:grpSpLocks/>
              </p:cNvGrpSpPr>
              <p:nvPr/>
            </p:nvGrpSpPr>
            <p:grpSpPr bwMode="auto">
              <a:xfrm>
                <a:off x="140" y="74"/>
                <a:ext cx="100" cy="73"/>
                <a:chOff x="0" y="0"/>
                <a:chExt cx="100" cy="73"/>
              </a:xfrm>
            </p:grpSpPr>
            <p:grpSp>
              <p:nvGrpSpPr>
                <p:cNvPr id="15756" name="Group 303"/>
                <p:cNvGrpSpPr>
                  <a:grpSpLocks/>
                </p:cNvGrpSpPr>
                <p:nvPr/>
              </p:nvGrpSpPr>
              <p:grpSpPr bwMode="auto">
                <a:xfrm>
                  <a:off x="0" y="0"/>
                  <a:ext cx="49" cy="23"/>
                  <a:chOff x="0" y="0"/>
                  <a:chExt cx="49" cy="23"/>
                </a:xfrm>
              </p:grpSpPr>
              <p:sp>
                <p:nvSpPr>
                  <p:cNvPr id="15773" name="Freeform 304"/>
                  <p:cNvSpPr>
                    <a:spLocks/>
                  </p:cNvSpPr>
                  <p:nvPr/>
                </p:nvSpPr>
                <p:spPr bwMode="auto">
                  <a:xfrm>
                    <a:off x="0" y="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4" name="Freeform 305"/>
                  <p:cNvSpPr>
                    <a:spLocks/>
                  </p:cNvSpPr>
                  <p:nvPr/>
                </p:nvSpPr>
                <p:spPr bwMode="auto">
                  <a:xfrm>
                    <a:off x="5" y="0"/>
                    <a:ext cx="37" cy="11"/>
                  </a:xfrm>
                  <a:custGeom>
                    <a:avLst/>
                    <a:gdLst>
                      <a:gd name="T0" fmla="*/ 0 w 75"/>
                      <a:gd name="T1" fmla="*/ 0 h 31"/>
                      <a:gd name="T2" fmla="*/ 0 w 75"/>
                      <a:gd name="T3" fmla="*/ 0 h 31"/>
                      <a:gd name="T4" fmla="*/ 0 w 75"/>
                      <a:gd name="T5" fmla="*/ 0 h 31"/>
                      <a:gd name="T6" fmla="*/ 0 w 75"/>
                      <a:gd name="T7" fmla="*/ 0 h 31"/>
                      <a:gd name="T8" fmla="*/ 0 w 75"/>
                      <a:gd name="T9" fmla="*/ 0 h 31"/>
                      <a:gd name="T10" fmla="*/ 0 w 75"/>
                      <a:gd name="T11" fmla="*/ 0 h 31"/>
                      <a:gd name="T12" fmla="*/ 0 w 75"/>
                      <a:gd name="T13" fmla="*/ 0 h 31"/>
                      <a:gd name="T14" fmla="*/ 0 w 75"/>
                      <a:gd name="T15" fmla="*/ 0 h 31"/>
                      <a:gd name="T16" fmla="*/ 0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5" name="Freeform 306"/>
                  <p:cNvSpPr>
                    <a:spLocks/>
                  </p:cNvSpPr>
                  <p:nvPr/>
                </p:nvSpPr>
                <p:spPr bwMode="auto">
                  <a:xfrm>
                    <a:off x="8" y="11"/>
                    <a:ext cx="41" cy="12"/>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57" name="Group 307"/>
                <p:cNvGrpSpPr>
                  <a:grpSpLocks/>
                </p:cNvGrpSpPr>
                <p:nvPr/>
              </p:nvGrpSpPr>
              <p:grpSpPr bwMode="auto">
                <a:xfrm>
                  <a:off x="13" y="12"/>
                  <a:ext cx="48" cy="23"/>
                  <a:chOff x="0" y="0"/>
                  <a:chExt cx="48" cy="23"/>
                </a:xfrm>
              </p:grpSpPr>
              <p:sp>
                <p:nvSpPr>
                  <p:cNvPr id="15770" name="Freeform 308"/>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1" name="Freeform 309"/>
                  <p:cNvSpPr>
                    <a:spLocks/>
                  </p:cNvSpPr>
                  <p:nvPr/>
                </p:nvSpPr>
                <p:spPr bwMode="auto">
                  <a:xfrm>
                    <a:off x="4" y="1"/>
                    <a:ext cx="37" cy="10"/>
                  </a:xfrm>
                  <a:custGeom>
                    <a:avLst/>
                    <a:gdLst>
                      <a:gd name="T0" fmla="*/ 1 w 73"/>
                      <a:gd name="T1" fmla="*/ 0 h 32"/>
                      <a:gd name="T2" fmla="*/ 1 w 73"/>
                      <a:gd name="T3" fmla="*/ 0 h 32"/>
                      <a:gd name="T4" fmla="*/ 1 w 73"/>
                      <a:gd name="T5" fmla="*/ 0 h 32"/>
                      <a:gd name="T6" fmla="*/ 1 w 73"/>
                      <a:gd name="T7" fmla="*/ 0 h 32"/>
                      <a:gd name="T8" fmla="*/ 1 w 73"/>
                      <a:gd name="T9" fmla="*/ 0 h 32"/>
                      <a:gd name="T10" fmla="*/ 1 w 73"/>
                      <a:gd name="T11" fmla="*/ 0 h 32"/>
                      <a:gd name="T12" fmla="*/ 1 w 73"/>
                      <a:gd name="T13" fmla="*/ 0 h 32"/>
                      <a:gd name="T14" fmla="*/ 0 w 73"/>
                      <a:gd name="T15" fmla="*/ 0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72" name="Freeform 310"/>
                  <p:cNvSpPr>
                    <a:spLocks/>
                  </p:cNvSpPr>
                  <p:nvPr/>
                </p:nvSpPr>
                <p:spPr bwMode="auto">
                  <a:xfrm>
                    <a:off x="7"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58" name="Group 311"/>
                <p:cNvGrpSpPr>
                  <a:grpSpLocks/>
                </p:cNvGrpSpPr>
                <p:nvPr/>
              </p:nvGrpSpPr>
              <p:grpSpPr bwMode="auto">
                <a:xfrm>
                  <a:off x="25" y="25"/>
                  <a:ext cx="49" cy="23"/>
                  <a:chOff x="0" y="0"/>
                  <a:chExt cx="49" cy="23"/>
                </a:xfrm>
              </p:grpSpPr>
              <p:sp>
                <p:nvSpPr>
                  <p:cNvPr id="15767" name="Freeform 312"/>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68" name="Freeform 313"/>
                  <p:cNvSpPr>
                    <a:spLocks/>
                  </p:cNvSpPr>
                  <p:nvPr/>
                </p:nvSpPr>
                <p:spPr bwMode="auto">
                  <a:xfrm>
                    <a:off x="5" y="1"/>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69" name="Freeform 314"/>
                  <p:cNvSpPr>
                    <a:spLocks/>
                  </p:cNvSpPr>
                  <p:nvPr/>
                </p:nvSpPr>
                <p:spPr bwMode="auto">
                  <a:xfrm>
                    <a:off x="8"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59" name="Group 315"/>
                <p:cNvGrpSpPr>
                  <a:grpSpLocks/>
                </p:cNvGrpSpPr>
                <p:nvPr/>
              </p:nvGrpSpPr>
              <p:grpSpPr bwMode="auto">
                <a:xfrm>
                  <a:off x="38" y="38"/>
                  <a:ext cx="49" cy="22"/>
                  <a:chOff x="0" y="0"/>
                  <a:chExt cx="49" cy="22"/>
                </a:xfrm>
              </p:grpSpPr>
              <p:sp>
                <p:nvSpPr>
                  <p:cNvPr id="15764" name="Freeform 316"/>
                  <p:cNvSpPr>
                    <a:spLocks/>
                  </p:cNvSpPr>
                  <p:nvPr/>
                </p:nvSpPr>
                <p:spPr bwMode="auto">
                  <a:xfrm>
                    <a:off x="0" y="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65" name="Freeform 317"/>
                  <p:cNvSpPr>
                    <a:spLocks/>
                  </p:cNvSpPr>
                  <p:nvPr/>
                </p:nvSpPr>
                <p:spPr bwMode="auto">
                  <a:xfrm>
                    <a:off x="5" y="0"/>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66" name="Freeform 318"/>
                  <p:cNvSpPr>
                    <a:spLocks/>
                  </p:cNvSpPr>
                  <p:nvPr/>
                </p:nvSpPr>
                <p:spPr bwMode="auto">
                  <a:xfrm>
                    <a:off x="8" y="10"/>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60" name="Group 319"/>
                <p:cNvGrpSpPr>
                  <a:grpSpLocks/>
                </p:cNvGrpSpPr>
                <p:nvPr/>
              </p:nvGrpSpPr>
              <p:grpSpPr bwMode="auto">
                <a:xfrm>
                  <a:off x="50" y="51"/>
                  <a:ext cx="50" cy="22"/>
                  <a:chOff x="0" y="0"/>
                  <a:chExt cx="50" cy="22"/>
                </a:xfrm>
              </p:grpSpPr>
              <p:sp>
                <p:nvSpPr>
                  <p:cNvPr id="15761" name="Freeform 320"/>
                  <p:cNvSpPr>
                    <a:spLocks/>
                  </p:cNvSpPr>
                  <p:nvPr/>
                </p:nvSpPr>
                <p:spPr bwMode="auto">
                  <a:xfrm>
                    <a:off x="0" y="0"/>
                    <a:ext cx="13" cy="22"/>
                  </a:xfrm>
                  <a:custGeom>
                    <a:avLst/>
                    <a:gdLst>
                      <a:gd name="T0" fmla="*/ 1 w 25"/>
                      <a:gd name="T1" fmla="*/ 0 h 67"/>
                      <a:gd name="T2" fmla="*/ 0 w 25"/>
                      <a:gd name="T3" fmla="*/ 0 h 67"/>
                      <a:gd name="T4" fmla="*/ 1 w 25"/>
                      <a:gd name="T5" fmla="*/ 0 h 67"/>
                      <a:gd name="T6" fmla="*/ 1 w 25"/>
                      <a:gd name="T7" fmla="*/ 0 h 67"/>
                      <a:gd name="T8" fmla="*/ 1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62" name="Freeform 321"/>
                  <p:cNvSpPr>
                    <a:spLocks/>
                  </p:cNvSpPr>
                  <p:nvPr/>
                </p:nvSpPr>
                <p:spPr bwMode="auto">
                  <a:xfrm>
                    <a:off x="5" y="0"/>
                    <a:ext cx="37" cy="10"/>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63" name="Freeform 322"/>
                  <p:cNvSpPr>
                    <a:spLocks/>
                  </p:cNvSpPr>
                  <p:nvPr/>
                </p:nvSpPr>
                <p:spPr bwMode="auto">
                  <a:xfrm>
                    <a:off x="9" y="11"/>
                    <a:ext cx="41" cy="11"/>
                  </a:xfrm>
                  <a:custGeom>
                    <a:avLst/>
                    <a:gdLst>
                      <a:gd name="T0" fmla="*/ 0 w 83"/>
                      <a:gd name="T1" fmla="*/ 0 h 35"/>
                      <a:gd name="T2" fmla="*/ 0 w 83"/>
                      <a:gd name="T3" fmla="*/ 0 h 35"/>
                      <a:gd name="T4" fmla="*/ 0 w 83"/>
                      <a:gd name="T5" fmla="*/ 0 h 35"/>
                      <a:gd name="T6" fmla="*/ 0 w 83"/>
                      <a:gd name="T7" fmla="*/ 0 h 35"/>
                      <a:gd name="T8" fmla="*/ 0 w 83"/>
                      <a:gd name="T9" fmla="*/ 0 h 35"/>
                      <a:gd name="T10" fmla="*/ 0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5537" name="Group 323"/>
              <p:cNvGrpSpPr>
                <a:grpSpLocks/>
              </p:cNvGrpSpPr>
              <p:nvPr/>
            </p:nvGrpSpPr>
            <p:grpSpPr bwMode="auto">
              <a:xfrm>
                <a:off x="203" y="139"/>
                <a:ext cx="99" cy="74"/>
                <a:chOff x="0" y="0"/>
                <a:chExt cx="99" cy="74"/>
              </a:xfrm>
            </p:grpSpPr>
            <p:grpSp>
              <p:nvGrpSpPr>
                <p:cNvPr id="15736" name="Group 324"/>
                <p:cNvGrpSpPr>
                  <a:grpSpLocks/>
                </p:cNvGrpSpPr>
                <p:nvPr/>
              </p:nvGrpSpPr>
              <p:grpSpPr bwMode="auto">
                <a:xfrm>
                  <a:off x="0" y="0"/>
                  <a:ext cx="49" cy="23"/>
                  <a:chOff x="0" y="0"/>
                  <a:chExt cx="49" cy="23"/>
                </a:xfrm>
              </p:grpSpPr>
              <p:sp>
                <p:nvSpPr>
                  <p:cNvPr id="15753" name="Freeform 325"/>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54" name="Freeform 326"/>
                  <p:cNvSpPr>
                    <a:spLocks/>
                  </p:cNvSpPr>
                  <p:nvPr/>
                </p:nvSpPr>
                <p:spPr bwMode="auto">
                  <a:xfrm>
                    <a:off x="4" y="1"/>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55" name="Freeform 327"/>
                  <p:cNvSpPr>
                    <a:spLocks/>
                  </p:cNvSpPr>
                  <p:nvPr/>
                </p:nvSpPr>
                <p:spPr bwMode="auto">
                  <a:xfrm>
                    <a:off x="8"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37" name="Group 328"/>
                <p:cNvGrpSpPr>
                  <a:grpSpLocks/>
                </p:cNvGrpSpPr>
                <p:nvPr/>
              </p:nvGrpSpPr>
              <p:grpSpPr bwMode="auto">
                <a:xfrm>
                  <a:off x="11" y="13"/>
                  <a:ext cx="49" cy="23"/>
                  <a:chOff x="0" y="0"/>
                  <a:chExt cx="49" cy="23"/>
                </a:xfrm>
              </p:grpSpPr>
              <p:sp>
                <p:nvSpPr>
                  <p:cNvPr id="15750" name="Freeform 329"/>
                  <p:cNvSpPr>
                    <a:spLocks/>
                  </p:cNvSpPr>
                  <p:nvPr/>
                </p:nvSpPr>
                <p:spPr bwMode="auto">
                  <a:xfrm>
                    <a:off x="0" y="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51" name="Freeform 330"/>
                  <p:cNvSpPr>
                    <a:spLocks/>
                  </p:cNvSpPr>
                  <p:nvPr/>
                </p:nvSpPr>
                <p:spPr bwMode="auto">
                  <a:xfrm>
                    <a:off x="5" y="0"/>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52" name="Freeform 331"/>
                  <p:cNvSpPr>
                    <a:spLocks/>
                  </p:cNvSpPr>
                  <p:nvPr/>
                </p:nvSpPr>
                <p:spPr bwMode="auto">
                  <a:xfrm>
                    <a:off x="8" y="10"/>
                    <a:ext cx="41" cy="13"/>
                  </a:xfrm>
                  <a:custGeom>
                    <a:avLst/>
                    <a:gdLst>
                      <a:gd name="T0" fmla="*/ 0 w 81"/>
                      <a:gd name="T1" fmla="*/ 0 h 38"/>
                      <a:gd name="T2" fmla="*/ 1 w 81"/>
                      <a:gd name="T3" fmla="*/ 0 h 38"/>
                      <a:gd name="T4" fmla="*/ 1 w 81"/>
                      <a:gd name="T5" fmla="*/ 0 h 38"/>
                      <a:gd name="T6" fmla="*/ 1 w 81"/>
                      <a:gd name="T7" fmla="*/ 0 h 38"/>
                      <a:gd name="T8" fmla="*/ 1 w 81"/>
                      <a:gd name="T9" fmla="*/ 0 h 38"/>
                      <a:gd name="T10" fmla="*/ 1 w 81"/>
                      <a:gd name="T11" fmla="*/ 0 h 38"/>
                      <a:gd name="T12" fmla="*/ 0 w 81"/>
                      <a:gd name="T13" fmla="*/ 0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38" name="Group 332"/>
                <p:cNvGrpSpPr>
                  <a:grpSpLocks/>
                </p:cNvGrpSpPr>
                <p:nvPr/>
              </p:nvGrpSpPr>
              <p:grpSpPr bwMode="auto">
                <a:xfrm>
                  <a:off x="25" y="25"/>
                  <a:ext cx="48" cy="23"/>
                  <a:chOff x="0" y="0"/>
                  <a:chExt cx="48" cy="23"/>
                </a:xfrm>
              </p:grpSpPr>
              <p:sp>
                <p:nvSpPr>
                  <p:cNvPr id="15747" name="Freeform 333"/>
                  <p:cNvSpPr>
                    <a:spLocks/>
                  </p:cNvSpPr>
                  <p:nvPr/>
                </p:nvSpPr>
                <p:spPr bwMode="auto">
                  <a:xfrm>
                    <a:off x="0" y="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48" name="Freeform 334"/>
                  <p:cNvSpPr>
                    <a:spLocks/>
                  </p:cNvSpPr>
                  <p:nvPr/>
                </p:nvSpPr>
                <p:spPr bwMode="auto">
                  <a:xfrm>
                    <a:off x="4" y="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49" name="Freeform 335"/>
                  <p:cNvSpPr>
                    <a:spLocks/>
                  </p:cNvSpPr>
                  <p:nvPr/>
                </p:nvSpPr>
                <p:spPr bwMode="auto">
                  <a:xfrm>
                    <a:off x="7"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39" name="Group 336"/>
                <p:cNvGrpSpPr>
                  <a:grpSpLocks/>
                </p:cNvGrpSpPr>
                <p:nvPr/>
              </p:nvGrpSpPr>
              <p:grpSpPr bwMode="auto">
                <a:xfrm>
                  <a:off x="37" y="38"/>
                  <a:ext cx="49" cy="23"/>
                  <a:chOff x="0" y="0"/>
                  <a:chExt cx="49" cy="23"/>
                </a:xfrm>
              </p:grpSpPr>
              <p:sp>
                <p:nvSpPr>
                  <p:cNvPr id="15744" name="Freeform 337"/>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45" name="Freeform 338"/>
                  <p:cNvSpPr>
                    <a:spLocks/>
                  </p:cNvSpPr>
                  <p:nvPr/>
                </p:nvSpPr>
                <p:spPr bwMode="auto">
                  <a:xfrm>
                    <a:off x="5" y="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46" name="Freeform 339"/>
                  <p:cNvSpPr>
                    <a:spLocks/>
                  </p:cNvSpPr>
                  <p:nvPr/>
                </p:nvSpPr>
                <p:spPr bwMode="auto">
                  <a:xfrm>
                    <a:off x="8"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40" name="Group 340"/>
                <p:cNvGrpSpPr>
                  <a:grpSpLocks/>
                </p:cNvGrpSpPr>
                <p:nvPr/>
              </p:nvGrpSpPr>
              <p:grpSpPr bwMode="auto">
                <a:xfrm>
                  <a:off x="50" y="51"/>
                  <a:ext cx="49" cy="23"/>
                  <a:chOff x="0" y="0"/>
                  <a:chExt cx="49" cy="23"/>
                </a:xfrm>
              </p:grpSpPr>
              <p:sp>
                <p:nvSpPr>
                  <p:cNvPr id="15741" name="Freeform 341"/>
                  <p:cNvSpPr>
                    <a:spLocks/>
                  </p:cNvSpPr>
                  <p:nvPr/>
                </p:nvSpPr>
                <p:spPr bwMode="auto">
                  <a:xfrm>
                    <a:off x="0" y="0"/>
                    <a:ext cx="12" cy="23"/>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42" name="Freeform 342"/>
                  <p:cNvSpPr>
                    <a:spLocks/>
                  </p:cNvSpPr>
                  <p:nvPr/>
                </p:nvSpPr>
                <p:spPr bwMode="auto">
                  <a:xfrm>
                    <a:off x="5" y="1"/>
                    <a:ext cx="37" cy="9"/>
                  </a:xfrm>
                  <a:custGeom>
                    <a:avLst/>
                    <a:gdLst>
                      <a:gd name="T0" fmla="*/ 0 w 75"/>
                      <a:gd name="T1" fmla="*/ 0 h 29"/>
                      <a:gd name="T2" fmla="*/ 0 w 75"/>
                      <a:gd name="T3" fmla="*/ 0 h 29"/>
                      <a:gd name="T4" fmla="*/ 0 w 75"/>
                      <a:gd name="T5" fmla="*/ 0 h 29"/>
                      <a:gd name="T6" fmla="*/ 0 w 75"/>
                      <a:gd name="T7" fmla="*/ 0 h 29"/>
                      <a:gd name="T8" fmla="*/ 0 w 75"/>
                      <a:gd name="T9" fmla="*/ 0 h 29"/>
                      <a:gd name="T10" fmla="*/ 0 w 75"/>
                      <a:gd name="T11" fmla="*/ 0 h 29"/>
                      <a:gd name="T12" fmla="*/ 0 w 75"/>
                      <a:gd name="T13" fmla="*/ 0 h 29"/>
                      <a:gd name="T14" fmla="*/ 0 w 75"/>
                      <a:gd name="T15" fmla="*/ 0 h 29"/>
                      <a:gd name="T16" fmla="*/ 0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43" name="Freeform 343"/>
                  <p:cNvSpPr>
                    <a:spLocks/>
                  </p:cNvSpPr>
                  <p:nvPr/>
                </p:nvSpPr>
                <p:spPr bwMode="auto">
                  <a:xfrm>
                    <a:off x="8" y="11"/>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5538" name="Group 344"/>
              <p:cNvGrpSpPr>
                <a:grpSpLocks/>
              </p:cNvGrpSpPr>
              <p:nvPr/>
            </p:nvGrpSpPr>
            <p:grpSpPr bwMode="auto">
              <a:xfrm>
                <a:off x="263" y="201"/>
                <a:ext cx="49" cy="23"/>
                <a:chOff x="0" y="0"/>
                <a:chExt cx="49" cy="23"/>
              </a:xfrm>
            </p:grpSpPr>
            <p:sp>
              <p:nvSpPr>
                <p:cNvPr id="15733" name="Freeform 345"/>
                <p:cNvSpPr>
                  <a:spLocks/>
                </p:cNvSpPr>
                <p:nvPr/>
              </p:nvSpPr>
              <p:spPr bwMode="auto">
                <a:xfrm>
                  <a:off x="0" y="0"/>
                  <a:ext cx="13" cy="23"/>
                </a:xfrm>
                <a:custGeom>
                  <a:avLst/>
                  <a:gdLst>
                    <a:gd name="T0" fmla="*/ 1 w 25"/>
                    <a:gd name="T1" fmla="*/ 0 h 69"/>
                    <a:gd name="T2" fmla="*/ 0 w 25"/>
                    <a:gd name="T3" fmla="*/ 0 h 69"/>
                    <a:gd name="T4" fmla="*/ 1 w 25"/>
                    <a:gd name="T5" fmla="*/ 0 h 69"/>
                    <a:gd name="T6" fmla="*/ 1 w 25"/>
                    <a:gd name="T7" fmla="*/ 0 h 69"/>
                    <a:gd name="T8" fmla="*/ 1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34" name="Freeform 346"/>
                <p:cNvSpPr>
                  <a:spLocks/>
                </p:cNvSpPr>
                <p:nvPr/>
              </p:nvSpPr>
              <p:spPr bwMode="auto">
                <a:xfrm>
                  <a:off x="5" y="1"/>
                  <a:ext cx="37" cy="10"/>
                </a:xfrm>
                <a:custGeom>
                  <a:avLst/>
                  <a:gdLst>
                    <a:gd name="T0" fmla="*/ 1 w 73"/>
                    <a:gd name="T1" fmla="*/ 0 h 31"/>
                    <a:gd name="T2" fmla="*/ 1 w 73"/>
                    <a:gd name="T3" fmla="*/ 0 h 31"/>
                    <a:gd name="T4" fmla="*/ 1 w 73"/>
                    <a:gd name="T5" fmla="*/ 0 h 31"/>
                    <a:gd name="T6" fmla="*/ 1 w 73"/>
                    <a:gd name="T7" fmla="*/ 0 h 31"/>
                    <a:gd name="T8" fmla="*/ 1 w 73"/>
                    <a:gd name="T9" fmla="*/ 0 h 31"/>
                    <a:gd name="T10" fmla="*/ 1 w 73"/>
                    <a:gd name="T11" fmla="*/ 0 h 31"/>
                    <a:gd name="T12" fmla="*/ 1 w 73"/>
                    <a:gd name="T13" fmla="*/ 0 h 31"/>
                    <a:gd name="T14" fmla="*/ 0 w 73"/>
                    <a:gd name="T15" fmla="*/ 0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35" name="Freeform 347"/>
                <p:cNvSpPr>
                  <a:spLocks/>
                </p:cNvSpPr>
                <p:nvPr/>
              </p:nvSpPr>
              <p:spPr bwMode="auto">
                <a:xfrm>
                  <a:off x="9"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39" name="Group 348"/>
              <p:cNvGrpSpPr>
                <a:grpSpLocks/>
              </p:cNvGrpSpPr>
              <p:nvPr/>
            </p:nvGrpSpPr>
            <p:grpSpPr bwMode="auto">
              <a:xfrm>
                <a:off x="276" y="214"/>
                <a:ext cx="50" cy="22"/>
                <a:chOff x="0" y="0"/>
                <a:chExt cx="50" cy="22"/>
              </a:xfrm>
            </p:grpSpPr>
            <p:sp>
              <p:nvSpPr>
                <p:cNvPr id="15730" name="Freeform 349"/>
                <p:cNvSpPr>
                  <a:spLocks/>
                </p:cNvSpPr>
                <p:nvPr/>
              </p:nvSpPr>
              <p:spPr bwMode="auto">
                <a:xfrm>
                  <a:off x="0" y="0"/>
                  <a:ext cx="12" cy="22"/>
                </a:xfrm>
                <a:custGeom>
                  <a:avLst/>
                  <a:gdLst>
                    <a:gd name="T0" fmla="*/ 1 w 23"/>
                    <a:gd name="T1" fmla="*/ 0 h 68"/>
                    <a:gd name="T2" fmla="*/ 0 w 23"/>
                    <a:gd name="T3" fmla="*/ 0 h 68"/>
                    <a:gd name="T4" fmla="*/ 1 w 23"/>
                    <a:gd name="T5" fmla="*/ 0 h 68"/>
                    <a:gd name="T6" fmla="*/ 1 w 23"/>
                    <a:gd name="T7" fmla="*/ 0 h 68"/>
                    <a:gd name="T8" fmla="*/ 1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31" name="Freeform 350"/>
                <p:cNvSpPr>
                  <a:spLocks/>
                </p:cNvSpPr>
                <p:nvPr/>
              </p:nvSpPr>
              <p:spPr bwMode="auto">
                <a:xfrm>
                  <a:off x="4" y="0"/>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32" name="Freeform 351"/>
                <p:cNvSpPr>
                  <a:spLocks/>
                </p:cNvSpPr>
                <p:nvPr/>
              </p:nvSpPr>
              <p:spPr bwMode="auto">
                <a:xfrm>
                  <a:off x="8" y="1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40" name="Group 352"/>
              <p:cNvGrpSpPr>
                <a:grpSpLocks/>
              </p:cNvGrpSpPr>
              <p:nvPr/>
            </p:nvGrpSpPr>
            <p:grpSpPr bwMode="auto">
              <a:xfrm>
                <a:off x="61" y="34"/>
                <a:ext cx="50" cy="22"/>
                <a:chOff x="0" y="0"/>
                <a:chExt cx="50" cy="22"/>
              </a:xfrm>
            </p:grpSpPr>
            <p:sp>
              <p:nvSpPr>
                <p:cNvPr id="15727" name="Freeform 353"/>
                <p:cNvSpPr>
                  <a:spLocks/>
                </p:cNvSpPr>
                <p:nvPr/>
              </p:nvSpPr>
              <p:spPr bwMode="auto">
                <a:xfrm>
                  <a:off x="0" y="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28" name="Freeform 354"/>
                <p:cNvSpPr>
                  <a:spLocks/>
                </p:cNvSpPr>
                <p:nvPr/>
              </p:nvSpPr>
              <p:spPr bwMode="auto">
                <a:xfrm>
                  <a:off x="6" y="0"/>
                  <a:ext cx="36" cy="10"/>
                </a:xfrm>
                <a:custGeom>
                  <a:avLst/>
                  <a:gdLst>
                    <a:gd name="T0" fmla="*/ 0 w 73"/>
                    <a:gd name="T1" fmla="*/ 0 h 29"/>
                    <a:gd name="T2" fmla="*/ 0 w 73"/>
                    <a:gd name="T3" fmla="*/ 0 h 29"/>
                    <a:gd name="T4" fmla="*/ 0 w 73"/>
                    <a:gd name="T5" fmla="*/ 0 h 29"/>
                    <a:gd name="T6" fmla="*/ 0 w 73"/>
                    <a:gd name="T7" fmla="*/ 0 h 29"/>
                    <a:gd name="T8" fmla="*/ 0 w 73"/>
                    <a:gd name="T9" fmla="*/ 0 h 29"/>
                    <a:gd name="T10" fmla="*/ 0 w 73"/>
                    <a:gd name="T11" fmla="*/ 0 h 29"/>
                    <a:gd name="T12" fmla="*/ 0 w 73"/>
                    <a:gd name="T13" fmla="*/ 0 h 29"/>
                    <a:gd name="T14" fmla="*/ 0 w 73"/>
                    <a:gd name="T15" fmla="*/ 0 h 29"/>
                    <a:gd name="T16" fmla="*/ 0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29" name="Freeform 355"/>
                <p:cNvSpPr>
                  <a:spLocks/>
                </p:cNvSpPr>
                <p:nvPr/>
              </p:nvSpPr>
              <p:spPr bwMode="auto">
                <a:xfrm>
                  <a:off x="8" y="11"/>
                  <a:ext cx="42" cy="11"/>
                </a:xfrm>
                <a:custGeom>
                  <a:avLst/>
                  <a:gdLst>
                    <a:gd name="T0" fmla="*/ 0 w 83"/>
                    <a:gd name="T1" fmla="*/ 0 h 35"/>
                    <a:gd name="T2" fmla="*/ 1 w 83"/>
                    <a:gd name="T3" fmla="*/ 0 h 35"/>
                    <a:gd name="T4" fmla="*/ 1 w 83"/>
                    <a:gd name="T5" fmla="*/ 0 h 35"/>
                    <a:gd name="T6" fmla="*/ 1 w 83"/>
                    <a:gd name="T7" fmla="*/ 0 h 35"/>
                    <a:gd name="T8" fmla="*/ 1 w 83"/>
                    <a:gd name="T9" fmla="*/ 0 h 35"/>
                    <a:gd name="T10" fmla="*/ 1 w 83"/>
                    <a:gd name="T11" fmla="*/ 0 h 35"/>
                    <a:gd name="T12" fmla="*/ 0 w 83"/>
                    <a:gd name="T13" fmla="*/ 0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41" name="Group 356"/>
              <p:cNvGrpSpPr>
                <a:grpSpLocks/>
              </p:cNvGrpSpPr>
              <p:nvPr/>
            </p:nvGrpSpPr>
            <p:grpSpPr bwMode="auto">
              <a:xfrm>
                <a:off x="74" y="46"/>
                <a:ext cx="49" cy="23"/>
                <a:chOff x="0" y="0"/>
                <a:chExt cx="49" cy="23"/>
              </a:xfrm>
            </p:grpSpPr>
            <p:sp>
              <p:nvSpPr>
                <p:cNvPr id="15724" name="Freeform 357"/>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25" name="Freeform 358"/>
                <p:cNvSpPr>
                  <a:spLocks/>
                </p:cNvSpPr>
                <p:nvPr/>
              </p:nvSpPr>
              <p:spPr bwMode="auto">
                <a:xfrm>
                  <a:off x="4" y="1"/>
                  <a:ext cx="38" cy="9"/>
                </a:xfrm>
                <a:custGeom>
                  <a:avLst/>
                  <a:gdLst>
                    <a:gd name="T0" fmla="*/ 1 w 75"/>
                    <a:gd name="T1" fmla="*/ 0 h 29"/>
                    <a:gd name="T2" fmla="*/ 1 w 75"/>
                    <a:gd name="T3" fmla="*/ 0 h 29"/>
                    <a:gd name="T4" fmla="*/ 1 w 75"/>
                    <a:gd name="T5" fmla="*/ 0 h 29"/>
                    <a:gd name="T6" fmla="*/ 1 w 75"/>
                    <a:gd name="T7" fmla="*/ 0 h 29"/>
                    <a:gd name="T8" fmla="*/ 1 w 75"/>
                    <a:gd name="T9" fmla="*/ 0 h 29"/>
                    <a:gd name="T10" fmla="*/ 1 w 75"/>
                    <a:gd name="T11" fmla="*/ 0 h 29"/>
                    <a:gd name="T12" fmla="*/ 1 w 75"/>
                    <a:gd name="T13" fmla="*/ 0 h 29"/>
                    <a:gd name="T14" fmla="*/ 0 w 75"/>
                    <a:gd name="T15" fmla="*/ 0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26" name="Freeform 359"/>
                <p:cNvSpPr>
                  <a:spLocks/>
                </p:cNvSpPr>
                <p:nvPr/>
              </p:nvSpPr>
              <p:spPr bwMode="auto">
                <a:xfrm>
                  <a:off x="8"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42" name="Group 360"/>
              <p:cNvGrpSpPr>
                <a:grpSpLocks/>
              </p:cNvGrpSpPr>
              <p:nvPr/>
            </p:nvGrpSpPr>
            <p:grpSpPr bwMode="auto">
              <a:xfrm>
                <a:off x="87" y="59"/>
                <a:ext cx="49" cy="23"/>
                <a:chOff x="0" y="0"/>
                <a:chExt cx="49" cy="23"/>
              </a:xfrm>
            </p:grpSpPr>
            <p:sp>
              <p:nvSpPr>
                <p:cNvPr id="15721" name="Freeform 361"/>
                <p:cNvSpPr>
                  <a:spLocks/>
                </p:cNvSpPr>
                <p:nvPr/>
              </p:nvSpPr>
              <p:spPr bwMode="auto">
                <a:xfrm>
                  <a:off x="0" y="0"/>
                  <a:ext cx="12" cy="23"/>
                </a:xfrm>
                <a:custGeom>
                  <a:avLst/>
                  <a:gdLst>
                    <a:gd name="T0" fmla="*/ 1 w 24"/>
                    <a:gd name="T1" fmla="*/ 0 h 68"/>
                    <a:gd name="T2" fmla="*/ 0 w 24"/>
                    <a:gd name="T3" fmla="*/ 0 h 68"/>
                    <a:gd name="T4" fmla="*/ 1 w 24"/>
                    <a:gd name="T5" fmla="*/ 0 h 68"/>
                    <a:gd name="T6" fmla="*/ 1 w 24"/>
                    <a:gd name="T7" fmla="*/ 0 h 68"/>
                    <a:gd name="T8" fmla="*/ 1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22" name="Freeform 362"/>
                <p:cNvSpPr>
                  <a:spLocks/>
                </p:cNvSpPr>
                <p:nvPr/>
              </p:nvSpPr>
              <p:spPr bwMode="auto">
                <a:xfrm>
                  <a:off x="5" y="1"/>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23" name="Freeform 363"/>
                <p:cNvSpPr>
                  <a:spLocks/>
                </p:cNvSpPr>
                <p:nvPr/>
              </p:nvSpPr>
              <p:spPr bwMode="auto">
                <a:xfrm>
                  <a:off x="8"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43" name="Group 364"/>
              <p:cNvGrpSpPr>
                <a:grpSpLocks/>
              </p:cNvGrpSpPr>
              <p:nvPr/>
            </p:nvGrpSpPr>
            <p:grpSpPr bwMode="auto">
              <a:xfrm>
                <a:off x="99" y="74"/>
                <a:ext cx="99" cy="73"/>
                <a:chOff x="0" y="0"/>
                <a:chExt cx="99" cy="73"/>
              </a:xfrm>
            </p:grpSpPr>
            <p:grpSp>
              <p:nvGrpSpPr>
                <p:cNvPr id="15701" name="Group 365"/>
                <p:cNvGrpSpPr>
                  <a:grpSpLocks/>
                </p:cNvGrpSpPr>
                <p:nvPr/>
              </p:nvGrpSpPr>
              <p:grpSpPr bwMode="auto">
                <a:xfrm>
                  <a:off x="0" y="0"/>
                  <a:ext cx="48" cy="23"/>
                  <a:chOff x="0" y="0"/>
                  <a:chExt cx="48" cy="23"/>
                </a:xfrm>
              </p:grpSpPr>
              <p:sp>
                <p:nvSpPr>
                  <p:cNvPr id="15718" name="Freeform 366"/>
                  <p:cNvSpPr>
                    <a:spLocks/>
                  </p:cNvSpPr>
                  <p:nvPr/>
                </p:nvSpPr>
                <p:spPr bwMode="auto">
                  <a:xfrm>
                    <a:off x="0" y="0"/>
                    <a:ext cx="12" cy="23"/>
                  </a:xfrm>
                  <a:custGeom>
                    <a:avLst/>
                    <a:gdLst>
                      <a:gd name="T0" fmla="*/ 0 w 25"/>
                      <a:gd name="T1" fmla="*/ 0 h 70"/>
                      <a:gd name="T2" fmla="*/ 0 w 25"/>
                      <a:gd name="T3" fmla="*/ 0 h 70"/>
                      <a:gd name="T4" fmla="*/ 0 w 25"/>
                      <a:gd name="T5" fmla="*/ 0 h 70"/>
                      <a:gd name="T6" fmla="*/ 0 w 25"/>
                      <a:gd name="T7" fmla="*/ 0 h 70"/>
                      <a:gd name="T8" fmla="*/ 0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19" name="Freeform 367"/>
                  <p:cNvSpPr>
                    <a:spLocks/>
                  </p:cNvSpPr>
                  <p:nvPr/>
                </p:nvSpPr>
                <p:spPr bwMode="auto">
                  <a:xfrm>
                    <a:off x="4" y="0"/>
                    <a:ext cx="38" cy="11"/>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20" name="Freeform 368"/>
                  <p:cNvSpPr>
                    <a:spLocks/>
                  </p:cNvSpPr>
                  <p:nvPr/>
                </p:nvSpPr>
                <p:spPr bwMode="auto">
                  <a:xfrm>
                    <a:off x="8" y="11"/>
                    <a:ext cx="40" cy="12"/>
                  </a:xfrm>
                  <a:custGeom>
                    <a:avLst/>
                    <a:gdLst>
                      <a:gd name="T0" fmla="*/ 0 w 82"/>
                      <a:gd name="T1" fmla="*/ 0 h 38"/>
                      <a:gd name="T2" fmla="*/ 0 w 82"/>
                      <a:gd name="T3" fmla="*/ 0 h 38"/>
                      <a:gd name="T4" fmla="*/ 0 w 82"/>
                      <a:gd name="T5" fmla="*/ 0 h 38"/>
                      <a:gd name="T6" fmla="*/ 0 w 82"/>
                      <a:gd name="T7" fmla="*/ 0 h 38"/>
                      <a:gd name="T8" fmla="*/ 0 w 82"/>
                      <a:gd name="T9" fmla="*/ 0 h 38"/>
                      <a:gd name="T10" fmla="*/ 0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02" name="Group 369"/>
                <p:cNvGrpSpPr>
                  <a:grpSpLocks/>
                </p:cNvGrpSpPr>
                <p:nvPr/>
              </p:nvGrpSpPr>
              <p:grpSpPr bwMode="auto">
                <a:xfrm>
                  <a:off x="12" y="12"/>
                  <a:ext cx="48" cy="23"/>
                  <a:chOff x="0" y="0"/>
                  <a:chExt cx="48" cy="23"/>
                </a:xfrm>
              </p:grpSpPr>
              <p:sp>
                <p:nvSpPr>
                  <p:cNvPr id="15715" name="Freeform 370"/>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16" name="Freeform 371"/>
                  <p:cNvSpPr>
                    <a:spLocks/>
                  </p:cNvSpPr>
                  <p:nvPr/>
                </p:nvSpPr>
                <p:spPr bwMode="auto">
                  <a:xfrm>
                    <a:off x="4" y="1"/>
                    <a:ext cx="38" cy="10"/>
                  </a:xfrm>
                  <a:custGeom>
                    <a:avLst/>
                    <a:gdLst>
                      <a:gd name="T0" fmla="*/ 1 w 75"/>
                      <a:gd name="T1" fmla="*/ 0 h 32"/>
                      <a:gd name="T2" fmla="*/ 1 w 75"/>
                      <a:gd name="T3" fmla="*/ 0 h 32"/>
                      <a:gd name="T4" fmla="*/ 1 w 75"/>
                      <a:gd name="T5" fmla="*/ 0 h 32"/>
                      <a:gd name="T6" fmla="*/ 1 w 75"/>
                      <a:gd name="T7" fmla="*/ 0 h 32"/>
                      <a:gd name="T8" fmla="*/ 1 w 75"/>
                      <a:gd name="T9" fmla="*/ 0 h 32"/>
                      <a:gd name="T10" fmla="*/ 1 w 75"/>
                      <a:gd name="T11" fmla="*/ 0 h 32"/>
                      <a:gd name="T12" fmla="*/ 1 w 75"/>
                      <a:gd name="T13" fmla="*/ 0 h 32"/>
                      <a:gd name="T14" fmla="*/ 0 w 75"/>
                      <a:gd name="T15" fmla="*/ 0 h 32"/>
                      <a:gd name="T16" fmla="*/ 1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17" name="Freeform 372"/>
                  <p:cNvSpPr>
                    <a:spLocks/>
                  </p:cNvSpPr>
                  <p:nvPr/>
                </p:nvSpPr>
                <p:spPr bwMode="auto">
                  <a:xfrm>
                    <a:off x="8"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03" name="Group 373"/>
                <p:cNvGrpSpPr>
                  <a:grpSpLocks/>
                </p:cNvGrpSpPr>
                <p:nvPr/>
              </p:nvGrpSpPr>
              <p:grpSpPr bwMode="auto">
                <a:xfrm>
                  <a:off x="24" y="25"/>
                  <a:ext cx="49" cy="23"/>
                  <a:chOff x="0" y="0"/>
                  <a:chExt cx="49" cy="23"/>
                </a:xfrm>
              </p:grpSpPr>
              <p:sp>
                <p:nvSpPr>
                  <p:cNvPr id="15712" name="Freeform 374"/>
                  <p:cNvSpPr>
                    <a:spLocks/>
                  </p:cNvSpPr>
                  <p:nvPr/>
                </p:nvSpPr>
                <p:spPr bwMode="auto">
                  <a:xfrm>
                    <a:off x="0" y="0"/>
                    <a:ext cx="13" cy="23"/>
                  </a:xfrm>
                  <a:custGeom>
                    <a:avLst/>
                    <a:gdLst>
                      <a:gd name="T0" fmla="*/ 1 w 25"/>
                      <a:gd name="T1" fmla="*/ 0 h 68"/>
                      <a:gd name="T2" fmla="*/ 0 w 25"/>
                      <a:gd name="T3" fmla="*/ 0 h 68"/>
                      <a:gd name="T4" fmla="*/ 1 w 25"/>
                      <a:gd name="T5" fmla="*/ 0 h 68"/>
                      <a:gd name="T6" fmla="*/ 1 w 25"/>
                      <a:gd name="T7" fmla="*/ 0 h 68"/>
                      <a:gd name="T8" fmla="*/ 1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13" name="Freeform 375"/>
                  <p:cNvSpPr>
                    <a:spLocks/>
                  </p:cNvSpPr>
                  <p:nvPr/>
                </p:nvSpPr>
                <p:spPr bwMode="auto">
                  <a:xfrm>
                    <a:off x="5" y="1"/>
                    <a:ext cx="37" cy="9"/>
                  </a:xfrm>
                  <a:custGeom>
                    <a:avLst/>
                    <a:gdLst>
                      <a:gd name="T0" fmla="*/ 1 w 73"/>
                      <a:gd name="T1" fmla="*/ 0 h 29"/>
                      <a:gd name="T2" fmla="*/ 1 w 73"/>
                      <a:gd name="T3" fmla="*/ 0 h 29"/>
                      <a:gd name="T4" fmla="*/ 1 w 73"/>
                      <a:gd name="T5" fmla="*/ 0 h 29"/>
                      <a:gd name="T6" fmla="*/ 1 w 73"/>
                      <a:gd name="T7" fmla="*/ 0 h 29"/>
                      <a:gd name="T8" fmla="*/ 1 w 73"/>
                      <a:gd name="T9" fmla="*/ 0 h 29"/>
                      <a:gd name="T10" fmla="*/ 1 w 73"/>
                      <a:gd name="T11" fmla="*/ 0 h 29"/>
                      <a:gd name="T12" fmla="*/ 1 w 73"/>
                      <a:gd name="T13" fmla="*/ 0 h 29"/>
                      <a:gd name="T14" fmla="*/ 0 w 73"/>
                      <a:gd name="T15" fmla="*/ 0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14" name="Freeform 376"/>
                  <p:cNvSpPr>
                    <a:spLocks/>
                  </p:cNvSpPr>
                  <p:nvPr/>
                </p:nvSpPr>
                <p:spPr bwMode="auto">
                  <a:xfrm>
                    <a:off x="9"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04" name="Group 377"/>
                <p:cNvGrpSpPr>
                  <a:grpSpLocks/>
                </p:cNvGrpSpPr>
                <p:nvPr/>
              </p:nvGrpSpPr>
              <p:grpSpPr bwMode="auto">
                <a:xfrm>
                  <a:off x="37" y="38"/>
                  <a:ext cx="50" cy="22"/>
                  <a:chOff x="0" y="0"/>
                  <a:chExt cx="50" cy="22"/>
                </a:xfrm>
              </p:grpSpPr>
              <p:sp>
                <p:nvSpPr>
                  <p:cNvPr id="15709" name="Freeform 378"/>
                  <p:cNvSpPr>
                    <a:spLocks/>
                  </p:cNvSpPr>
                  <p:nvPr/>
                </p:nvSpPr>
                <p:spPr bwMode="auto">
                  <a:xfrm>
                    <a:off x="0" y="0"/>
                    <a:ext cx="12" cy="22"/>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10" name="Freeform 379"/>
                  <p:cNvSpPr>
                    <a:spLocks/>
                  </p:cNvSpPr>
                  <p:nvPr/>
                </p:nvSpPr>
                <p:spPr bwMode="auto">
                  <a:xfrm>
                    <a:off x="6" y="0"/>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11" name="Freeform 380"/>
                  <p:cNvSpPr>
                    <a:spLocks/>
                  </p:cNvSpPr>
                  <p:nvPr/>
                </p:nvSpPr>
                <p:spPr bwMode="auto">
                  <a:xfrm>
                    <a:off x="8" y="10"/>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705" name="Group 381"/>
                <p:cNvGrpSpPr>
                  <a:grpSpLocks/>
                </p:cNvGrpSpPr>
                <p:nvPr/>
              </p:nvGrpSpPr>
              <p:grpSpPr bwMode="auto">
                <a:xfrm>
                  <a:off x="50" y="51"/>
                  <a:ext cx="49" cy="22"/>
                  <a:chOff x="0" y="0"/>
                  <a:chExt cx="49" cy="22"/>
                </a:xfrm>
              </p:grpSpPr>
              <p:sp>
                <p:nvSpPr>
                  <p:cNvPr id="15706" name="Freeform 382"/>
                  <p:cNvSpPr>
                    <a:spLocks/>
                  </p:cNvSpPr>
                  <p:nvPr/>
                </p:nvSpPr>
                <p:spPr bwMode="auto">
                  <a:xfrm>
                    <a:off x="0" y="0"/>
                    <a:ext cx="12" cy="22"/>
                  </a:xfrm>
                  <a:custGeom>
                    <a:avLst/>
                    <a:gdLst>
                      <a:gd name="T0" fmla="*/ 0 w 25"/>
                      <a:gd name="T1" fmla="*/ 0 h 67"/>
                      <a:gd name="T2" fmla="*/ 0 w 25"/>
                      <a:gd name="T3" fmla="*/ 0 h 67"/>
                      <a:gd name="T4" fmla="*/ 0 w 25"/>
                      <a:gd name="T5" fmla="*/ 0 h 67"/>
                      <a:gd name="T6" fmla="*/ 0 w 25"/>
                      <a:gd name="T7" fmla="*/ 0 h 67"/>
                      <a:gd name="T8" fmla="*/ 0 w 25"/>
                      <a:gd name="T9" fmla="*/ 0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07" name="Freeform 383"/>
                  <p:cNvSpPr>
                    <a:spLocks/>
                  </p:cNvSpPr>
                  <p:nvPr/>
                </p:nvSpPr>
                <p:spPr bwMode="auto">
                  <a:xfrm>
                    <a:off x="5" y="0"/>
                    <a:ext cx="37" cy="10"/>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08" name="Freeform 384"/>
                  <p:cNvSpPr>
                    <a:spLocks/>
                  </p:cNvSpPr>
                  <p:nvPr/>
                </p:nvSpPr>
                <p:spPr bwMode="auto">
                  <a:xfrm>
                    <a:off x="8" y="11"/>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5544" name="Group 385"/>
              <p:cNvGrpSpPr>
                <a:grpSpLocks/>
              </p:cNvGrpSpPr>
              <p:nvPr/>
            </p:nvGrpSpPr>
            <p:grpSpPr bwMode="auto">
              <a:xfrm>
                <a:off x="161" y="139"/>
                <a:ext cx="99" cy="74"/>
                <a:chOff x="0" y="0"/>
                <a:chExt cx="99" cy="74"/>
              </a:xfrm>
            </p:grpSpPr>
            <p:grpSp>
              <p:nvGrpSpPr>
                <p:cNvPr id="15681" name="Group 386"/>
                <p:cNvGrpSpPr>
                  <a:grpSpLocks/>
                </p:cNvGrpSpPr>
                <p:nvPr/>
              </p:nvGrpSpPr>
              <p:grpSpPr bwMode="auto">
                <a:xfrm>
                  <a:off x="0" y="0"/>
                  <a:ext cx="50" cy="23"/>
                  <a:chOff x="0" y="0"/>
                  <a:chExt cx="50" cy="23"/>
                </a:xfrm>
              </p:grpSpPr>
              <p:sp>
                <p:nvSpPr>
                  <p:cNvPr id="15698" name="Freeform 387"/>
                  <p:cNvSpPr>
                    <a:spLocks/>
                  </p:cNvSpPr>
                  <p:nvPr/>
                </p:nvSpPr>
                <p:spPr bwMode="auto">
                  <a:xfrm>
                    <a:off x="0" y="0"/>
                    <a:ext cx="12" cy="23"/>
                  </a:xfrm>
                  <a:custGeom>
                    <a:avLst/>
                    <a:gdLst>
                      <a:gd name="T0" fmla="*/ 0 w 25"/>
                      <a:gd name="T1" fmla="*/ 0 h 69"/>
                      <a:gd name="T2" fmla="*/ 0 w 25"/>
                      <a:gd name="T3" fmla="*/ 0 h 69"/>
                      <a:gd name="T4" fmla="*/ 0 w 25"/>
                      <a:gd name="T5" fmla="*/ 0 h 69"/>
                      <a:gd name="T6" fmla="*/ 0 w 25"/>
                      <a:gd name="T7" fmla="*/ 0 h 69"/>
                      <a:gd name="T8" fmla="*/ 0 w 25"/>
                      <a:gd name="T9" fmla="*/ 0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99" name="Freeform 388"/>
                  <p:cNvSpPr>
                    <a:spLocks/>
                  </p:cNvSpPr>
                  <p:nvPr/>
                </p:nvSpPr>
                <p:spPr bwMode="auto">
                  <a:xfrm>
                    <a:off x="4" y="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00" name="Freeform 389"/>
                  <p:cNvSpPr>
                    <a:spLocks/>
                  </p:cNvSpPr>
                  <p:nvPr/>
                </p:nvSpPr>
                <p:spPr bwMode="auto">
                  <a:xfrm>
                    <a:off x="8"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682" name="Group 390"/>
                <p:cNvGrpSpPr>
                  <a:grpSpLocks/>
                </p:cNvGrpSpPr>
                <p:nvPr/>
              </p:nvGrpSpPr>
              <p:grpSpPr bwMode="auto">
                <a:xfrm>
                  <a:off x="12" y="13"/>
                  <a:ext cx="49" cy="23"/>
                  <a:chOff x="0" y="0"/>
                  <a:chExt cx="49" cy="23"/>
                </a:xfrm>
              </p:grpSpPr>
              <p:sp>
                <p:nvSpPr>
                  <p:cNvPr id="15695" name="Freeform 391"/>
                  <p:cNvSpPr>
                    <a:spLocks/>
                  </p:cNvSpPr>
                  <p:nvPr/>
                </p:nvSpPr>
                <p:spPr bwMode="auto">
                  <a:xfrm>
                    <a:off x="0" y="0"/>
                    <a:ext cx="13" cy="23"/>
                  </a:xfrm>
                  <a:custGeom>
                    <a:avLst/>
                    <a:gdLst>
                      <a:gd name="T0" fmla="*/ 1 w 25"/>
                      <a:gd name="T1" fmla="*/ 0 h 70"/>
                      <a:gd name="T2" fmla="*/ 0 w 25"/>
                      <a:gd name="T3" fmla="*/ 0 h 70"/>
                      <a:gd name="T4" fmla="*/ 1 w 25"/>
                      <a:gd name="T5" fmla="*/ 0 h 70"/>
                      <a:gd name="T6" fmla="*/ 1 w 25"/>
                      <a:gd name="T7" fmla="*/ 0 h 70"/>
                      <a:gd name="T8" fmla="*/ 1 w 25"/>
                      <a:gd name="T9" fmla="*/ 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96" name="Freeform 392"/>
                  <p:cNvSpPr>
                    <a:spLocks/>
                  </p:cNvSpPr>
                  <p:nvPr/>
                </p:nvSpPr>
                <p:spPr bwMode="auto">
                  <a:xfrm>
                    <a:off x="5" y="0"/>
                    <a:ext cx="37" cy="10"/>
                  </a:xfrm>
                  <a:custGeom>
                    <a:avLst/>
                    <a:gdLst>
                      <a:gd name="T0" fmla="*/ 0 w 75"/>
                      <a:gd name="T1" fmla="*/ 0 h 30"/>
                      <a:gd name="T2" fmla="*/ 0 w 75"/>
                      <a:gd name="T3" fmla="*/ 0 h 30"/>
                      <a:gd name="T4" fmla="*/ 0 w 75"/>
                      <a:gd name="T5" fmla="*/ 0 h 30"/>
                      <a:gd name="T6" fmla="*/ 0 w 75"/>
                      <a:gd name="T7" fmla="*/ 0 h 30"/>
                      <a:gd name="T8" fmla="*/ 0 w 75"/>
                      <a:gd name="T9" fmla="*/ 0 h 30"/>
                      <a:gd name="T10" fmla="*/ 0 w 75"/>
                      <a:gd name="T11" fmla="*/ 0 h 30"/>
                      <a:gd name="T12" fmla="*/ 0 w 75"/>
                      <a:gd name="T13" fmla="*/ 0 h 30"/>
                      <a:gd name="T14" fmla="*/ 0 w 75"/>
                      <a:gd name="T15" fmla="*/ 0 h 30"/>
                      <a:gd name="T16" fmla="*/ 0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97" name="Freeform 393"/>
                  <p:cNvSpPr>
                    <a:spLocks/>
                  </p:cNvSpPr>
                  <p:nvPr/>
                </p:nvSpPr>
                <p:spPr bwMode="auto">
                  <a:xfrm>
                    <a:off x="7" y="10"/>
                    <a:ext cx="42" cy="13"/>
                  </a:xfrm>
                  <a:custGeom>
                    <a:avLst/>
                    <a:gdLst>
                      <a:gd name="T0" fmla="*/ 0 w 82"/>
                      <a:gd name="T1" fmla="*/ 0 h 38"/>
                      <a:gd name="T2" fmla="*/ 1 w 82"/>
                      <a:gd name="T3" fmla="*/ 0 h 38"/>
                      <a:gd name="T4" fmla="*/ 1 w 82"/>
                      <a:gd name="T5" fmla="*/ 0 h 38"/>
                      <a:gd name="T6" fmla="*/ 1 w 82"/>
                      <a:gd name="T7" fmla="*/ 0 h 38"/>
                      <a:gd name="T8" fmla="*/ 1 w 82"/>
                      <a:gd name="T9" fmla="*/ 0 h 38"/>
                      <a:gd name="T10" fmla="*/ 1 w 82"/>
                      <a:gd name="T11" fmla="*/ 0 h 38"/>
                      <a:gd name="T12" fmla="*/ 0 w 82"/>
                      <a:gd name="T13" fmla="*/ 0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683" name="Group 394"/>
                <p:cNvGrpSpPr>
                  <a:grpSpLocks/>
                </p:cNvGrpSpPr>
                <p:nvPr/>
              </p:nvGrpSpPr>
              <p:grpSpPr bwMode="auto">
                <a:xfrm>
                  <a:off x="25" y="25"/>
                  <a:ext cx="49" cy="23"/>
                  <a:chOff x="0" y="0"/>
                  <a:chExt cx="49" cy="23"/>
                </a:xfrm>
              </p:grpSpPr>
              <p:sp>
                <p:nvSpPr>
                  <p:cNvPr id="15692" name="Freeform 395"/>
                  <p:cNvSpPr>
                    <a:spLocks/>
                  </p:cNvSpPr>
                  <p:nvPr/>
                </p:nvSpPr>
                <p:spPr bwMode="auto">
                  <a:xfrm>
                    <a:off x="0" y="0"/>
                    <a:ext cx="12" cy="23"/>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93" name="Freeform 396"/>
                  <p:cNvSpPr>
                    <a:spLocks/>
                  </p:cNvSpPr>
                  <p:nvPr/>
                </p:nvSpPr>
                <p:spPr bwMode="auto">
                  <a:xfrm>
                    <a:off x="4" y="1"/>
                    <a:ext cx="38" cy="10"/>
                  </a:xfrm>
                  <a:custGeom>
                    <a:avLst/>
                    <a:gdLst>
                      <a:gd name="T0" fmla="*/ 1 w 75"/>
                      <a:gd name="T1" fmla="*/ 0 h 31"/>
                      <a:gd name="T2" fmla="*/ 1 w 75"/>
                      <a:gd name="T3" fmla="*/ 0 h 31"/>
                      <a:gd name="T4" fmla="*/ 1 w 75"/>
                      <a:gd name="T5" fmla="*/ 0 h 31"/>
                      <a:gd name="T6" fmla="*/ 1 w 75"/>
                      <a:gd name="T7" fmla="*/ 0 h 31"/>
                      <a:gd name="T8" fmla="*/ 1 w 75"/>
                      <a:gd name="T9" fmla="*/ 0 h 31"/>
                      <a:gd name="T10" fmla="*/ 1 w 75"/>
                      <a:gd name="T11" fmla="*/ 0 h 31"/>
                      <a:gd name="T12" fmla="*/ 1 w 75"/>
                      <a:gd name="T13" fmla="*/ 0 h 31"/>
                      <a:gd name="T14" fmla="*/ 0 w 75"/>
                      <a:gd name="T15" fmla="*/ 0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94" name="Freeform 397"/>
                  <p:cNvSpPr>
                    <a:spLocks/>
                  </p:cNvSpPr>
                  <p:nvPr/>
                </p:nvSpPr>
                <p:spPr bwMode="auto">
                  <a:xfrm>
                    <a:off x="7"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684" name="Group 398"/>
                <p:cNvGrpSpPr>
                  <a:grpSpLocks/>
                </p:cNvGrpSpPr>
                <p:nvPr/>
              </p:nvGrpSpPr>
              <p:grpSpPr bwMode="auto">
                <a:xfrm>
                  <a:off x="38" y="38"/>
                  <a:ext cx="48" cy="23"/>
                  <a:chOff x="0" y="0"/>
                  <a:chExt cx="48" cy="23"/>
                </a:xfrm>
              </p:grpSpPr>
              <p:sp>
                <p:nvSpPr>
                  <p:cNvPr id="15689" name="Freeform 399"/>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90" name="Freeform 400"/>
                  <p:cNvSpPr>
                    <a:spLocks/>
                  </p:cNvSpPr>
                  <p:nvPr/>
                </p:nvSpPr>
                <p:spPr bwMode="auto">
                  <a:xfrm>
                    <a:off x="4" y="0"/>
                    <a:ext cx="38" cy="10"/>
                  </a:xfrm>
                  <a:custGeom>
                    <a:avLst/>
                    <a:gdLst>
                      <a:gd name="T0" fmla="*/ 1 w 75"/>
                      <a:gd name="T1" fmla="*/ 0 h 30"/>
                      <a:gd name="T2" fmla="*/ 1 w 75"/>
                      <a:gd name="T3" fmla="*/ 0 h 30"/>
                      <a:gd name="T4" fmla="*/ 1 w 75"/>
                      <a:gd name="T5" fmla="*/ 0 h 30"/>
                      <a:gd name="T6" fmla="*/ 1 w 75"/>
                      <a:gd name="T7" fmla="*/ 0 h 30"/>
                      <a:gd name="T8" fmla="*/ 1 w 75"/>
                      <a:gd name="T9" fmla="*/ 0 h 30"/>
                      <a:gd name="T10" fmla="*/ 1 w 75"/>
                      <a:gd name="T11" fmla="*/ 0 h 30"/>
                      <a:gd name="T12" fmla="*/ 1 w 75"/>
                      <a:gd name="T13" fmla="*/ 0 h 30"/>
                      <a:gd name="T14" fmla="*/ 0 w 75"/>
                      <a:gd name="T15" fmla="*/ 0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91" name="Freeform 401"/>
                  <p:cNvSpPr>
                    <a:spLocks/>
                  </p:cNvSpPr>
                  <p:nvPr/>
                </p:nvSpPr>
                <p:spPr bwMode="auto">
                  <a:xfrm>
                    <a:off x="8" y="11"/>
                    <a:ext cx="40" cy="12"/>
                  </a:xfrm>
                  <a:custGeom>
                    <a:avLst/>
                    <a:gdLst>
                      <a:gd name="T0" fmla="*/ 0 w 82"/>
                      <a:gd name="T1" fmla="*/ 0 h 36"/>
                      <a:gd name="T2" fmla="*/ 0 w 82"/>
                      <a:gd name="T3" fmla="*/ 0 h 36"/>
                      <a:gd name="T4" fmla="*/ 0 w 82"/>
                      <a:gd name="T5" fmla="*/ 0 h 36"/>
                      <a:gd name="T6" fmla="*/ 0 w 82"/>
                      <a:gd name="T7" fmla="*/ 0 h 36"/>
                      <a:gd name="T8" fmla="*/ 0 w 82"/>
                      <a:gd name="T9" fmla="*/ 0 h 36"/>
                      <a:gd name="T10" fmla="*/ 0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685" name="Group 402"/>
                <p:cNvGrpSpPr>
                  <a:grpSpLocks/>
                </p:cNvGrpSpPr>
                <p:nvPr/>
              </p:nvGrpSpPr>
              <p:grpSpPr bwMode="auto">
                <a:xfrm>
                  <a:off x="51" y="51"/>
                  <a:ext cx="48" cy="23"/>
                  <a:chOff x="0" y="0"/>
                  <a:chExt cx="48" cy="23"/>
                </a:xfrm>
              </p:grpSpPr>
              <p:sp>
                <p:nvSpPr>
                  <p:cNvPr id="15686" name="Freeform 403"/>
                  <p:cNvSpPr>
                    <a:spLocks/>
                  </p:cNvSpPr>
                  <p:nvPr/>
                </p:nvSpPr>
                <p:spPr bwMode="auto">
                  <a:xfrm>
                    <a:off x="0" y="0"/>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87" name="Freeform 404"/>
                  <p:cNvSpPr>
                    <a:spLocks/>
                  </p:cNvSpPr>
                  <p:nvPr/>
                </p:nvSpPr>
                <p:spPr bwMode="auto">
                  <a:xfrm>
                    <a:off x="4" y="1"/>
                    <a:ext cx="37" cy="9"/>
                  </a:xfrm>
                  <a:custGeom>
                    <a:avLst/>
                    <a:gdLst>
                      <a:gd name="T0" fmla="*/ 1 w 74"/>
                      <a:gd name="T1" fmla="*/ 0 h 29"/>
                      <a:gd name="T2" fmla="*/ 1 w 74"/>
                      <a:gd name="T3" fmla="*/ 0 h 29"/>
                      <a:gd name="T4" fmla="*/ 1 w 74"/>
                      <a:gd name="T5" fmla="*/ 0 h 29"/>
                      <a:gd name="T6" fmla="*/ 1 w 74"/>
                      <a:gd name="T7" fmla="*/ 0 h 29"/>
                      <a:gd name="T8" fmla="*/ 1 w 74"/>
                      <a:gd name="T9" fmla="*/ 0 h 29"/>
                      <a:gd name="T10" fmla="*/ 1 w 74"/>
                      <a:gd name="T11" fmla="*/ 0 h 29"/>
                      <a:gd name="T12" fmla="*/ 1 w 74"/>
                      <a:gd name="T13" fmla="*/ 0 h 29"/>
                      <a:gd name="T14" fmla="*/ 0 w 74"/>
                      <a:gd name="T15" fmla="*/ 0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88" name="Freeform 405"/>
                  <p:cNvSpPr>
                    <a:spLocks/>
                  </p:cNvSpPr>
                  <p:nvPr/>
                </p:nvSpPr>
                <p:spPr bwMode="auto">
                  <a:xfrm>
                    <a:off x="7"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5545" name="Group 406"/>
              <p:cNvGrpSpPr>
                <a:grpSpLocks/>
              </p:cNvGrpSpPr>
              <p:nvPr/>
            </p:nvGrpSpPr>
            <p:grpSpPr bwMode="auto">
              <a:xfrm>
                <a:off x="222" y="201"/>
                <a:ext cx="49" cy="23"/>
                <a:chOff x="0" y="0"/>
                <a:chExt cx="49" cy="23"/>
              </a:xfrm>
            </p:grpSpPr>
            <p:sp>
              <p:nvSpPr>
                <p:cNvPr id="15678" name="Freeform 407"/>
                <p:cNvSpPr>
                  <a:spLocks/>
                </p:cNvSpPr>
                <p:nvPr/>
              </p:nvSpPr>
              <p:spPr bwMode="auto">
                <a:xfrm>
                  <a:off x="0" y="0"/>
                  <a:ext cx="12" cy="23"/>
                </a:xfrm>
                <a:custGeom>
                  <a:avLst/>
                  <a:gdLst>
                    <a:gd name="T0" fmla="*/ 1 w 24"/>
                    <a:gd name="T1" fmla="*/ 0 h 69"/>
                    <a:gd name="T2" fmla="*/ 0 w 24"/>
                    <a:gd name="T3" fmla="*/ 0 h 69"/>
                    <a:gd name="T4" fmla="*/ 1 w 24"/>
                    <a:gd name="T5" fmla="*/ 0 h 69"/>
                    <a:gd name="T6" fmla="*/ 1 w 24"/>
                    <a:gd name="T7" fmla="*/ 0 h 69"/>
                    <a:gd name="T8" fmla="*/ 1 w 24"/>
                    <a:gd name="T9" fmla="*/ 0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9" name="Freeform 408"/>
                <p:cNvSpPr>
                  <a:spLocks/>
                </p:cNvSpPr>
                <p:nvPr/>
              </p:nvSpPr>
              <p:spPr bwMode="auto">
                <a:xfrm>
                  <a:off x="5" y="1"/>
                  <a:ext cx="36" cy="10"/>
                </a:xfrm>
                <a:custGeom>
                  <a:avLst/>
                  <a:gdLst>
                    <a:gd name="T0" fmla="*/ 1 w 72"/>
                    <a:gd name="T1" fmla="*/ 0 h 31"/>
                    <a:gd name="T2" fmla="*/ 1 w 72"/>
                    <a:gd name="T3" fmla="*/ 0 h 31"/>
                    <a:gd name="T4" fmla="*/ 1 w 72"/>
                    <a:gd name="T5" fmla="*/ 0 h 31"/>
                    <a:gd name="T6" fmla="*/ 1 w 72"/>
                    <a:gd name="T7" fmla="*/ 0 h 31"/>
                    <a:gd name="T8" fmla="*/ 1 w 72"/>
                    <a:gd name="T9" fmla="*/ 0 h 31"/>
                    <a:gd name="T10" fmla="*/ 1 w 72"/>
                    <a:gd name="T11" fmla="*/ 0 h 31"/>
                    <a:gd name="T12" fmla="*/ 1 w 72"/>
                    <a:gd name="T13" fmla="*/ 0 h 31"/>
                    <a:gd name="T14" fmla="*/ 0 w 72"/>
                    <a:gd name="T15" fmla="*/ 0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80" name="Freeform 409"/>
                <p:cNvSpPr>
                  <a:spLocks/>
                </p:cNvSpPr>
                <p:nvPr/>
              </p:nvSpPr>
              <p:spPr bwMode="auto">
                <a:xfrm>
                  <a:off x="8"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46" name="Group 410"/>
              <p:cNvGrpSpPr>
                <a:grpSpLocks/>
              </p:cNvGrpSpPr>
              <p:nvPr/>
            </p:nvGrpSpPr>
            <p:grpSpPr bwMode="auto">
              <a:xfrm>
                <a:off x="195" y="0"/>
                <a:ext cx="44" cy="23"/>
                <a:chOff x="0" y="0"/>
                <a:chExt cx="44" cy="23"/>
              </a:xfrm>
            </p:grpSpPr>
            <p:sp>
              <p:nvSpPr>
                <p:cNvPr id="15675" name="Freeform 411"/>
                <p:cNvSpPr>
                  <a:spLocks/>
                </p:cNvSpPr>
                <p:nvPr/>
              </p:nvSpPr>
              <p:spPr bwMode="auto">
                <a:xfrm>
                  <a:off x="0" y="0"/>
                  <a:ext cx="19" cy="23"/>
                </a:xfrm>
                <a:custGeom>
                  <a:avLst/>
                  <a:gdLst>
                    <a:gd name="T0" fmla="*/ 1 w 38"/>
                    <a:gd name="T1" fmla="*/ 0 h 69"/>
                    <a:gd name="T2" fmla="*/ 0 w 38"/>
                    <a:gd name="T3" fmla="*/ 0 h 69"/>
                    <a:gd name="T4" fmla="*/ 1 w 38"/>
                    <a:gd name="T5" fmla="*/ 0 h 69"/>
                    <a:gd name="T6" fmla="*/ 1 w 38"/>
                    <a:gd name="T7" fmla="*/ 0 h 69"/>
                    <a:gd name="T8" fmla="*/ 1 w 38"/>
                    <a:gd name="T9" fmla="*/ 0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6" name="Freeform 412"/>
                <p:cNvSpPr>
                  <a:spLocks/>
                </p:cNvSpPr>
                <p:nvPr/>
              </p:nvSpPr>
              <p:spPr bwMode="auto">
                <a:xfrm>
                  <a:off x="6" y="0"/>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7" name="Freeform 413"/>
                <p:cNvSpPr>
                  <a:spLocks/>
                </p:cNvSpPr>
                <p:nvPr/>
              </p:nvSpPr>
              <p:spPr bwMode="auto">
                <a:xfrm>
                  <a:off x="12" y="12"/>
                  <a:ext cx="32" cy="11"/>
                </a:xfrm>
                <a:custGeom>
                  <a:avLst/>
                  <a:gdLst>
                    <a:gd name="T0" fmla="*/ 0 w 65"/>
                    <a:gd name="T1" fmla="*/ 0 h 31"/>
                    <a:gd name="T2" fmla="*/ 0 w 65"/>
                    <a:gd name="T3" fmla="*/ 0 h 31"/>
                    <a:gd name="T4" fmla="*/ 0 w 65"/>
                    <a:gd name="T5" fmla="*/ 0 h 31"/>
                    <a:gd name="T6" fmla="*/ 0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47" name="Group 414"/>
              <p:cNvGrpSpPr>
                <a:grpSpLocks/>
              </p:cNvGrpSpPr>
              <p:nvPr/>
            </p:nvGrpSpPr>
            <p:grpSpPr bwMode="auto">
              <a:xfrm>
                <a:off x="207" y="14"/>
                <a:ext cx="45" cy="22"/>
                <a:chOff x="0" y="0"/>
                <a:chExt cx="45" cy="22"/>
              </a:xfrm>
            </p:grpSpPr>
            <p:sp>
              <p:nvSpPr>
                <p:cNvPr id="15672" name="Freeform 415"/>
                <p:cNvSpPr>
                  <a:spLocks/>
                </p:cNvSpPr>
                <p:nvPr/>
              </p:nvSpPr>
              <p:spPr bwMode="auto">
                <a:xfrm>
                  <a:off x="0" y="0"/>
                  <a:ext cx="20" cy="22"/>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3" name="Freeform 416"/>
                <p:cNvSpPr>
                  <a:spLocks/>
                </p:cNvSpPr>
                <p:nvPr/>
              </p:nvSpPr>
              <p:spPr bwMode="auto">
                <a:xfrm>
                  <a:off x="7" y="0"/>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4" name="Freeform 417"/>
                <p:cNvSpPr>
                  <a:spLocks/>
                </p:cNvSpPr>
                <p:nvPr/>
              </p:nvSpPr>
              <p:spPr bwMode="auto">
                <a:xfrm>
                  <a:off x="12" y="1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48" name="Group 418"/>
              <p:cNvGrpSpPr>
                <a:grpSpLocks/>
              </p:cNvGrpSpPr>
              <p:nvPr/>
            </p:nvGrpSpPr>
            <p:grpSpPr bwMode="auto">
              <a:xfrm>
                <a:off x="220" y="27"/>
                <a:ext cx="45" cy="23"/>
                <a:chOff x="0" y="0"/>
                <a:chExt cx="45" cy="23"/>
              </a:xfrm>
            </p:grpSpPr>
            <p:sp>
              <p:nvSpPr>
                <p:cNvPr id="15669" name="Freeform 419"/>
                <p:cNvSpPr>
                  <a:spLocks/>
                </p:cNvSpPr>
                <p:nvPr/>
              </p:nvSpPr>
              <p:spPr bwMode="auto">
                <a:xfrm>
                  <a:off x="0" y="0"/>
                  <a:ext cx="20" cy="23"/>
                </a:xfrm>
                <a:custGeom>
                  <a:avLst/>
                  <a:gdLst>
                    <a:gd name="T0" fmla="*/ 0 w 41"/>
                    <a:gd name="T1" fmla="*/ 0 h 68"/>
                    <a:gd name="T2" fmla="*/ 0 w 41"/>
                    <a:gd name="T3" fmla="*/ 0 h 68"/>
                    <a:gd name="T4" fmla="*/ 0 w 41"/>
                    <a:gd name="T5" fmla="*/ 0 h 68"/>
                    <a:gd name="T6" fmla="*/ 0 w 41"/>
                    <a:gd name="T7" fmla="*/ 0 h 68"/>
                    <a:gd name="T8" fmla="*/ 0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0" name="Freeform 420"/>
                <p:cNvSpPr>
                  <a:spLocks/>
                </p:cNvSpPr>
                <p:nvPr/>
              </p:nvSpPr>
              <p:spPr bwMode="auto">
                <a:xfrm>
                  <a:off x="7" y="1"/>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1" name="Freeform 421"/>
                <p:cNvSpPr>
                  <a:spLocks/>
                </p:cNvSpPr>
                <p:nvPr/>
              </p:nvSpPr>
              <p:spPr bwMode="auto">
                <a:xfrm>
                  <a:off x="12" y="13"/>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49" name="Group 422"/>
              <p:cNvGrpSpPr>
                <a:grpSpLocks/>
              </p:cNvGrpSpPr>
              <p:nvPr/>
            </p:nvGrpSpPr>
            <p:grpSpPr bwMode="auto">
              <a:xfrm>
                <a:off x="234" y="40"/>
                <a:ext cx="44" cy="23"/>
                <a:chOff x="0" y="0"/>
                <a:chExt cx="44" cy="23"/>
              </a:xfrm>
            </p:grpSpPr>
            <p:sp>
              <p:nvSpPr>
                <p:cNvPr id="15666" name="Freeform 423"/>
                <p:cNvSpPr>
                  <a:spLocks/>
                </p:cNvSpPr>
                <p:nvPr/>
              </p:nvSpPr>
              <p:spPr bwMode="auto">
                <a:xfrm>
                  <a:off x="0" y="0"/>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67" name="Freeform 424"/>
                <p:cNvSpPr>
                  <a:spLocks/>
                </p:cNvSpPr>
                <p:nvPr/>
              </p:nvSpPr>
              <p:spPr bwMode="auto">
                <a:xfrm>
                  <a:off x="6" y="1"/>
                  <a:ext cx="32" cy="11"/>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68" name="Freeform 425"/>
                <p:cNvSpPr>
                  <a:spLocks/>
                </p:cNvSpPr>
                <p:nvPr/>
              </p:nvSpPr>
              <p:spPr bwMode="auto">
                <a:xfrm>
                  <a:off x="11" y="13"/>
                  <a:ext cx="33" cy="9"/>
                </a:xfrm>
                <a:custGeom>
                  <a:avLst/>
                  <a:gdLst>
                    <a:gd name="T0" fmla="*/ 0 w 65"/>
                    <a:gd name="T1" fmla="*/ 0 h 28"/>
                    <a:gd name="T2" fmla="*/ 1 w 65"/>
                    <a:gd name="T3" fmla="*/ 0 h 28"/>
                    <a:gd name="T4" fmla="*/ 1 w 65"/>
                    <a:gd name="T5" fmla="*/ 0 h 28"/>
                    <a:gd name="T6" fmla="*/ 1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50" name="Group 426"/>
              <p:cNvGrpSpPr>
                <a:grpSpLocks/>
              </p:cNvGrpSpPr>
              <p:nvPr/>
            </p:nvGrpSpPr>
            <p:grpSpPr bwMode="auto">
              <a:xfrm>
                <a:off x="249" y="53"/>
                <a:ext cx="83" cy="63"/>
                <a:chOff x="0" y="0"/>
                <a:chExt cx="83" cy="63"/>
              </a:xfrm>
            </p:grpSpPr>
            <p:grpSp>
              <p:nvGrpSpPr>
                <p:cNvPr id="15650" name="Group 427"/>
                <p:cNvGrpSpPr>
                  <a:grpSpLocks/>
                </p:cNvGrpSpPr>
                <p:nvPr/>
              </p:nvGrpSpPr>
              <p:grpSpPr bwMode="auto">
                <a:xfrm>
                  <a:off x="0" y="0"/>
                  <a:ext cx="44" cy="23"/>
                  <a:chOff x="0" y="0"/>
                  <a:chExt cx="44" cy="23"/>
                </a:xfrm>
              </p:grpSpPr>
              <p:sp>
                <p:nvSpPr>
                  <p:cNvPr id="15663" name="Freeform 428"/>
                  <p:cNvSpPr>
                    <a:spLocks/>
                  </p:cNvSpPr>
                  <p:nvPr/>
                </p:nvSpPr>
                <p:spPr bwMode="auto">
                  <a:xfrm>
                    <a:off x="0" y="0"/>
                    <a:ext cx="19" cy="23"/>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64" name="Freeform 429"/>
                  <p:cNvSpPr>
                    <a:spLocks/>
                  </p:cNvSpPr>
                  <p:nvPr/>
                </p:nvSpPr>
                <p:spPr bwMode="auto">
                  <a:xfrm>
                    <a:off x="6" y="0"/>
                    <a:ext cx="32" cy="11"/>
                  </a:xfrm>
                  <a:custGeom>
                    <a:avLst/>
                    <a:gdLst>
                      <a:gd name="T0" fmla="*/ 0 w 66"/>
                      <a:gd name="T1" fmla="*/ 0 h 32"/>
                      <a:gd name="T2" fmla="*/ 0 w 66"/>
                      <a:gd name="T3" fmla="*/ 0 h 32"/>
                      <a:gd name="T4" fmla="*/ 0 w 66"/>
                      <a:gd name="T5" fmla="*/ 0 h 32"/>
                      <a:gd name="T6" fmla="*/ 0 w 66"/>
                      <a:gd name="T7" fmla="*/ 0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65" name="Freeform 430"/>
                  <p:cNvSpPr>
                    <a:spLocks/>
                  </p:cNvSpPr>
                  <p:nvPr/>
                </p:nvSpPr>
                <p:spPr bwMode="auto">
                  <a:xfrm>
                    <a:off x="11" y="12"/>
                    <a:ext cx="33" cy="10"/>
                  </a:xfrm>
                  <a:custGeom>
                    <a:avLst/>
                    <a:gdLst>
                      <a:gd name="T0" fmla="*/ 0 w 65"/>
                      <a:gd name="T1" fmla="*/ 0 h 31"/>
                      <a:gd name="T2" fmla="*/ 1 w 65"/>
                      <a:gd name="T3" fmla="*/ 0 h 31"/>
                      <a:gd name="T4" fmla="*/ 1 w 65"/>
                      <a:gd name="T5" fmla="*/ 0 h 31"/>
                      <a:gd name="T6" fmla="*/ 1 w 65"/>
                      <a:gd name="T7" fmla="*/ 0 h 31"/>
                      <a:gd name="T8" fmla="*/ 0 w 65"/>
                      <a:gd name="T9" fmla="*/ 0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651" name="Group 431"/>
                <p:cNvGrpSpPr>
                  <a:grpSpLocks/>
                </p:cNvGrpSpPr>
                <p:nvPr/>
              </p:nvGrpSpPr>
              <p:grpSpPr bwMode="auto">
                <a:xfrm>
                  <a:off x="12" y="13"/>
                  <a:ext cx="45" cy="23"/>
                  <a:chOff x="0" y="0"/>
                  <a:chExt cx="45" cy="23"/>
                </a:xfrm>
              </p:grpSpPr>
              <p:sp>
                <p:nvSpPr>
                  <p:cNvPr id="15660" name="Freeform 432"/>
                  <p:cNvSpPr>
                    <a:spLocks/>
                  </p:cNvSpPr>
                  <p:nvPr/>
                </p:nvSpPr>
                <p:spPr bwMode="auto">
                  <a:xfrm>
                    <a:off x="0" y="0"/>
                    <a:ext cx="20" cy="23"/>
                  </a:xfrm>
                  <a:custGeom>
                    <a:avLst/>
                    <a:gdLst>
                      <a:gd name="T0" fmla="*/ 1 w 40"/>
                      <a:gd name="T1" fmla="*/ 0 h 69"/>
                      <a:gd name="T2" fmla="*/ 0 w 40"/>
                      <a:gd name="T3" fmla="*/ 0 h 69"/>
                      <a:gd name="T4" fmla="*/ 1 w 40"/>
                      <a:gd name="T5" fmla="*/ 0 h 69"/>
                      <a:gd name="T6" fmla="*/ 1 w 40"/>
                      <a:gd name="T7" fmla="*/ 0 h 69"/>
                      <a:gd name="T8" fmla="*/ 1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61" name="Freeform 433"/>
                  <p:cNvSpPr>
                    <a:spLocks/>
                  </p:cNvSpPr>
                  <p:nvPr/>
                </p:nvSpPr>
                <p:spPr bwMode="auto">
                  <a:xfrm>
                    <a:off x="7" y="1"/>
                    <a:ext cx="33" cy="11"/>
                  </a:xfrm>
                  <a:custGeom>
                    <a:avLst/>
                    <a:gdLst>
                      <a:gd name="T0" fmla="*/ 0 w 66"/>
                      <a:gd name="T1" fmla="*/ 0 h 35"/>
                      <a:gd name="T2" fmla="*/ 1 w 66"/>
                      <a:gd name="T3" fmla="*/ 0 h 35"/>
                      <a:gd name="T4" fmla="*/ 1 w 66"/>
                      <a:gd name="T5" fmla="*/ 0 h 35"/>
                      <a:gd name="T6" fmla="*/ 1 w 66"/>
                      <a:gd name="T7" fmla="*/ 0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62" name="Freeform 434"/>
                  <p:cNvSpPr>
                    <a:spLocks/>
                  </p:cNvSpPr>
                  <p:nvPr/>
                </p:nvSpPr>
                <p:spPr bwMode="auto">
                  <a:xfrm>
                    <a:off x="12" y="13"/>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652" name="Group 435"/>
                <p:cNvGrpSpPr>
                  <a:grpSpLocks/>
                </p:cNvGrpSpPr>
                <p:nvPr/>
              </p:nvGrpSpPr>
              <p:grpSpPr bwMode="auto">
                <a:xfrm>
                  <a:off x="25" y="27"/>
                  <a:ext cx="44" cy="23"/>
                  <a:chOff x="0" y="0"/>
                  <a:chExt cx="44" cy="23"/>
                </a:xfrm>
              </p:grpSpPr>
              <p:sp>
                <p:nvSpPr>
                  <p:cNvPr id="15657" name="Freeform 436"/>
                  <p:cNvSpPr>
                    <a:spLocks/>
                  </p:cNvSpPr>
                  <p:nvPr/>
                </p:nvSpPr>
                <p:spPr bwMode="auto">
                  <a:xfrm>
                    <a:off x="0" y="0"/>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58" name="Freeform 437"/>
                  <p:cNvSpPr>
                    <a:spLocks/>
                  </p:cNvSpPr>
                  <p:nvPr/>
                </p:nvSpPr>
                <p:spPr bwMode="auto">
                  <a:xfrm>
                    <a:off x="6" y="0"/>
                    <a:ext cx="32" cy="12"/>
                  </a:xfrm>
                  <a:custGeom>
                    <a:avLst/>
                    <a:gdLst>
                      <a:gd name="T0" fmla="*/ 0 w 65"/>
                      <a:gd name="T1" fmla="*/ 0 h 35"/>
                      <a:gd name="T2" fmla="*/ 0 w 65"/>
                      <a:gd name="T3" fmla="*/ 0 h 35"/>
                      <a:gd name="T4" fmla="*/ 0 w 65"/>
                      <a:gd name="T5" fmla="*/ 0 h 35"/>
                      <a:gd name="T6" fmla="*/ 0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59" name="Freeform 438"/>
                  <p:cNvSpPr>
                    <a:spLocks/>
                  </p:cNvSpPr>
                  <p:nvPr/>
                </p:nvSpPr>
                <p:spPr bwMode="auto">
                  <a:xfrm>
                    <a:off x="12" y="13"/>
                    <a:ext cx="32" cy="9"/>
                  </a:xfrm>
                  <a:custGeom>
                    <a:avLst/>
                    <a:gdLst>
                      <a:gd name="T0" fmla="*/ 0 w 65"/>
                      <a:gd name="T1" fmla="*/ 0 h 29"/>
                      <a:gd name="T2" fmla="*/ 0 w 65"/>
                      <a:gd name="T3" fmla="*/ 0 h 29"/>
                      <a:gd name="T4" fmla="*/ 0 w 65"/>
                      <a:gd name="T5" fmla="*/ 0 h 29"/>
                      <a:gd name="T6" fmla="*/ 0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653" name="Group 439"/>
                <p:cNvGrpSpPr>
                  <a:grpSpLocks/>
                </p:cNvGrpSpPr>
                <p:nvPr/>
              </p:nvGrpSpPr>
              <p:grpSpPr bwMode="auto">
                <a:xfrm>
                  <a:off x="38" y="40"/>
                  <a:ext cx="45" cy="23"/>
                  <a:chOff x="0" y="0"/>
                  <a:chExt cx="45" cy="23"/>
                </a:xfrm>
              </p:grpSpPr>
              <p:sp>
                <p:nvSpPr>
                  <p:cNvPr id="15654" name="Freeform 440"/>
                  <p:cNvSpPr>
                    <a:spLocks/>
                  </p:cNvSpPr>
                  <p:nvPr/>
                </p:nvSpPr>
                <p:spPr bwMode="auto">
                  <a:xfrm>
                    <a:off x="0" y="0"/>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55" name="Freeform 441"/>
                  <p:cNvSpPr>
                    <a:spLocks/>
                  </p:cNvSpPr>
                  <p:nvPr/>
                </p:nvSpPr>
                <p:spPr bwMode="auto">
                  <a:xfrm>
                    <a:off x="7" y="1"/>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56" name="Freeform 442"/>
                  <p:cNvSpPr>
                    <a:spLocks/>
                  </p:cNvSpPr>
                  <p:nvPr/>
                </p:nvSpPr>
                <p:spPr bwMode="auto">
                  <a:xfrm>
                    <a:off x="12" y="13"/>
                    <a:ext cx="33" cy="9"/>
                  </a:xfrm>
                  <a:custGeom>
                    <a:avLst/>
                    <a:gdLst>
                      <a:gd name="T0" fmla="*/ 0 w 65"/>
                      <a:gd name="T1" fmla="*/ 0 h 29"/>
                      <a:gd name="T2" fmla="*/ 1 w 65"/>
                      <a:gd name="T3" fmla="*/ 0 h 29"/>
                      <a:gd name="T4" fmla="*/ 1 w 65"/>
                      <a:gd name="T5" fmla="*/ 0 h 29"/>
                      <a:gd name="T6" fmla="*/ 1 w 65"/>
                      <a:gd name="T7" fmla="*/ 0 h 29"/>
                      <a:gd name="T8" fmla="*/ 0 w 65"/>
                      <a:gd name="T9" fmla="*/ 0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5551" name="Group 443"/>
              <p:cNvGrpSpPr>
                <a:grpSpLocks/>
              </p:cNvGrpSpPr>
              <p:nvPr/>
            </p:nvGrpSpPr>
            <p:grpSpPr bwMode="auto">
              <a:xfrm>
                <a:off x="302" y="106"/>
                <a:ext cx="83" cy="63"/>
                <a:chOff x="0" y="0"/>
                <a:chExt cx="83" cy="63"/>
              </a:xfrm>
            </p:grpSpPr>
            <p:grpSp>
              <p:nvGrpSpPr>
                <p:cNvPr id="15634" name="Group 444"/>
                <p:cNvGrpSpPr>
                  <a:grpSpLocks/>
                </p:cNvGrpSpPr>
                <p:nvPr/>
              </p:nvGrpSpPr>
              <p:grpSpPr bwMode="auto">
                <a:xfrm>
                  <a:off x="0" y="0"/>
                  <a:ext cx="44" cy="22"/>
                  <a:chOff x="0" y="0"/>
                  <a:chExt cx="44" cy="22"/>
                </a:xfrm>
              </p:grpSpPr>
              <p:sp>
                <p:nvSpPr>
                  <p:cNvPr id="15647" name="Freeform 445"/>
                  <p:cNvSpPr>
                    <a:spLocks/>
                  </p:cNvSpPr>
                  <p:nvPr/>
                </p:nvSpPr>
                <p:spPr bwMode="auto">
                  <a:xfrm>
                    <a:off x="0" y="0"/>
                    <a:ext cx="19" cy="22"/>
                  </a:xfrm>
                  <a:custGeom>
                    <a:avLst/>
                    <a:gdLst>
                      <a:gd name="T0" fmla="*/ 1 w 38"/>
                      <a:gd name="T1" fmla="*/ 0 h 68"/>
                      <a:gd name="T2" fmla="*/ 0 w 38"/>
                      <a:gd name="T3" fmla="*/ 0 h 68"/>
                      <a:gd name="T4" fmla="*/ 1 w 38"/>
                      <a:gd name="T5" fmla="*/ 0 h 68"/>
                      <a:gd name="T6" fmla="*/ 1 w 38"/>
                      <a:gd name="T7" fmla="*/ 0 h 68"/>
                      <a:gd name="T8" fmla="*/ 1 w 38"/>
                      <a:gd name="T9" fmla="*/ 0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48" name="Freeform 446"/>
                  <p:cNvSpPr>
                    <a:spLocks/>
                  </p:cNvSpPr>
                  <p:nvPr/>
                </p:nvSpPr>
                <p:spPr bwMode="auto">
                  <a:xfrm>
                    <a:off x="6" y="0"/>
                    <a:ext cx="33" cy="12"/>
                  </a:xfrm>
                  <a:custGeom>
                    <a:avLst/>
                    <a:gdLst>
                      <a:gd name="T0" fmla="*/ 0 w 65"/>
                      <a:gd name="T1" fmla="*/ 0 h 35"/>
                      <a:gd name="T2" fmla="*/ 1 w 65"/>
                      <a:gd name="T3" fmla="*/ 0 h 35"/>
                      <a:gd name="T4" fmla="*/ 1 w 65"/>
                      <a:gd name="T5" fmla="*/ 0 h 35"/>
                      <a:gd name="T6" fmla="*/ 1 w 65"/>
                      <a:gd name="T7" fmla="*/ 0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49" name="Freeform 447"/>
                  <p:cNvSpPr>
                    <a:spLocks/>
                  </p:cNvSpPr>
                  <p:nvPr/>
                </p:nvSpPr>
                <p:spPr bwMode="auto">
                  <a:xfrm>
                    <a:off x="11" y="12"/>
                    <a:ext cx="33" cy="10"/>
                  </a:xfrm>
                  <a:custGeom>
                    <a:avLst/>
                    <a:gdLst>
                      <a:gd name="T0" fmla="*/ 0 w 66"/>
                      <a:gd name="T1" fmla="*/ 0 h 28"/>
                      <a:gd name="T2" fmla="*/ 1 w 66"/>
                      <a:gd name="T3" fmla="*/ 0 h 28"/>
                      <a:gd name="T4" fmla="*/ 1 w 66"/>
                      <a:gd name="T5" fmla="*/ 0 h 28"/>
                      <a:gd name="T6" fmla="*/ 1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635" name="Group 448"/>
                <p:cNvGrpSpPr>
                  <a:grpSpLocks/>
                </p:cNvGrpSpPr>
                <p:nvPr/>
              </p:nvGrpSpPr>
              <p:grpSpPr bwMode="auto">
                <a:xfrm>
                  <a:off x="12" y="13"/>
                  <a:ext cx="44" cy="23"/>
                  <a:chOff x="0" y="0"/>
                  <a:chExt cx="44" cy="23"/>
                </a:xfrm>
              </p:grpSpPr>
              <p:sp>
                <p:nvSpPr>
                  <p:cNvPr id="15644" name="Freeform 449"/>
                  <p:cNvSpPr>
                    <a:spLocks/>
                  </p:cNvSpPr>
                  <p:nvPr/>
                </p:nvSpPr>
                <p:spPr bwMode="auto">
                  <a:xfrm>
                    <a:off x="0" y="0"/>
                    <a:ext cx="19" cy="23"/>
                  </a:xfrm>
                  <a:custGeom>
                    <a:avLst/>
                    <a:gdLst>
                      <a:gd name="T0" fmla="*/ 0 w 40"/>
                      <a:gd name="T1" fmla="*/ 0 h 68"/>
                      <a:gd name="T2" fmla="*/ 0 w 40"/>
                      <a:gd name="T3" fmla="*/ 0 h 68"/>
                      <a:gd name="T4" fmla="*/ 0 w 40"/>
                      <a:gd name="T5" fmla="*/ 0 h 68"/>
                      <a:gd name="T6" fmla="*/ 0 w 40"/>
                      <a:gd name="T7" fmla="*/ 0 h 68"/>
                      <a:gd name="T8" fmla="*/ 0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45" name="Freeform 450"/>
                  <p:cNvSpPr>
                    <a:spLocks/>
                  </p:cNvSpPr>
                  <p:nvPr/>
                </p:nvSpPr>
                <p:spPr bwMode="auto">
                  <a:xfrm>
                    <a:off x="7" y="1"/>
                    <a:ext cx="32" cy="11"/>
                  </a:xfrm>
                  <a:custGeom>
                    <a:avLst/>
                    <a:gdLst>
                      <a:gd name="T0" fmla="*/ 0 w 63"/>
                      <a:gd name="T1" fmla="*/ 0 h 33"/>
                      <a:gd name="T2" fmla="*/ 1 w 63"/>
                      <a:gd name="T3" fmla="*/ 0 h 33"/>
                      <a:gd name="T4" fmla="*/ 1 w 63"/>
                      <a:gd name="T5" fmla="*/ 0 h 33"/>
                      <a:gd name="T6" fmla="*/ 1 w 63"/>
                      <a:gd name="T7" fmla="*/ 0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46" name="Freeform 451"/>
                  <p:cNvSpPr>
                    <a:spLocks/>
                  </p:cNvSpPr>
                  <p:nvPr/>
                </p:nvSpPr>
                <p:spPr bwMode="auto">
                  <a:xfrm>
                    <a:off x="12" y="13"/>
                    <a:ext cx="32" cy="10"/>
                  </a:xfrm>
                  <a:custGeom>
                    <a:avLst/>
                    <a:gdLst>
                      <a:gd name="T0" fmla="*/ 0 w 65"/>
                      <a:gd name="T1" fmla="*/ 0 h 30"/>
                      <a:gd name="T2" fmla="*/ 0 w 65"/>
                      <a:gd name="T3" fmla="*/ 0 h 30"/>
                      <a:gd name="T4" fmla="*/ 0 w 65"/>
                      <a:gd name="T5" fmla="*/ 0 h 30"/>
                      <a:gd name="T6" fmla="*/ 0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636" name="Group 452"/>
                <p:cNvGrpSpPr>
                  <a:grpSpLocks/>
                </p:cNvGrpSpPr>
                <p:nvPr/>
              </p:nvGrpSpPr>
              <p:grpSpPr bwMode="auto">
                <a:xfrm>
                  <a:off x="25" y="27"/>
                  <a:ext cx="45" cy="23"/>
                  <a:chOff x="0" y="0"/>
                  <a:chExt cx="45" cy="23"/>
                </a:xfrm>
              </p:grpSpPr>
              <p:sp>
                <p:nvSpPr>
                  <p:cNvPr id="15641" name="Freeform 453"/>
                  <p:cNvSpPr>
                    <a:spLocks/>
                  </p:cNvSpPr>
                  <p:nvPr/>
                </p:nvSpPr>
                <p:spPr bwMode="auto">
                  <a:xfrm>
                    <a:off x="0" y="0"/>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42" name="Freeform 454"/>
                  <p:cNvSpPr>
                    <a:spLocks/>
                  </p:cNvSpPr>
                  <p:nvPr/>
                </p:nvSpPr>
                <p:spPr bwMode="auto">
                  <a:xfrm>
                    <a:off x="6" y="0"/>
                    <a:ext cx="33"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43" name="Freeform 455"/>
                  <p:cNvSpPr>
                    <a:spLocks/>
                  </p:cNvSpPr>
                  <p:nvPr/>
                </p:nvSpPr>
                <p:spPr bwMode="auto">
                  <a:xfrm>
                    <a:off x="12" y="12"/>
                    <a:ext cx="33" cy="10"/>
                  </a:xfrm>
                  <a:custGeom>
                    <a:avLst/>
                    <a:gdLst>
                      <a:gd name="T0" fmla="*/ 0 w 66"/>
                      <a:gd name="T1" fmla="*/ 0 h 30"/>
                      <a:gd name="T2" fmla="*/ 1 w 66"/>
                      <a:gd name="T3" fmla="*/ 0 h 30"/>
                      <a:gd name="T4" fmla="*/ 1 w 66"/>
                      <a:gd name="T5" fmla="*/ 0 h 30"/>
                      <a:gd name="T6" fmla="*/ 1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637" name="Group 456"/>
                <p:cNvGrpSpPr>
                  <a:grpSpLocks/>
                </p:cNvGrpSpPr>
                <p:nvPr/>
              </p:nvGrpSpPr>
              <p:grpSpPr bwMode="auto">
                <a:xfrm>
                  <a:off x="38" y="40"/>
                  <a:ext cx="45" cy="23"/>
                  <a:chOff x="0" y="0"/>
                  <a:chExt cx="45" cy="23"/>
                </a:xfrm>
              </p:grpSpPr>
              <p:sp>
                <p:nvSpPr>
                  <p:cNvPr id="15638" name="Freeform 457"/>
                  <p:cNvSpPr>
                    <a:spLocks/>
                  </p:cNvSpPr>
                  <p:nvPr/>
                </p:nvSpPr>
                <p:spPr bwMode="auto">
                  <a:xfrm>
                    <a:off x="0" y="0"/>
                    <a:ext cx="20" cy="23"/>
                  </a:xfrm>
                  <a:custGeom>
                    <a:avLst/>
                    <a:gdLst>
                      <a:gd name="T0" fmla="*/ 0 w 41"/>
                      <a:gd name="T1" fmla="*/ 0 h 70"/>
                      <a:gd name="T2" fmla="*/ 0 w 41"/>
                      <a:gd name="T3" fmla="*/ 0 h 70"/>
                      <a:gd name="T4" fmla="*/ 0 w 41"/>
                      <a:gd name="T5" fmla="*/ 0 h 70"/>
                      <a:gd name="T6" fmla="*/ 0 w 41"/>
                      <a:gd name="T7" fmla="*/ 0 h 70"/>
                      <a:gd name="T8" fmla="*/ 0 w 41"/>
                      <a:gd name="T9" fmla="*/ 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39" name="Freeform 458"/>
                  <p:cNvSpPr>
                    <a:spLocks/>
                  </p:cNvSpPr>
                  <p:nvPr/>
                </p:nvSpPr>
                <p:spPr bwMode="auto">
                  <a:xfrm>
                    <a:off x="7" y="0"/>
                    <a:ext cx="32" cy="12"/>
                  </a:xfrm>
                  <a:custGeom>
                    <a:avLst/>
                    <a:gdLst>
                      <a:gd name="T0" fmla="*/ 0 w 65"/>
                      <a:gd name="T1" fmla="*/ 0 h 34"/>
                      <a:gd name="T2" fmla="*/ 0 w 65"/>
                      <a:gd name="T3" fmla="*/ 0 h 34"/>
                      <a:gd name="T4" fmla="*/ 0 w 65"/>
                      <a:gd name="T5" fmla="*/ 0 h 34"/>
                      <a:gd name="T6" fmla="*/ 0 w 65"/>
                      <a:gd name="T7" fmla="*/ 0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40" name="Freeform 459"/>
                  <p:cNvSpPr>
                    <a:spLocks/>
                  </p:cNvSpPr>
                  <p:nvPr/>
                </p:nvSpPr>
                <p:spPr bwMode="auto">
                  <a:xfrm>
                    <a:off x="13" y="13"/>
                    <a:ext cx="32" cy="9"/>
                  </a:xfrm>
                  <a:custGeom>
                    <a:avLst/>
                    <a:gdLst>
                      <a:gd name="T0" fmla="*/ 0 w 66"/>
                      <a:gd name="T1" fmla="*/ 0 h 28"/>
                      <a:gd name="T2" fmla="*/ 0 w 66"/>
                      <a:gd name="T3" fmla="*/ 0 h 28"/>
                      <a:gd name="T4" fmla="*/ 0 w 66"/>
                      <a:gd name="T5" fmla="*/ 0 h 28"/>
                      <a:gd name="T6" fmla="*/ 0 w 66"/>
                      <a:gd name="T7" fmla="*/ 0 h 28"/>
                      <a:gd name="T8" fmla="*/ 0 w 66"/>
                      <a:gd name="T9" fmla="*/ 0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5552" name="Group 460"/>
              <p:cNvGrpSpPr>
                <a:grpSpLocks/>
              </p:cNvGrpSpPr>
              <p:nvPr/>
            </p:nvGrpSpPr>
            <p:grpSpPr bwMode="auto">
              <a:xfrm>
                <a:off x="354" y="159"/>
                <a:ext cx="45" cy="23"/>
                <a:chOff x="0" y="0"/>
                <a:chExt cx="45" cy="23"/>
              </a:xfrm>
            </p:grpSpPr>
            <p:sp>
              <p:nvSpPr>
                <p:cNvPr id="15631" name="Freeform 461"/>
                <p:cNvSpPr>
                  <a:spLocks/>
                </p:cNvSpPr>
                <p:nvPr/>
              </p:nvSpPr>
              <p:spPr bwMode="auto">
                <a:xfrm>
                  <a:off x="0" y="0"/>
                  <a:ext cx="20" cy="23"/>
                </a:xfrm>
                <a:custGeom>
                  <a:avLst/>
                  <a:gdLst>
                    <a:gd name="T0" fmla="*/ 1 w 39"/>
                    <a:gd name="T1" fmla="*/ 0 h 70"/>
                    <a:gd name="T2" fmla="*/ 0 w 39"/>
                    <a:gd name="T3" fmla="*/ 0 h 70"/>
                    <a:gd name="T4" fmla="*/ 1 w 39"/>
                    <a:gd name="T5" fmla="*/ 0 h 70"/>
                    <a:gd name="T6" fmla="*/ 1 w 39"/>
                    <a:gd name="T7" fmla="*/ 0 h 70"/>
                    <a:gd name="T8" fmla="*/ 1 w 39"/>
                    <a:gd name="T9" fmla="*/ 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32" name="Freeform 462"/>
                <p:cNvSpPr>
                  <a:spLocks/>
                </p:cNvSpPr>
                <p:nvPr/>
              </p:nvSpPr>
              <p:spPr bwMode="auto">
                <a:xfrm>
                  <a:off x="7" y="0"/>
                  <a:ext cx="32" cy="12"/>
                </a:xfrm>
                <a:custGeom>
                  <a:avLst/>
                  <a:gdLst>
                    <a:gd name="T0" fmla="*/ 0 w 63"/>
                    <a:gd name="T1" fmla="*/ 0 h 35"/>
                    <a:gd name="T2" fmla="*/ 1 w 63"/>
                    <a:gd name="T3" fmla="*/ 0 h 35"/>
                    <a:gd name="T4" fmla="*/ 1 w 63"/>
                    <a:gd name="T5" fmla="*/ 0 h 35"/>
                    <a:gd name="T6" fmla="*/ 1 w 63"/>
                    <a:gd name="T7" fmla="*/ 0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33" name="Freeform 463"/>
                <p:cNvSpPr>
                  <a:spLocks/>
                </p:cNvSpPr>
                <p:nvPr/>
              </p:nvSpPr>
              <p:spPr bwMode="auto">
                <a:xfrm>
                  <a:off x="12" y="12"/>
                  <a:ext cx="33" cy="10"/>
                </a:xfrm>
                <a:custGeom>
                  <a:avLst/>
                  <a:gdLst>
                    <a:gd name="T0" fmla="*/ 0 w 64"/>
                    <a:gd name="T1" fmla="*/ 0 h 30"/>
                    <a:gd name="T2" fmla="*/ 1 w 64"/>
                    <a:gd name="T3" fmla="*/ 0 h 30"/>
                    <a:gd name="T4" fmla="*/ 1 w 64"/>
                    <a:gd name="T5" fmla="*/ 0 h 30"/>
                    <a:gd name="T6" fmla="*/ 1 w 64"/>
                    <a:gd name="T7" fmla="*/ 0 h 30"/>
                    <a:gd name="T8" fmla="*/ 0 w 64"/>
                    <a:gd name="T9" fmla="*/ 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53" name="Group 464"/>
              <p:cNvGrpSpPr>
                <a:grpSpLocks/>
              </p:cNvGrpSpPr>
              <p:nvPr/>
            </p:nvGrpSpPr>
            <p:grpSpPr bwMode="auto">
              <a:xfrm>
                <a:off x="367" y="172"/>
                <a:ext cx="45" cy="23"/>
                <a:chOff x="0" y="0"/>
                <a:chExt cx="45" cy="23"/>
              </a:xfrm>
            </p:grpSpPr>
            <p:sp>
              <p:nvSpPr>
                <p:cNvPr id="15628" name="Freeform 465"/>
                <p:cNvSpPr>
                  <a:spLocks/>
                </p:cNvSpPr>
                <p:nvPr/>
              </p:nvSpPr>
              <p:spPr bwMode="auto">
                <a:xfrm>
                  <a:off x="0" y="0"/>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29" name="Freeform 466"/>
                <p:cNvSpPr>
                  <a:spLocks/>
                </p:cNvSpPr>
                <p:nvPr/>
              </p:nvSpPr>
              <p:spPr bwMode="auto">
                <a:xfrm>
                  <a:off x="7" y="1"/>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30" name="Freeform 467"/>
                <p:cNvSpPr>
                  <a:spLocks/>
                </p:cNvSpPr>
                <p:nvPr/>
              </p:nvSpPr>
              <p:spPr bwMode="auto">
                <a:xfrm>
                  <a:off x="12" y="13"/>
                  <a:ext cx="33" cy="10"/>
                </a:xfrm>
                <a:custGeom>
                  <a:avLst/>
                  <a:gdLst>
                    <a:gd name="T0" fmla="*/ 0 w 65"/>
                    <a:gd name="T1" fmla="*/ 0 h 30"/>
                    <a:gd name="T2" fmla="*/ 1 w 65"/>
                    <a:gd name="T3" fmla="*/ 0 h 30"/>
                    <a:gd name="T4" fmla="*/ 1 w 65"/>
                    <a:gd name="T5" fmla="*/ 0 h 30"/>
                    <a:gd name="T6" fmla="*/ 1 w 65"/>
                    <a:gd name="T7" fmla="*/ 0 h 30"/>
                    <a:gd name="T8" fmla="*/ 0 w 65"/>
                    <a:gd name="T9" fmla="*/ 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54" name="Group 468"/>
              <p:cNvGrpSpPr>
                <a:grpSpLocks/>
              </p:cNvGrpSpPr>
              <p:nvPr/>
            </p:nvGrpSpPr>
            <p:grpSpPr bwMode="auto">
              <a:xfrm>
                <a:off x="379" y="186"/>
                <a:ext cx="44" cy="23"/>
                <a:chOff x="0" y="0"/>
                <a:chExt cx="44" cy="23"/>
              </a:xfrm>
            </p:grpSpPr>
            <p:sp>
              <p:nvSpPr>
                <p:cNvPr id="15625" name="Freeform 469"/>
                <p:cNvSpPr>
                  <a:spLocks/>
                </p:cNvSpPr>
                <p:nvPr/>
              </p:nvSpPr>
              <p:spPr bwMode="auto">
                <a:xfrm>
                  <a:off x="0" y="0"/>
                  <a:ext cx="21" cy="23"/>
                </a:xfrm>
                <a:custGeom>
                  <a:avLst/>
                  <a:gdLst>
                    <a:gd name="T0" fmla="*/ 1 w 41"/>
                    <a:gd name="T1" fmla="*/ 0 h 68"/>
                    <a:gd name="T2" fmla="*/ 0 w 41"/>
                    <a:gd name="T3" fmla="*/ 0 h 68"/>
                    <a:gd name="T4" fmla="*/ 1 w 41"/>
                    <a:gd name="T5" fmla="*/ 0 h 68"/>
                    <a:gd name="T6" fmla="*/ 1 w 41"/>
                    <a:gd name="T7" fmla="*/ 0 h 68"/>
                    <a:gd name="T8" fmla="*/ 1 w 41"/>
                    <a:gd name="T9" fmla="*/ 0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26" name="Freeform 470"/>
                <p:cNvSpPr>
                  <a:spLocks/>
                </p:cNvSpPr>
                <p:nvPr/>
              </p:nvSpPr>
              <p:spPr bwMode="auto">
                <a:xfrm>
                  <a:off x="8" y="1"/>
                  <a:ext cx="31" cy="10"/>
                </a:xfrm>
                <a:custGeom>
                  <a:avLst/>
                  <a:gdLst>
                    <a:gd name="T0" fmla="*/ 0 w 63"/>
                    <a:gd name="T1" fmla="*/ 0 h 32"/>
                    <a:gd name="T2" fmla="*/ 0 w 63"/>
                    <a:gd name="T3" fmla="*/ 0 h 32"/>
                    <a:gd name="T4" fmla="*/ 0 w 63"/>
                    <a:gd name="T5" fmla="*/ 0 h 32"/>
                    <a:gd name="T6" fmla="*/ 0 w 63"/>
                    <a:gd name="T7" fmla="*/ 0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27" name="Freeform 471"/>
                <p:cNvSpPr>
                  <a:spLocks/>
                </p:cNvSpPr>
                <p:nvPr/>
              </p:nvSpPr>
              <p:spPr bwMode="auto">
                <a:xfrm>
                  <a:off x="13" y="12"/>
                  <a:ext cx="31" cy="11"/>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55" name="Group 472"/>
              <p:cNvGrpSpPr>
                <a:grpSpLocks/>
              </p:cNvGrpSpPr>
              <p:nvPr/>
            </p:nvGrpSpPr>
            <p:grpSpPr bwMode="auto">
              <a:xfrm>
                <a:off x="393" y="199"/>
                <a:ext cx="45" cy="23"/>
                <a:chOff x="0" y="0"/>
                <a:chExt cx="45" cy="23"/>
              </a:xfrm>
            </p:grpSpPr>
            <p:sp>
              <p:nvSpPr>
                <p:cNvPr id="15622" name="Freeform 473"/>
                <p:cNvSpPr>
                  <a:spLocks/>
                </p:cNvSpPr>
                <p:nvPr/>
              </p:nvSpPr>
              <p:spPr bwMode="auto">
                <a:xfrm>
                  <a:off x="0" y="0"/>
                  <a:ext cx="20" cy="23"/>
                </a:xfrm>
                <a:custGeom>
                  <a:avLst/>
                  <a:gdLst>
                    <a:gd name="T0" fmla="*/ 1 w 40"/>
                    <a:gd name="T1" fmla="*/ 0 h 68"/>
                    <a:gd name="T2" fmla="*/ 0 w 40"/>
                    <a:gd name="T3" fmla="*/ 0 h 68"/>
                    <a:gd name="T4" fmla="*/ 1 w 40"/>
                    <a:gd name="T5" fmla="*/ 0 h 68"/>
                    <a:gd name="T6" fmla="*/ 1 w 40"/>
                    <a:gd name="T7" fmla="*/ 0 h 68"/>
                    <a:gd name="T8" fmla="*/ 1 w 40"/>
                    <a:gd name="T9" fmla="*/ 0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23" name="Freeform 474"/>
                <p:cNvSpPr>
                  <a:spLocks/>
                </p:cNvSpPr>
                <p:nvPr/>
              </p:nvSpPr>
              <p:spPr bwMode="auto">
                <a:xfrm>
                  <a:off x="7" y="1"/>
                  <a:ext cx="32" cy="11"/>
                </a:xfrm>
                <a:custGeom>
                  <a:avLst/>
                  <a:gdLst>
                    <a:gd name="T0" fmla="*/ 0 w 64"/>
                    <a:gd name="T1" fmla="*/ 0 h 34"/>
                    <a:gd name="T2" fmla="*/ 1 w 64"/>
                    <a:gd name="T3" fmla="*/ 0 h 34"/>
                    <a:gd name="T4" fmla="*/ 1 w 64"/>
                    <a:gd name="T5" fmla="*/ 0 h 34"/>
                    <a:gd name="T6" fmla="*/ 1 w 64"/>
                    <a:gd name="T7" fmla="*/ 0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24" name="Freeform 475"/>
                <p:cNvSpPr>
                  <a:spLocks/>
                </p:cNvSpPr>
                <p:nvPr/>
              </p:nvSpPr>
              <p:spPr bwMode="auto">
                <a:xfrm>
                  <a:off x="13" y="13"/>
                  <a:ext cx="32" cy="9"/>
                </a:xfrm>
                <a:custGeom>
                  <a:avLst/>
                  <a:gdLst>
                    <a:gd name="T0" fmla="*/ 0 w 65"/>
                    <a:gd name="T1" fmla="*/ 0 h 28"/>
                    <a:gd name="T2" fmla="*/ 0 w 65"/>
                    <a:gd name="T3" fmla="*/ 0 h 28"/>
                    <a:gd name="T4" fmla="*/ 0 w 65"/>
                    <a:gd name="T5" fmla="*/ 0 h 28"/>
                    <a:gd name="T6" fmla="*/ 0 w 65"/>
                    <a:gd name="T7" fmla="*/ 0 h 28"/>
                    <a:gd name="T8" fmla="*/ 0 w 65"/>
                    <a:gd name="T9" fmla="*/ 0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56" name="Group 476"/>
              <p:cNvGrpSpPr>
                <a:grpSpLocks/>
              </p:cNvGrpSpPr>
              <p:nvPr/>
            </p:nvGrpSpPr>
            <p:grpSpPr bwMode="auto">
              <a:xfrm>
                <a:off x="408" y="213"/>
                <a:ext cx="44" cy="23"/>
                <a:chOff x="0" y="0"/>
                <a:chExt cx="44" cy="23"/>
              </a:xfrm>
            </p:grpSpPr>
            <p:sp>
              <p:nvSpPr>
                <p:cNvPr id="15619" name="Freeform 477"/>
                <p:cNvSpPr>
                  <a:spLocks/>
                </p:cNvSpPr>
                <p:nvPr/>
              </p:nvSpPr>
              <p:spPr bwMode="auto">
                <a:xfrm>
                  <a:off x="0" y="0"/>
                  <a:ext cx="19" cy="23"/>
                </a:xfrm>
                <a:custGeom>
                  <a:avLst/>
                  <a:gdLst>
                    <a:gd name="T0" fmla="*/ 0 w 40"/>
                    <a:gd name="T1" fmla="*/ 0 h 69"/>
                    <a:gd name="T2" fmla="*/ 0 w 40"/>
                    <a:gd name="T3" fmla="*/ 0 h 69"/>
                    <a:gd name="T4" fmla="*/ 0 w 40"/>
                    <a:gd name="T5" fmla="*/ 0 h 69"/>
                    <a:gd name="T6" fmla="*/ 0 w 40"/>
                    <a:gd name="T7" fmla="*/ 0 h 69"/>
                    <a:gd name="T8" fmla="*/ 0 w 40"/>
                    <a:gd name="T9" fmla="*/ 0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20" name="Freeform 478"/>
                <p:cNvSpPr>
                  <a:spLocks/>
                </p:cNvSpPr>
                <p:nvPr/>
              </p:nvSpPr>
              <p:spPr bwMode="auto">
                <a:xfrm>
                  <a:off x="6" y="1"/>
                  <a:ext cx="32" cy="11"/>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21" name="Freeform 479"/>
                <p:cNvSpPr>
                  <a:spLocks/>
                </p:cNvSpPr>
                <p:nvPr/>
              </p:nvSpPr>
              <p:spPr bwMode="auto">
                <a:xfrm>
                  <a:off x="12" y="13"/>
                  <a:ext cx="32" cy="10"/>
                </a:xfrm>
                <a:custGeom>
                  <a:avLst/>
                  <a:gdLst>
                    <a:gd name="T0" fmla="*/ 0 w 66"/>
                    <a:gd name="T1" fmla="*/ 0 h 30"/>
                    <a:gd name="T2" fmla="*/ 0 w 66"/>
                    <a:gd name="T3" fmla="*/ 0 h 30"/>
                    <a:gd name="T4" fmla="*/ 0 w 66"/>
                    <a:gd name="T5" fmla="*/ 0 h 30"/>
                    <a:gd name="T6" fmla="*/ 0 w 66"/>
                    <a:gd name="T7" fmla="*/ 0 h 30"/>
                    <a:gd name="T8" fmla="*/ 0 w 66"/>
                    <a:gd name="T9" fmla="*/ 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57" name="Group 480"/>
              <p:cNvGrpSpPr>
                <a:grpSpLocks/>
              </p:cNvGrpSpPr>
              <p:nvPr/>
            </p:nvGrpSpPr>
            <p:grpSpPr bwMode="auto">
              <a:xfrm>
                <a:off x="421" y="227"/>
                <a:ext cx="45" cy="23"/>
                <a:chOff x="0" y="0"/>
                <a:chExt cx="45" cy="23"/>
              </a:xfrm>
            </p:grpSpPr>
            <p:sp>
              <p:nvSpPr>
                <p:cNvPr id="15616" name="Freeform 481"/>
                <p:cNvSpPr>
                  <a:spLocks/>
                </p:cNvSpPr>
                <p:nvPr/>
              </p:nvSpPr>
              <p:spPr bwMode="auto">
                <a:xfrm>
                  <a:off x="0" y="0"/>
                  <a:ext cx="20" cy="23"/>
                </a:xfrm>
                <a:custGeom>
                  <a:avLst/>
                  <a:gdLst>
                    <a:gd name="T0" fmla="*/ 1 w 39"/>
                    <a:gd name="T1" fmla="*/ 0 h 68"/>
                    <a:gd name="T2" fmla="*/ 0 w 39"/>
                    <a:gd name="T3" fmla="*/ 0 h 68"/>
                    <a:gd name="T4" fmla="*/ 1 w 39"/>
                    <a:gd name="T5" fmla="*/ 0 h 68"/>
                    <a:gd name="T6" fmla="*/ 1 w 39"/>
                    <a:gd name="T7" fmla="*/ 0 h 68"/>
                    <a:gd name="T8" fmla="*/ 1 w 39"/>
                    <a:gd name="T9" fmla="*/ 0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17" name="Freeform 482"/>
                <p:cNvSpPr>
                  <a:spLocks/>
                </p:cNvSpPr>
                <p:nvPr/>
              </p:nvSpPr>
              <p:spPr bwMode="auto">
                <a:xfrm>
                  <a:off x="6" y="0"/>
                  <a:ext cx="33" cy="12"/>
                </a:xfrm>
                <a:custGeom>
                  <a:avLst/>
                  <a:gdLst>
                    <a:gd name="T0" fmla="*/ 0 w 64"/>
                    <a:gd name="T1" fmla="*/ 0 h 35"/>
                    <a:gd name="T2" fmla="*/ 1 w 64"/>
                    <a:gd name="T3" fmla="*/ 0 h 35"/>
                    <a:gd name="T4" fmla="*/ 1 w 64"/>
                    <a:gd name="T5" fmla="*/ 0 h 35"/>
                    <a:gd name="T6" fmla="*/ 1 w 64"/>
                    <a:gd name="T7" fmla="*/ 0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18" name="Freeform 483"/>
                <p:cNvSpPr>
                  <a:spLocks/>
                </p:cNvSpPr>
                <p:nvPr/>
              </p:nvSpPr>
              <p:spPr bwMode="auto">
                <a:xfrm>
                  <a:off x="12" y="13"/>
                  <a:ext cx="33" cy="9"/>
                </a:xfrm>
                <a:custGeom>
                  <a:avLst/>
                  <a:gdLst>
                    <a:gd name="T0" fmla="*/ 0 w 66"/>
                    <a:gd name="T1" fmla="*/ 0 h 29"/>
                    <a:gd name="T2" fmla="*/ 1 w 66"/>
                    <a:gd name="T3" fmla="*/ 0 h 29"/>
                    <a:gd name="T4" fmla="*/ 1 w 66"/>
                    <a:gd name="T5" fmla="*/ 0 h 29"/>
                    <a:gd name="T6" fmla="*/ 1 w 66"/>
                    <a:gd name="T7" fmla="*/ 0 h 29"/>
                    <a:gd name="T8" fmla="*/ 0 w 66"/>
                    <a:gd name="T9" fmla="*/ 0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58" name="Group 484"/>
              <p:cNvGrpSpPr>
                <a:grpSpLocks/>
              </p:cNvGrpSpPr>
              <p:nvPr/>
            </p:nvGrpSpPr>
            <p:grpSpPr bwMode="auto">
              <a:xfrm>
                <a:off x="433" y="241"/>
                <a:ext cx="44" cy="23"/>
                <a:chOff x="0" y="0"/>
                <a:chExt cx="44" cy="23"/>
              </a:xfrm>
            </p:grpSpPr>
            <p:sp>
              <p:nvSpPr>
                <p:cNvPr id="15613" name="Freeform 485"/>
                <p:cNvSpPr>
                  <a:spLocks/>
                </p:cNvSpPr>
                <p:nvPr/>
              </p:nvSpPr>
              <p:spPr bwMode="auto">
                <a:xfrm>
                  <a:off x="0" y="0"/>
                  <a:ext cx="20" cy="23"/>
                </a:xfrm>
                <a:custGeom>
                  <a:avLst/>
                  <a:gdLst>
                    <a:gd name="T0" fmla="*/ 1 w 39"/>
                    <a:gd name="T1" fmla="*/ 0 h 69"/>
                    <a:gd name="T2" fmla="*/ 0 w 39"/>
                    <a:gd name="T3" fmla="*/ 0 h 69"/>
                    <a:gd name="T4" fmla="*/ 1 w 39"/>
                    <a:gd name="T5" fmla="*/ 0 h 69"/>
                    <a:gd name="T6" fmla="*/ 1 w 39"/>
                    <a:gd name="T7" fmla="*/ 0 h 69"/>
                    <a:gd name="T8" fmla="*/ 1 w 39"/>
                    <a:gd name="T9" fmla="*/ 0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14" name="Freeform 486"/>
                <p:cNvSpPr>
                  <a:spLocks/>
                </p:cNvSpPr>
                <p:nvPr/>
              </p:nvSpPr>
              <p:spPr bwMode="auto">
                <a:xfrm>
                  <a:off x="7" y="0"/>
                  <a:ext cx="32" cy="11"/>
                </a:xfrm>
                <a:custGeom>
                  <a:avLst/>
                  <a:gdLst>
                    <a:gd name="T0" fmla="*/ 0 w 64"/>
                    <a:gd name="T1" fmla="*/ 0 h 33"/>
                    <a:gd name="T2" fmla="*/ 1 w 64"/>
                    <a:gd name="T3" fmla="*/ 0 h 33"/>
                    <a:gd name="T4" fmla="*/ 1 w 64"/>
                    <a:gd name="T5" fmla="*/ 0 h 33"/>
                    <a:gd name="T6" fmla="*/ 1 w 64"/>
                    <a:gd name="T7" fmla="*/ 0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15" name="Freeform 487"/>
                <p:cNvSpPr>
                  <a:spLocks/>
                </p:cNvSpPr>
                <p:nvPr/>
              </p:nvSpPr>
              <p:spPr bwMode="auto">
                <a:xfrm>
                  <a:off x="13" y="12"/>
                  <a:ext cx="31"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559" name="Freeform 488"/>
              <p:cNvSpPr>
                <a:spLocks/>
              </p:cNvSpPr>
              <p:nvPr/>
            </p:nvSpPr>
            <p:spPr bwMode="auto">
              <a:xfrm>
                <a:off x="272" y="30"/>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0" name="Freeform 489"/>
              <p:cNvSpPr>
                <a:spLocks/>
              </p:cNvSpPr>
              <p:nvPr/>
            </p:nvSpPr>
            <p:spPr bwMode="auto">
              <a:xfrm>
                <a:off x="293" y="50"/>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1" name="Freeform 490"/>
              <p:cNvSpPr>
                <a:spLocks/>
              </p:cNvSpPr>
              <p:nvPr/>
            </p:nvSpPr>
            <p:spPr bwMode="auto">
              <a:xfrm>
                <a:off x="312" y="68"/>
                <a:ext cx="39" cy="12"/>
              </a:xfrm>
              <a:custGeom>
                <a:avLst/>
                <a:gdLst>
                  <a:gd name="T0" fmla="*/ 0 w 78"/>
                  <a:gd name="T1" fmla="*/ 0 h 36"/>
                  <a:gd name="T2" fmla="*/ 1 w 78"/>
                  <a:gd name="T3" fmla="*/ 0 h 36"/>
                  <a:gd name="T4" fmla="*/ 1 w 78"/>
                  <a:gd name="T5" fmla="*/ 0 h 36"/>
                  <a:gd name="T6" fmla="*/ 1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2" name="Freeform 491"/>
              <p:cNvSpPr>
                <a:spLocks/>
              </p:cNvSpPr>
              <p:nvPr/>
            </p:nvSpPr>
            <p:spPr bwMode="auto">
              <a:xfrm>
                <a:off x="332" y="87"/>
                <a:ext cx="40" cy="12"/>
              </a:xfrm>
              <a:custGeom>
                <a:avLst/>
                <a:gdLst>
                  <a:gd name="T0" fmla="*/ 0 w 79"/>
                  <a:gd name="T1" fmla="*/ 0 h 36"/>
                  <a:gd name="T2" fmla="*/ 1 w 79"/>
                  <a:gd name="T3" fmla="*/ 0 h 36"/>
                  <a:gd name="T4" fmla="*/ 1 w 79"/>
                  <a:gd name="T5" fmla="*/ 0 h 36"/>
                  <a:gd name="T6" fmla="*/ 1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3" name="Freeform 492"/>
              <p:cNvSpPr>
                <a:spLocks/>
              </p:cNvSpPr>
              <p:nvPr/>
            </p:nvSpPr>
            <p:spPr bwMode="auto">
              <a:xfrm>
                <a:off x="353" y="106"/>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4" name="Freeform 493"/>
              <p:cNvSpPr>
                <a:spLocks/>
              </p:cNvSpPr>
              <p:nvPr/>
            </p:nvSpPr>
            <p:spPr bwMode="auto">
              <a:xfrm>
                <a:off x="374" y="125"/>
                <a:ext cx="40" cy="12"/>
              </a:xfrm>
              <a:custGeom>
                <a:avLst/>
                <a:gdLst>
                  <a:gd name="T0" fmla="*/ 0 w 79"/>
                  <a:gd name="T1" fmla="*/ 0 h 35"/>
                  <a:gd name="T2" fmla="*/ 1 w 79"/>
                  <a:gd name="T3" fmla="*/ 0 h 35"/>
                  <a:gd name="T4" fmla="*/ 1 w 79"/>
                  <a:gd name="T5" fmla="*/ 0 h 35"/>
                  <a:gd name="T6" fmla="*/ 1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5" name="Freeform 494"/>
              <p:cNvSpPr>
                <a:spLocks/>
              </p:cNvSpPr>
              <p:nvPr/>
            </p:nvSpPr>
            <p:spPr bwMode="auto">
              <a:xfrm>
                <a:off x="395" y="143"/>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6" name="Freeform 495"/>
              <p:cNvSpPr>
                <a:spLocks/>
              </p:cNvSpPr>
              <p:nvPr/>
            </p:nvSpPr>
            <p:spPr bwMode="auto">
              <a:xfrm>
                <a:off x="415" y="162"/>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7" name="Freeform 496"/>
              <p:cNvSpPr>
                <a:spLocks/>
              </p:cNvSpPr>
              <p:nvPr/>
            </p:nvSpPr>
            <p:spPr bwMode="auto">
              <a:xfrm>
                <a:off x="434" y="181"/>
                <a:ext cx="39" cy="12"/>
              </a:xfrm>
              <a:custGeom>
                <a:avLst/>
                <a:gdLst>
                  <a:gd name="T0" fmla="*/ 0 w 79"/>
                  <a:gd name="T1" fmla="*/ 0 h 36"/>
                  <a:gd name="T2" fmla="*/ 0 w 79"/>
                  <a:gd name="T3" fmla="*/ 0 h 36"/>
                  <a:gd name="T4" fmla="*/ 0 w 79"/>
                  <a:gd name="T5" fmla="*/ 0 h 36"/>
                  <a:gd name="T6" fmla="*/ 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8" name="Freeform 497"/>
              <p:cNvSpPr>
                <a:spLocks/>
              </p:cNvSpPr>
              <p:nvPr/>
            </p:nvSpPr>
            <p:spPr bwMode="auto">
              <a:xfrm>
                <a:off x="454" y="200"/>
                <a:ext cx="40" cy="12"/>
              </a:xfrm>
              <a:custGeom>
                <a:avLst/>
                <a:gdLst>
                  <a:gd name="T0" fmla="*/ 0 w 80"/>
                  <a:gd name="T1" fmla="*/ 0 h 36"/>
                  <a:gd name="T2" fmla="*/ 1 w 80"/>
                  <a:gd name="T3" fmla="*/ 0 h 36"/>
                  <a:gd name="T4" fmla="*/ 1 w 80"/>
                  <a:gd name="T5" fmla="*/ 0 h 36"/>
                  <a:gd name="T6" fmla="*/ 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69" name="Freeform 498"/>
              <p:cNvSpPr>
                <a:spLocks/>
              </p:cNvSpPr>
              <p:nvPr/>
            </p:nvSpPr>
            <p:spPr bwMode="auto">
              <a:xfrm>
                <a:off x="475" y="219"/>
                <a:ext cx="40" cy="12"/>
              </a:xfrm>
              <a:custGeom>
                <a:avLst/>
                <a:gdLst>
                  <a:gd name="T0" fmla="*/ 0 w 81"/>
                  <a:gd name="T1" fmla="*/ 0 h 36"/>
                  <a:gd name="T2" fmla="*/ 0 w 81"/>
                  <a:gd name="T3" fmla="*/ 0 h 36"/>
                  <a:gd name="T4" fmla="*/ 0 w 81"/>
                  <a:gd name="T5" fmla="*/ 0 h 36"/>
                  <a:gd name="T6" fmla="*/ 0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5570" name="Group 499"/>
              <p:cNvGrpSpPr>
                <a:grpSpLocks/>
              </p:cNvGrpSpPr>
              <p:nvPr/>
            </p:nvGrpSpPr>
            <p:grpSpPr bwMode="auto">
              <a:xfrm>
                <a:off x="0" y="9"/>
                <a:ext cx="49" cy="24"/>
                <a:chOff x="0" y="0"/>
                <a:chExt cx="49" cy="24"/>
              </a:xfrm>
            </p:grpSpPr>
            <p:sp>
              <p:nvSpPr>
                <p:cNvPr id="15610" name="Freeform 500"/>
                <p:cNvSpPr>
                  <a:spLocks/>
                </p:cNvSpPr>
                <p:nvPr/>
              </p:nvSpPr>
              <p:spPr bwMode="auto">
                <a:xfrm>
                  <a:off x="0" y="0"/>
                  <a:ext cx="12" cy="24"/>
                </a:xfrm>
                <a:custGeom>
                  <a:avLst/>
                  <a:gdLst>
                    <a:gd name="T0" fmla="*/ 1 w 24"/>
                    <a:gd name="T1" fmla="*/ 0 h 70"/>
                    <a:gd name="T2" fmla="*/ 0 w 24"/>
                    <a:gd name="T3" fmla="*/ 0 h 70"/>
                    <a:gd name="T4" fmla="*/ 1 w 24"/>
                    <a:gd name="T5" fmla="*/ 0 h 70"/>
                    <a:gd name="T6" fmla="*/ 1 w 24"/>
                    <a:gd name="T7" fmla="*/ 0 h 70"/>
                    <a:gd name="T8" fmla="*/ 1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11" name="Freeform 501"/>
                <p:cNvSpPr>
                  <a:spLocks/>
                </p:cNvSpPr>
                <p:nvPr/>
              </p:nvSpPr>
              <p:spPr bwMode="auto">
                <a:xfrm>
                  <a:off x="5" y="1"/>
                  <a:ext cx="37" cy="10"/>
                </a:xfrm>
                <a:custGeom>
                  <a:avLst/>
                  <a:gdLst>
                    <a:gd name="T0" fmla="*/ 1 w 73"/>
                    <a:gd name="T1" fmla="*/ 0 h 30"/>
                    <a:gd name="T2" fmla="*/ 1 w 73"/>
                    <a:gd name="T3" fmla="*/ 0 h 30"/>
                    <a:gd name="T4" fmla="*/ 1 w 73"/>
                    <a:gd name="T5" fmla="*/ 0 h 30"/>
                    <a:gd name="T6" fmla="*/ 1 w 73"/>
                    <a:gd name="T7" fmla="*/ 0 h 30"/>
                    <a:gd name="T8" fmla="*/ 1 w 73"/>
                    <a:gd name="T9" fmla="*/ 0 h 30"/>
                    <a:gd name="T10" fmla="*/ 1 w 73"/>
                    <a:gd name="T11" fmla="*/ 0 h 30"/>
                    <a:gd name="T12" fmla="*/ 1 w 73"/>
                    <a:gd name="T13" fmla="*/ 0 h 30"/>
                    <a:gd name="T14" fmla="*/ 0 w 73"/>
                    <a:gd name="T15" fmla="*/ 0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12" name="Freeform 502"/>
                <p:cNvSpPr>
                  <a:spLocks/>
                </p:cNvSpPr>
                <p:nvPr/>
              </p:nvSpPr>
              <p:spPr bwMode="auto">
                <a:xfrm>
                  <a:off x="8" y="12"/>
                  <a:ext cx="41" cy="12"/>
                </a:xfrm>
                <a:custGeom>
                  <a:avLst/>
                  <a:gdLst>
                    <a:gd name="T0" fmla="*/ 0 w 82"/>
                    <a:gd name="T1" fmla="*/ 0 h 36"/>
                    <a:gd name="T2" fmla="*/ 1 w 82"/>
                    <a:gd name="T3" fmla="*/ 0 h 36"/>
                    <a:gd name="T4" fmla="*/ 1 w 82"/>
                    <a:gd name="T5" fmla="*/ 0 h 36"/>
                    <a:gd name="T6" fmla="*/ 1 w 82"/>
                    <a:gd name="T7" fmla="*/ 0 h 36"/>
                    <a:gd name="T8" fmla="*/ 1 w 82"/>
                    <a:gd name="T9" fmla="*/ 0 h 36"/>
                    <a:gd name="T10" fmla="*/ 1 w 82"/>
                    <a:gd name="T11" fmla="*/ 0 h 36"/>
                    <a:gd name="T12" fmla="*/ 0 w 82"/>
                    <a:gd name="T13" fmla="*/ 0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71" name="Group 503"/>
              <p:cNvGrpSpPr>
                <a:grpSpLocks/>
              </p:cNvGrpSpPr>
              <p:nvPr/>
            </p:nvGrpSpPr>
            <p:grpSpPr bwMode="auto">
              <a:xfrm>
                <a:off x="14" y="25"/>
                <a:ext cx="49" cy="22"/>
                <a:chOff x="0" y="0"/>
                <a:chExt cx="49" cy="22"/>
              </a:xfrm>
            </p:grpSpPr>
            <p:sp>
              <p:nvSpPr>
                <p:cNvPr id="15607" name="Freeform 504"/>
                <p:cNvSpPr>
                  <a:spLocks/>
                </p:cNvSpPr>
                <p:nvPr/>
              </p:nvSpPr>
              <p:spPr bwMode="auto">
                <a:xfrm>
                  <a:off x="0" y="0"/>
                  <a:ext cx="12" cy="22"/>
                </a:xfrm>
                <a:custGeom>
                  <a:avLst/>
                  <a:gdLst>
                    <a:gd name="T0" fmla="*/ 1 w 24"/>
                    <a:gd name="T1" fmla="*/ 0 h 67"/>
                    <a:gd name="T2" fmla="*/ 0 w 24"/>
                    <a:gd name="T3" fmla="*/ 0 h 67"/>
                    <a:gd name="T4" fmla="*/ 1 w 24"/>
                    <a:gd name="T5" fmla="*/ 0 h 67"/>
                    <a:gd name="T6" fmla="*/ 1 w 24"/>
                    <a:gd name="T7" fmla="*/ 0 h 67"/>
                    <a:gd name="T8" fmla="*/ 1 w 24"/>
                    <a:gd name="T9" fmla="*/ 0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08" name="Freeform 505"/>
                <p:cNvSpPr>
                  <a:spLocks/>
                </p:cNvSpPr>
                <p:nvPr/>
              </p:nvSpPr>
              <p:spPr bwMode="auto">
                <a:xfrm>
                  <a:off x="5" y="0"/>
                  <a:ext cx="36" cy="10"/>
                </a:xfrm>
                <a:custGeom>
                  <a:avLst/>
                  <a:gdLst>
                    <a:gd name="T0" fmla="*/ 0 w 74"/>
                    <a:gd name="T1" fmla="*/ 0 h 29"/>
                    <a:gd name="T2" fmla="*/ 0 w 74"/>
                    <a:gd name="T3" fmla="*/ 0 h 29"/>
                    <a:gd name="T4" fmla="*/ 0 w 74"/>
                    <a:gd name="T5" fmla="*/ 0 h 29"/>
                    <a:gd name="T6" fmla="*/ 0 w 74"/>
                    <a:gd name="T7" fmla="*/ 0 h 29"/>
                    <a:gd name="T8" fmla="*/ 0 w 74"/>
                    <a:gd name="T9" fmla="*/ 0 h 29"/>
                    <a:gd name="T10" fmla="*/ 0 w 74"/>
                    <a:gd name="T11" fmla="*/ 0 h 29"/>
                    <a:gd name="T12" fmla="*/ 0 w 74"/>
                    <a:gd name="T13" fmla="*/ 0 h 29"/>
                    <a:gd name="T14" fmla="*/ 0 w 74"/>
                    <a:gd name="T15" fmla="*/ 0 h 29"/>
                    <a:gd name="T16" fmla="*/ 0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09" name="Freeform 506"/>
                <p:cNvSpPr>
                  <a:spLocks/>
                </p:cNvSpPr>
                <p:nvPr/>
              </p:nvSpPr>
              <p:spPr bwMode="auto">
                <a:xfrm>
                  <a:off x="8" y="11"/>
                  <a:ext cx="41" cy="11"/>
                </a:xfrm>
                <a:custGeom>
                  <a:avLst/>
                  <a:gdLst>
                    <a:gd name="T0" fmla="*/ 0 w 81"/>
                    <a:gd name="T1" fmla="*/ 0 h 35"/>
                    <a:gd name="T2" fmla="*/ 1 w 81"/>
                    <a:gd name="T3" fmla="*/ 0 h 35"/>
                    <a:gd name="T4" fmla="*/ 1 w 81"/>
                    <a:gd name="T5" fmla="*/ 0 h 35"/>
                    <a:gd name="T6" fmla="*/ 1 w 81"/>
                    <a:gd name="T7" fmla="*/ 0 h 35"/>
                    <a:gd name="T8" fmla="*/ 1 w 81"/>
                    <a:gd name="T9" fmla="*/ 0 h 35"/>
                    <a:gd name="T10" fmla="*/ 1 w 81"/>
                    <a:gd name="T11" fmla="*/ 0 h 35"/>
                    <a:gd name="T12" fmla="*/ 0 w 81"/>
                    <a:gd name="T13" fmla="*/ 0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72" name="Group 507"/>
              <p:cNvGrpSpPr>
                <a:grpSpLocks/>
              </p:cNvGrpSpPr>
              <p:nvPr/>
            </p:nvGrpSpPr>
            <p:grpSpPr bwMode="auto">
              <a:xfrm>
                <a:off x="28" y="38"/>
                <a:ext cx="48" cy="23"/>
                <a:chOff x="0" y="0"/>
                <a:chExt cx="48" cy="23"/>
              </a:xfrm>
            </p:grpSpPr>
            <p:sp>
              <p:nvSpPr>
                <p:cNvPr id="15604" name="Freeform 508"/>
                <p:cNvSpPr>
                  <a:spLocks/>
                </p:cNvSpPr>
                <p:nvPr/>
              </p:nvSpPr>
              <p:spPr bwMode="auto">
                <a:xfrm>
                  <a:off x="0" y="0"/>
                  <a:ext cx="11" cy="23"/>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05" name="Freeform 509"/>
                <p:cNvSpPr>
                  <a:spLocks/>
                </p:cNvSpPr>
                <p:nvPr/>
              </p:nvSpPr>
              <p:spPr bwMode="auto">
                <a:xfrm>
                  <a:off x="4" y="1"/>
                  <a:ext cx="37"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06" name="Freeform 510"/>
                <p:cNvSpPr>
                  <a:spLocks/>
                </p:cNvSpPr>
                <p:nvPr/>
              </p:nvSpPr>
              <p:spPr bwMode="auto">
                <a:xfrm>
                  <a:off x="7"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73" name="Group 511"/>
              <p:cNvGrpSpPr>
                <a:grpSpLocks/>
              </p:cNvGrpSpPr>
              <p:nvPr/>
            </p:nvGrpSpPr>
            <p:grpSpPr bwMode="auto">
              <a:xfrm>
                <a:off x="42" y="56"/>
                <a:ext cx="49" cy="23"/>
                <a:chOff x="0" y="0"/>
                <a:chExt cx="49" cy="23"/>
              </a:xfrm>
            </p:grpSpPr>
            <p:sp>
              <p:nvSpPr>
                <p:cNvPr id="15601" name="Freeform 512"/>
                <p:cNvSpPr>
                  <a:spLocks/>
                </p:cNvSpPr>
                <p:nvPr/>
              </p:nvSpPr>
              <p:spPr bwMode="auto">
                <a:xfrm>
                  <a:off x="0" y="0"/>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02" name="Freeform 513"/>
                <p:cNvSpPr>
                  <a:spLocks/>
                </p:cNvSpPr>
                <p:nvPr/>
              </p:nvSpPr>
              <p:spPr bwMode="auto">
                <a:xfrm>
                  <a:off x="5" y="0"/>
                  <a:ext cx="36" cy="10"/>
                </a:xfrm>
                <a:custGeom>
                  <a:avLst/>
                  <a:gdLst>
                    <a:gd name="T0" fmla="*/ 1 w 72"/>
                    <a:gd name="T1" fmla="*/ 0 h 30"/>
                    <a:gd name="T2" fmla="*/ 1 w 72"/>
                    <a:gd name="T3" fmla="*/ 0 h 30"/>
                    <a:gd name="T4" fmla="*/ 1 w 72"/>
                    <a:gd name="T5" fmla="*/ 0 h 30"/>
                    <a:gd name="T6" fmla="*/ 1 w 72"/>
                    <a:gd name="T7" fmla="*/ 0 h 30"/>
                    <a:gd name="T8" fmla="*/ 1 w 72"/>
                    <a:gd name="T9" fmla="*/ 0 h 30"/>
                    <a:gd name="T10" fmla="*/ 1 w 72"/>
                    <a:gd name="T11" fmla="*/ 0 h 30"/>
                    <a:gd name="T12" fmla="*/ 1 w 72"/>
                    <a:gd name="T13" fmla="*/ 0 h 30"/>
                    <a:gd name="T14" fmla="*/ 0 w 72"/>
                    <a:gd name="T15" fmla="*/ 0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03" name="Freeform 514"/>
                <p:cNvSpPr>
                  <a:spLocks/>
                </p:cNvSpPr>
                <p:nvPr/>
              </p:nvSpPr>
              <p:spPr bwMode="auto">
                <a:xfrm>
                  <a:off x="8" y="11"/>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74" name="Group 515"/>
              <p:cNvGrpSpPr>
                <a:grpSpLocks/>
              </p:cNvGrpSpPr>
              <p:nvPr/>
            </p:nvGrpSpPr>
            <p:grpSpPr bwMode="auto">
              <a:xfrm>
                <a:off x="52" y="71"/>
                <a:ext cx="133" cy="106"/>
                <a:chOff x="0" y="0"/>
                <a:chExt cx="133" cy="106"/>
              </a:xfrm>
            </p:grpSpPr>
            <p:sp>
              <p:nvSpPr>
                <p:cNvPr id="15598" name="Freeform 516"/>
                <p:cNvSpPr>
                  <a:spLocks/>
                </p:cNvSpPr>
                <p:nvPr/>
              </p:nvSpPr>
              <p:spPr bwMode="auto">
                <a:xfrm>
                  <a:off x="0" y="1"/>
                  <a:ext cx="91" cy="105"/>
                </a:xfrm>
                <a:custGeom>
                  <a:avLst/>
                  <a:gdLst>
                    <a:gd name="T0" fmla="*/ 2 w 182"/>
                    <a:gd name="T1" fmla="*/ 0 h 314"/>
                    <a:gd name="T2" fmla="*/ 0 w 182"/>
                    <a:gd name="T3" fmla="*/ 0 h 314"/>
                    <a:gd name="T4" fmla="*/ 1 w 182"/>
                    <a:gd name="T5" fmla="*/ 0 h 314"/>
                    <a:gd name="T6" fmla="*/ 2 w 182"/>
                    <a:gd name="T7" fmla="*/ 0 h 314"/>
                    <a:gd name="T8" fmla="*/ 2 w 182"/>
                    <a:gd name="T9" fmla="*/ 0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99" name="Freeform 517"/>
                <p:cNvSpPr>
                  <a:spLocks/>
                </p:cNvSpPr>
                <p:nvPr/>
              </p:nvSpPr>
              <p:spPr bwMode="auto">
                <a:xfrm>
                  <a:off x="7" y="0"/>
                  <a:ext cx="118" cy="94"/>
                </a:xfrm>
                <a:custGeom>
                  <a:avLst/>
                  <a:gdLst>
                    <a:gd name="T0" fmla="*/ 1 w 235"/>
                    <a:gd name="T1" fmla="*/ 0 h 281"/>
                    <a:gd name="T2" fmla="*/ 1 w 235"/>
                    <a:gd name="T3" fmla="*/ 0 h 281"/>
                    <a:gd name="T4" fmla="*/ 1 w 235"/>
                    <a:gd name="T5" fmla="*/ 0 h 281"/>
                    <a:gd name="T6" fmla="*/ 1 w 235"/>
                    <a:gd name="T7" fmla="*/ 0 h 281"/>
                    <a:gd name="T8" fmla="*/ 2 w 235"/>
                    <a:gd name="T9" fmla="*/ 0 h 281"/>
                    <a:gd name="T10" fmla="*/ 2 w 235"/>
                    <a:gd name="T11" fmla="*/ 0 h 281"/>
                    <a:gd name="T12" fmla="*/ 1 w 235"/>
                    <a:gd name="T13" fmla="*/ 0 h 281"/>
                    <a:gd name="T14" fmla="*/ 0 w 235"/>
                    <a:gd name="T15" fmla="*/ 0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00" name="Freeform 518"/>
                <p:cNvSpPr>
                  <a:spLocks/>
                </p:cNvSpPr>
                <p:nvPr/>
              </p:nvSpPr>
              <p:spPr bwMode="auto">
                <a:xfrm>
                  <a:off x="86" y="94"/>
                  <a:ext cx="47" cy="12"/>
                </a:xfrm>
                <a:custGeom>
                  <a:avLst/>
                  <a:gdLst>
                    <a:gd name="T0" fmla="*/ 0 w 95"/>
                    <a:gd name="T1" fmla="*/ 0 h 36"/>
                    <a:gd name="T2" fmla="*/ 0 w 95"/>
                    <a:gd name="T3" fmla="*/ 0 h 36"/>
                    <a:gd name="T4" fmla="*/ 0 w 95"/>
                    <a:gd name="T5" fmla="*/ 0 h 36"/>
                    <a:gd name="T6" fmla="*/ 0 w 95"/>
                    <a:gd name="T7" fmla="*/ 0 h 36"/>
                    <a:gd name="T8" fmla="*/ 0 w 95"/>
                    <a:gd name="T9" fmla="*/ 0 h 36"/>
                    <a:gd name="T10" fmla="*/ 0 w 95"/>
                    <a:gd name="T11" fmla="*/ 0 h 36"/>
                    <a:gd name="T12" fmla="*/ 0 w 95"/>
                    <a:gd name="T13" fmla="*/ 0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75" name="Group 519"/>
              <p:cNvGrpSpPr>
                <a:grpSpLocks/>
              </p:cNvGrpSpPr>
              <p:nvPr/>
            </p:nvGrpSpPr>
            <p:grpSpPr bwMode="auto">
              <a:xfrm>
                <a:off x="144" y="168"/>
                <a:ext cx="48" cy="23"/>
                <a:chOff x="0" y="0"/>
                <a:chExt cx="48" cy="23"/>
              </a:xfrm>
            </p:grpSpPr>
            <p:sp>
              <p:nvSpPr>
                <p:cNvPr id="15595" name="Freeform 520"/>
                <p:cNvSpPr>
                  <a:spLocks/>
                </p:cNvSpPr>
                <p:nvPr/>
              </p:nvSpPr>
              <p:spPr bwMode="auto">
                <a:xfrm>
                  <a:off x="0" y="0"/>
                  <a:ext cx="11" cy="23"/>
                </a:xfrm>
                <a:custGeom>
                  <a:avLst/>
                  <a:gdLst>
                    <a:gd name="T0" fmla="*/ 0 w 24"/>
                    <a:gd name="T1" fmla="*/ 0 h 68"/>
                    <a:gd name="T2" fmla="*/ 0 w 24"/>
                    <a:gd name="T3" fmla="*/ 0 h 68"/>
                    <a:gd name="T4" fmla="*/ 0 w 24"/>
                    <a:gd name="T5" fmla="*/ 0 h 68"/>
                    <a:gd name="T6" fmla="*/ 0 w 24"/>
                    <a:gd name="T7" fmla="*/ 0 h 68"/>
                    <a:gd name="T8" fmla="*/ 0 w 24"/>
                    <a:gd name="T9" fmla="*/ 0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96" name="Freeform 521"/>
                <p:cNvSpPr>
                  <a:spLocks/>
                </p:cNvSpPr>
                <p:nvPr/>
              </p:nvSpPr>
              <p:spPr bwMode="auto">
                <a:xfrm>
                  <a:off x="4" y="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97" name="Freeform 522"/>
                <p:cNvSpPr>
                  <a:spLocks/>
                </p:cNvSpPr>
                <p:nvPr/>
              </p:nvSpPr>
              <p:spPr bwMode="auto">
                <a:xfrm>
                  <a:off x="7" y="12"/>
                  <a:ext cx="41" cy="11"/>
                </a:xfrm>
                <a:custGeom>
                  <a:avLst/>
                  <a:gdLst>
                    <a:gd name="T0" fmla="*/ 0 w 81"/>
                    <a:gd name="T1" fmla="*/ 0 h 34"/>
                    <a:gd name="T2" fmla="*/ 1 w 81"/>
                    <a:gd name="T3" fmla="*/ 0 h 34"/>
                    <a:gd name="T4" fmla="*/ 1 w 81"/>
                    <a:gd name="T5" fmla="*/ 0 h 34"/>
                    <a:gd name="T6" fmla="*/ 1 w 81"/>
                    <a:gd name="T7" fmla="*/ 0 h 34"/>
                    <a:gd name="T8" fmla="*/ 1 w 81"/>
                    <a:gd name="T9" fmla="*/ 0 h 34"/>
                    <a:gd name="T10" fmla="*/ 1 w 81"/>
                    <a:gd name="T11" fmla="*/ 0 h 34"/>
                    <a:gd name="T12" fmla="*/ 0 w 81"/>
                    <a:gd name="T13" fmla="*/ 0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76" name="Group 523"/>
              <p:cNvGrpSpPr>
                <a:grpSpLocks/>
              </p:cNvGrpSpPr>
              <p:nvPr/>
            </p:nvGrpSpPr>
            <p:grpSpPr bwMode="auto">
              <a:xfrm>
                <a:off x="157" y="184"/>
                <a:ext cx="49" cy="22"/>
                <a:chOff x="0" y="0"/>
                <a:chExt cx="49" cy="22"/>
              </a:xfrm>
            </p:grpSpPr>
            <p:sp>
              <p:nvSpPr>
                <p:cNvPr id="15592" name="Freeform 524"/>
                <p:cNvSpPr>
                  <a:spLocks/>
                </p:cNvSpPr>
                <p:nvPr/>
              </p:nvSpPr>
              <p:spPr bwMode="auto">
                <a:xfrm>
                  <a:off x="0" y="0"/>
                  <a:ext cx="11" cy="22"/>
                </a:xfrm>
                <a:custGeom>
                  <a:avLst/>
                  <a:gdLst>
                    <a:gd name="T0" fmla="*/ 1 w 22"/>
                    <a:gd name="T1" fmla="*/ 0 h 68"/>
                    <a:gd name="T2" fmla="*/ 0 w 22"/>
                    <a:gd name="T3" fmla="*/ 0 h 68"/>
                    <a:gd name="T4" fmla="*/ 1 w 22"/>
                    <a:gd name="T5" fmla="*/ 0 h 68"/>
                    <a:gd name="T6" fmla="*/ 1 w 22"/>
                    <a:gd name="T7" fmla="*/ 0 h 68"/>
                    <a:gd name="T8" fmla="*/ 1 w 22"/>
                    <a:gd name="T9" fmla="*/ 0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93" name="Freeform 525"/>
                <p:cNvSpPr>
                  <a:spLocks/>
                </p:cNvSpPr>
                <p:nvPr/>
              </p:nvSpPr>
              <p:spPr bwMode="auto">
                <a:xfrm>
                  <a:off x="5" y="0"/>
                  <a:ext cx="36" cy="10"/>
                </a:xfrm>
                <a:custGeom>
                  <a:avLst/>
                  <a:gdLst>
                    <a:gd name="T0" fmla="*/ 1 w 72"/>
                    <a:gd name="T1" fmla="*/ 0 h 29"/>
                    <a:gd name="T2" fmla="*/ 1 w 72"/>
                    <a:gd name="T3" fmla="*/ 0 h 29"/>
                    <a:gd name="T4" fmla="*/ 1 w 72"/>
                    <a:gd name="T5" fmla="*/ 0 h 29"/>
                    <a:gd name="T6" fmla="*/ 1 w 72"/>
                    <a:gd name="T7" fmla="*/ 0 h 29"/>
                    <a:gd name="T8" fmla="*/ 1 w 72"/>
                    <a:gd name="T9" fmla="*/ 0 h 29"/>
                    <a:gd name="T10" fmla="*/ 1 w 72"/>
                    <a:gd name="T11" fmla="*/ 0 h 29"/>
                    <a:gd name="T12" fmla="*/ 1 w 72"/>
                    <a:gd name="T13" fmla="*/ 0 h 29"/>
                    <a:gd name="T14" fmla="*/ 0 w 72"/>
                    <a:gd name="T15" fmla="*/ 0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94" name="Freeform 526"/>
                <p:cNvSpPr>
                  <a:spLocks/>
                </p:cNvSpPr>
                <p:nvPr/>
              </p:nvSpPr>
              <p:spPr bwMode="auto">
                <a:xfrm>
                  <a:off x="8" y="10"/>
                  <a:ext cx="41"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77" name="Group 527"/>
              <p:cNvGrpSpPr>
                <a:grpSpLocks/>
              </p:cNvGrpSpPr>
              <p:nvPr/>
            </p:nvGrpSpPr>
            <p:grpSpPr bwMode="auto">
              <a:xfrm>
                <a:off x="386" y="240"/>
                <a:ext cx="49" cy="23"/>
                <a:chOff x="0" y="0"/>
                <a:chExt cx="49" cy="23"/>
              </a:xfrm>
            </p:grpSpPr>
            <p:sp>
              <p:nvSpPr>
                <p:cNvPr id="15589" name="Freeform 528"/>
                <p:cNvSpPr>
                  <a:spLocks/>
                </p:cNvSpPr>
                <p:nvPr/>
              </p:nvSpPr>
              <p:spPr bwMode="auto">
                <a:xfrm>
                  <a:off x="0" y="0"/>
                  <a:ext cx="11" cy="23"/>
                </a:xfrm>
                <a:custGeom>
                  <a:avLst/>
                  <a:gdLst>
                    <a:gd name="T0" fmla="*/ 1 w 22"/>
                    <a:gd name="T1" fmla="*/ 0 h 69"/>
                    <a:gd name="T2" fmla="*/ 0 w 22"/>
                    <a:gd name="T3" fmla="*/ 0 h 69"/>
                    <a:gd name="T4" fmla="*/ 1 w 22"/>
                    <a:gd name="T5" fmla="*/ 0 h 69"/>
                    <a:gd name="T6" fmla="*/ 1 w 22"/>
                    <a:gd name="T7" fmla="*/ 0 h 69"/>
                    <a:gd name="T8" fmla="*/ 1 w 22"/>
                    <a:gd name="T9" fmla="*/ 0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90" name="Freeform 529"/>
                <p:cNvSpPr>
                  <a:spLocks/>
                </p:cNvSpPr>
                <p:nvPr/>
              </p:nvSpPr>
              <p:spPr bwMode="auto">
                <a:xfrm>
                  <a:off x="4" y="1"/>
                  <a:ext cx="37" cy="10"/>
                </a:xfrm>
                <a:custGeom>
                  <a:avLst/>
                  <a:gdLst>
                    <a:gd name="T0" fmla="*/ 1 w 74"/>
                    <a:gd name="T1" fmla="*/ 0 h 31"/>
                    <a:gd name="T2" fmla="*/ 1 w 74"/>
                    <a:gd name="T3" fmla="*/ 0 h 31"/>
                    <a:gd name="T4" fmla="*/ 1 w 74"/>
                    <a:gd name="T5" fmla="*/ 0 h 31"/>
                    <a:gd name="T6" fmla="*/ 1 w 74"/>
                    <a:gd name="T7" fmla="*/ 0 h 31"/>
                    <a:gd name="T8" fmla="*/ 1 w 74"/>
                    <a:gd name="T9" fmla="*/ 0 h 31"/>
                    <a:gd name="T10" fmla="*/ 1 w 74"/>
                    <a:gd name="T11" fmla="*/ 0 h 31"/>
                    <a:gd name="T12" fmla="*/ 1 w 74"/>
                    <a:gd name="T13" fmla="*/ 0 h 31"/>
                    <a:gd name="T14" fmla="*/ 0 w 74"/>
                    <a:gd name="T15" fmla="*/ 0 h 31"/>
                    <a:gd name="T16" fmla="*/ 1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91" name="Freeform 530"/>
                <p:cNvSpPr>
                  <a:spLocks/>
                </p:cNvSpPr>
                <p:nvPr/>
              </p:nvSpPr>
              <p:spPr bwMode="auto">
                <a:xfrm>
                  <a:off x="7" y="11"/>
                  <a:ext cx="42" cy="12"/>
                </a:xfrm>
                <a:custGeom>
                  <a:avLst/>
                  <a:gdLst>
                    <a:gd name="T0" fmla="*/ 0 w 83"/>
                    <a:gd name="T1" fmla="*/ 0 h 36"/>
                    <a:gd name="T2" fmla="*/ 1 w 83"/>
                    <a:gd name="T3" fmla="*/ 0 h 36"/>
                    <a:gd name="T4" fmla="*/ 1 w 83"/>
                    <a:gd name="T5" fmla="*/ 0 h 36"/>
                    <a:gd name="T6" fmla="*/ 1 w 83"/>
                    <a:gd name="T7" fmla="*/ 0 h 36"/>
                    <a:gd name="T8" fmla="*/ 1 w 83"/>
                    <a:gd name="T9" fmla="*/ 0 h 36"/>
                    <a:gd name="T10" fmla="*/ 1 w 83"/>
                    <a:gd name="T11" fmla="*/ 0 h 36"/>
                    <a:gd name="T12" fmla="*/ 0 w 83"/>
                    <a:gd name="T13" fmla="*/ 0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78" name="Group 531"/>
              <p:cNvGrpSpPr>
                <a:grpSpLocks/>
              </p:cNvGrpSpPr>
              <p:nvPr/>
            </p:nvGrpSpPr>
            <p:grpSpPr bwMode="auto">
              <a:xfrm>
                <a:off x="234" y="214"/>
                <a:ext cx="48" cy="23"/>
                <a:chOff x="0" y="0"/>
                <a:chExt cx="48" cy="23"/>
              </a:xfrm>
            </p:grpSpPr>
            <p:sp>
              <p:nvSpPr>
                <p:cNvPr id="15586" name="Freeform 532"/>
                <p:cNvSpPr>
                  <a:spLocks/>
                </p:cNvSpPr>
                <p:nvPr/>
              </p:nvSpPr>
              <p:spPr bwMode="auto">
                <a:xfrm>
                  <a:off x="0" y="0"/>
                  <a:ext cx="11" cy="23"/>
                </a:xfrm>
                <a:custGeom>
                  <a:avLst/>
                  <a:gdLst>
                    <a:gd name="T0" fmla="*/ 0 w 24"/>
                    <a:gd name="T1" fmla="*/ 0 h 70"/>
                    <a:gd name="T2" fmla="*/ 0 w 24"/>
                    <a:gd name="T3" fmla="*/ 0 h 70"/>
                    <a:gd name="T4" fmla="*/ 0 w 24"/>
                    <a:gd name="T5" fmla="*/ 0 h 70"/>
                    <a:gd name="T6" fmla="*/ 0 w 24"/>
                    <a:gd name="T7" fmla="*/ 0 h 70"/>
                    <a:gd name="T8" fmla="*/ 0 w 24"/>
                    <a:gd name="T9" fmla="*/ 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87" name="Freeform 533"/>
                <p:cNvSpPr>
                  <a:spLocks/>
                </p:cNvSpPr>
                <p:nvPr/>
              </p:nvSpPr>
              <p:spPr bwMode="auto">
                <a:xfrm>
                  <a:off x="4" y="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88" name="Freeform 534"/>
                <p:cNvSpPr>
                  <a:spLocks/>
                </p:cNvSpPr>
                <p:nvPr/>
              </p:nvSpPr>
              <p:spPr bwMode="auto">
                <a:xfrm>
                  <a:off x="7"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579" name="Group 535"/>
              <p:cNvGrpSpPr>
                <a:grpSpLocks/>
              </p:cNvGrpSpPr>
              <p:nvPr/>
            </p:nvGrpSpPr>
            <p:grpSpPr bwMode="auto">
              <a:xfrm>
                <a:off x="243" y="228"/>
                <a:ext cx="49" cy="23"/>
                <a:chOff x="0" y="0"/>
                <a:chExt cx="49" cy="23"/>
              </a:xfrm>
            </p:grpSpPr>
            <p:sp>
              <p:nvSpPr>
                <p:cNvPr id="15583" name="Freeform 536"/>
                <p:cNvSpPr>
                  <a:spLocks/>
                </p:cNvSpPr>
                <p:nvPr/>
              </p:nvSpPr>
              <p:spPr bwMode="auto">
                <a:xfrm>
                  <a:off x="0" y="0"/>
                  <a:ext cx="12" cy="23"/>
                </a:xfrm>
                <a:custGeom>
                  <a:avLst/>
                  <a:gdLst>
                    <a:gd name="T0" fmla="*/ 0 w 25"/>
                    <a:gd name="T1" fmla="*/ 0 h 68"/>
                    <a:gd name="T2" fmla="*/ 0 w 25"/>
                    <a:gd name="T3" fmla="*/ 0 h 68"/>
                    <a:gd name="T4" fmla="*/ 0 w 25"/>
                    <a:gd name="T5" fmla="*/ 0 h 68"/>
                    <a:gd name="T6" fmla="*/ 0 w 25"/>
                    <a:gd name="T7" fmla="*/ 0 h 68"/>
                    <a:gd name="T8" fmla="*/ 0 w 25"/>
                    <a:gd name="T9" fmla="*/ 0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84" name="Freeform 537"/>
                <p:cNvSpPr>
                  <a:spLocks/>
                </p:cNvSpPr>
                <p:nvPr/>
              </p:nvSpPr>
              <p:spPr bwMode="auto">
                <a:xfrm>
                  <a:off x="5" y="1"/>
                  <a:ext cx="37" cy="10"/>
                </a:xfrm>
                <a:custGeom>
                  <a:avLst/>
                  <a:gdLst>
                    <a:gd name="T0" fmla="*/ 1 w 74"/>
                    <a:gd name="T1" fmla="*/ 0 h 30"/>
                    <a:gd name="T2" fmla="*/ 1 w 74"/>
                    <a:gd name="T3" fmla="*/ 0 h 30"/>
                    <a:gd name="T4" fmla="*/ 1 w 74"/>
                    <a:gd name="T5" fmla="*/ 0 h 30"/>
                    <a:gd name="T6" fmla="*/ 1 w 74"/>
                    <a:gd name="T7" fmla="*/ 0 h 30"/>
                    <a:gd name="T8" fmla="*/ 1 w 74"/>
                    <a:gd name="T9" fmla="*/ 0 h 30"/>
                    <a:gd name="T10" fmla="*/ 1 w 74"/>
                    <a:gd name="T11" fmla="*/ 0 h 30"/>
                    <a:gd name="T12" fmla="*/ 1 w 74"/>
                    <a:gd name="T13" fmla="*/ 0 h 30"/>
                    <a:gd name="T14" fmla="*/ 0 w 74"/>
                    <a:gd name="T15" fmla="*/ 0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85" name="Freeform 538"/>
                <p:cNvSpPr>
                  <a:spLocks/>
                </p:cNvSpPr>
                <p:nvPr/>
              </p:nvSpPr>
              <p:spPr bwMode="auto">
                <a:xfrm>
                  <a:off x="8" y="11"/>
                  <a:ext cx="41" cy="12"/>
                </a:xfrm>
                <a:custGeom>
                  <a:avLst/>
                  <a:gdLst>
                    <a:gd name="T0" fmla="*/ 0 w 81"/>
                    <a:gd name="T1" fmla="*/ 0 h 36"/>
                    <a:gd name="T2" fmla="*/ 1 w 81"/>
                    <a:gd name="T3" fmla="*/ 0 h 36"/>
                    <a:gd name="T4" fmla="*/ 1 w 81"/>
                    <a:gd name="T5" fmla="*/ 0 h 36"/>
                    <a:gd name="T6" fmla="*/ 1 w 81"/>
                    <a:gd name="T7" fmla="*/ 0 h 36"/>
                    <a:gd name="T8" fmla="*/ 1 w 81"/>
                    <a:gd name="T9" fmla="*/ 0 h 36"/>
                    <a:gd name="T10" fmla="*/ 1 w 81"/>
                    <a:gd name="T11" fmla="*/ 0 h 36"/>
                    <a:gd name="T12" fmla="*/ 0 w 81"/>
                    <a:gd name="T13" fmla="*/ 0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580" name="Freeform 539"/>
              <p:cNvSpPr>
                <a:spLocks/>
              </p:cNvSpPr>
              <p:nvPr/>
            </p:nvSpPr>
            <p:spPr bwMode="auto">
              <a:xfrm>
                <a:off x="287" y="227"/>
                <a:ext cx="25" cy="43"/>
              </a:xfrm>
              <a:custGeom>
                <a:avLst/>
                <a:gdLst>
                  <a:gd name="T0" fmla="*/ 0 w 51"/>
                  <a:gd name="T1" fmla="*/ 0 h 128"/>
                  <a:gd name="T2" fmla="*/ 0 w 51"/>
                  <a:gd name="T3" fmla="*/ 0 h 128"/>
                  <a:gd name="T4" fmla="*/ 0 w 51"/>
                  <a:gd name="T5" fmla="*/ 0 h 128"/>
                  <a:gd name="T6" fmla="*/ 0 w 51"/>
                  <a:gd name="T7" fmla="*/ 0 h 128"/>
                  <a:gd name="T8" fmla="*/ 0 w 51"/>
                  <a:gd name="T9" fmla="*/ 0 h 128"/>
                  <a:gd name="T10" fmla="*/ 0 w 51"/>
                  <a:gd name="T11" fmla="*/ 0 h 128"/>
                  <a:gd name="T12" fmla="*/ 0 w 51"/>
                  <a:gd name="T13" fmla="*/ 0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81" name="Freeform 540"/>
              <p:cNvSpPr>
                <a:spLocks/>
              </p:cNvSpPr>
              <p:nvPr/>
            </p:nvSpPr>
            <p:spPr bwMode="auto">
              <a:xfrm>
                <a:off x="292" y="227"/>
                <a:ext cx="91" cy="29"/>
              </a:xfrm>
              <a:custGeom>
                <a:avLst/>
                <a:gdLst>
                  <a:gd name="T0" fmla="*/ 0 w 183"/>
                  <a:gd name="T1" fmla="*/ 0 h 85"/>
                  <a:gd name="T2" fmla="*/ 0 w 183"/>
                  <a:gd name="T3" fmla="*/ 0 h 85"/>
                  <a:gd name="T4" fmla="*/ 0 w 183"/>
                  <a:gd name="T5" fmla="*/ 0 h 85"/>
                  <a:gd name="T6" fmla="*/ 0 w 183"/>
                  <a:gd name="T7" fmla="*/ 0 h 85"/>
                  <a:gd name="T8" fmla="*/ 0 w 183"/>
                  <a:gd name="T9" fmla="*/ 0 h 85"/>
                  <a:gd name="T10" fmla="*/ 1 w 183"/>
                  <a:gd name="T11" fmla="*/ 0 h 85"/>
                  <a:gd name="T12" fmla="*/ 1 w 183"/>
                  <a:gd name="T13" fmla="*/ 0 h 85"/>
                  <a:gd name="T14" fmla="*/ 1 w 183"/>
                  <a:gd name="T15" fmla="*/ 0 h 85"/>
                  <a:gd name="T16" fmla="*/ 1 w 183"/>
                  <a:gd name="T17" fmla="*/ 0 h 85"/>
                  <a:gd name="T18" fmla="*/ 0 w 183"/>
                  <a:gd name="T19" fmla="*/ 0 h 85"/>
                  <a:gd name="T20" fmla="*/ 0 w 183"/>
                  <a:gd name="T21" fmla="*/ 0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82" name="Freeform 541"/>
              <p:cNvSpPr>
                <a:spLocks/>
              </p:cNvSpPr>
              <p:nvPr/>
            </p:nvSpPr>
            <p:spPr bwMode="auto">
              <a:xfrm>
                <a:off x="308" y="256"/>
                <a:ext cx="81" cy="12"/>
              </a:xfrm>
              <a:custGeom>
                <a:avLst/>
                <a:gdLst>
                  <a:gd name="T0" fmla="*/ 0 w 160"/>
                  <a:gd name="T1" fmla="*/ 0 h 36"/>
                  <a:gd name="T2" fmla="*/ 1 w 160"/>
                  <a:gd name="T3" fmla="*/ 0 h 36"/>
                  <a:gd name="T4" fmla="*/ 1 w 160"/>
                  <a:gd name="T5" fmla="*/ 0 h 36"/>
                  <a:gd name="T6" fmla="*/ 1 w 160"/>
                  <a:gd name="T7" fmla="*/ 0 h 36"/>
                  <a:gd name="T8" fmla="*/ 2 w 160"/>
                  <a:gd name="T9" fmla="*/ 0 h 36"/>
                  <a:gd name="T10" fmla="*/ 2 w 160"/>
                  <a:gd name="T11" fmla="*/ 0 h 36"/>
                  <a:gd name="T12" fmla="*/ 0 w 160"/>
                  <a:gd name="T13" fmla="*/ 0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477" name="Group 542"/>
            <p:cNvGrpSpPr>
              <a:grpSpLocks/>
            </p:cNvGrpSpPr>
            <p:nvPr/>
          </p:nvGrpSpPr>
          <p:grpSpPr bwMode="auto">
            <a:xfrm>
              <a:off x="296" y="853"/>
              <a:ext cx="413" cy="50"/>
              <a:chOff x="0" y="0"/>
              <a:chExt cx="413" cy="50"/>
            </a:xfrm>
          </p:grpSpPr>
          <p:sp>
            <p:nvSpPr>
              <p:cNvPr id="15498" name="Freeform 543"/>
              <p:cNvSpPr>
                <a:spLocks/>
              </p:cNvSpPr>
              <p:nvPr/>
            </p:nvSpPr>
            <p:spPr bwMode="auto">
              <a:xfrm>
                <a:off x="0" y="0"/>
                <a:ext cx="413" cy="50"/>
              </a:xfrm>
              <a:custGeom>
                <a:avLst/>
                <a:gdLst>
                  <a:gd name="T0" fmla="*/ 1 w 825"/>
                  <a:gd name="T1" fmla="*/ 0 h 151"/>
                  <a:gd name="T2" fmla="*/ 1 w 825"/>
                  <a:gd name="T3" fmla="*/ 0 h 151"/>
                  <a:gd name="T4" fmla="*/ 1 w 825"/>
                  <a:gd name="T5" fmla="*/ 0 h 151"/>
                  <a:gd name="T6" fmla="*/ 0 w 825"/>
                  <a:gd name="T7" fmla="*/ 0 h 151"/>
                  <a:gd name="T8" fmla="*/ 1 w 825"/>
                  <a:gd name="T9" fmla="*/ 0 h 151"/>
                  <a:gd name="T10" fmla="*/ 1 w 825"/>
                  <a:gd name="T11" fmla="*/ 0 h 151"/>
                  <a:gd name="T12" fmla="*/ 1 w 825"/>
                  <a:gd name="T13" fmla="*/ 0 h 151"/>
                  <a:gd name="T14" fmla="*/ 7 w 825"/>
                  <a:gd name="T15" fmla="*/ 0 h 151"/>
                  <a:gd name="T16" fmla="*/ 7 w 825"/>
                  <a:gd name="T17" fmla="*/ 0 h 151"/>
                  <a:gd name="T18" fmla="*/ 7 w 825"/>
                  <a:gd name="T19" fmla="*/ 0 h 151"/>
                  <a:gd name="T20" fmla="*/ 7 w 825"/>
                  <a:gd name="T21" fmla="*/ 0 h 151"/>
                  <a:gd name="T22" fmla="*/ 7 w 825"/>
                  <a:gd name="T23" fmla="*/ 0 h 151"/>
                  <a:gd name="T24" fmla="*/ 7 w 825"/>
                  <a:gd name="T25" fmla="*/ 0 h 151"/>
                  <a:gd name="T26" fmla="*/ 7 w 825"/>
                  <a:gd name="T27" fmla="*/ 0 h 151"/>
                  <a:gd name="T28" fmla="*/ 1 w 825"/>
                  <a:gd name="T29" fmla="*/ 0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cmpd="sng">
                <a:solidFill>
                  <a:srgbClr val="000000"/>
                </a:solidFill>
                <a:round/>
                <a:headEnd/>
                <a:tailEnd/>
              </a:ln>
            </p:spPr>
            <p:txBody>
              <a:bodyPr/>
              <a:lstStyle/>
              <a:p>
                <a:endParaRPr lang="zh-CN" altLang="en-US"/>
              </a:p>
            </p:txBody>
          </p:sp>
          <p:sp>
            <p:nvSpPr>
              <p:cNvPr id="15499" name="Freeform 544"/>
              <p:cNvSpPr>
                <a:spLocks/>
              </p:cNvSpPr>
              <p:nvPr/>
            </p:nvSpPr>
            <p:spPr bwMode="auto">
              <a:xfrm>
                <a:off x="52" y="12"/>
                <a:ext cx="330" cy="27"/>
              </a:xfrm>
              <a:custGeom>
                <a:avLst/>
                <a:gdLst>
                  <a:gd name="T0" fmla="*/ 1 w 658"/>
                  <a:gd name="T1" fmla="*/ 0 h 79"/>
                  <a:gd name="T2" fmla="*/ 0 w 658"/>
                  <a:gd name="T3" fmla="*/ 0 h 79"/>
                  <a:gd name="T4" fmla="*/ 2 w 658"/>
                  <a:gd name="T5" fmla="*/ 0 h 79"/>
                  <a:gd name="T6" fmla="*/ 2 w 658"/>
                  <a:gd name="T7" fmla="*/ 0 h 79"/>
                  <a:gd name="T8" fmla="*/ 4 w 658"/>
                  <a:gd name="T9" fmla="*/ 0 h 79"/>
                  <a:gd name="T10" fmla="*/ 4 w 658"/>
                  <a:gd name="T11" fmla="*/ 0 h 79"/>
                  <a:gd name="T12" fmla="*/ 6 w 658"/>
                  <a:gd name="T13" fmla="*/ 0 h 79"/>
                  <a:gd name="T14" fmla="*/ 6 w 658"/>
                  <a:gd name="T15" fmla="*/ 0 h 79"/>
                  <a:gd name="T16" fmla="*/ 4 w 658"/>
                  <a:gd name="T17" fmla="*/ 0 h 79"/>
                  <a:gd name="T18" fmla="*/ 4 w 658"/>
                  <a:gd name="T19" fmla="*/ 0 h 79"/>
                  <a:gd name="T20" fmla="*/ 2 w 658"/>
                  <a:gd name="T21" fmla="*/ 0 h 79"/>
                  <a:gd name="T22" fmla="*/ 2 w 658"/>
                  <a:gd name="T23" fmla="*/ 0 h 79"/>
                  <a:gd name="T24" fmla="*/ 1 w 658"/>
                  <a:gd name="T25" fmla="*/ 0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00" name="Rectangle 545"/>
              <p:cNvSpPr>
                <a:spLocks noChangeArrowheads="1"/>
              </p:cNvSpPr>
              <p:nvPr/>
            </p:nvSpPr>
            <p:spPr bwMode="auto">
              <a:xfrm>
                <a:off x="62" y="35"/>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501" name="Rectangle 546"/>
              <p:cNvSpPr>
                <a:spLocks noChangeArrowheads="1"/>
              </p:cNvSpPr>
              <p:nvPr/>
            </p:nvSpPr>
            <p:spPr bwMode="auto">
              <a:xfrm>
                <a:off x="317" y="34"/>
                <a:ext cx="53" cy="6"/>
              </a:xfrm>
              <a:prstGeom prst="rect">
                <a:avLst/>
              </a:prstGeom>
              <a:solidFill>
                <a:srgbClr val="202020"/>
              </a:solidFill>
              <a:ln w="7938">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grpSp>
          <p:nvGrpSpPr>
            <p:cNvPr id="15478" name="Group 547"/>
            <p:cNvGrpSpPr>
              <a:grpSpLocks/>
            </p:cNvGrpSpPr>
            <p:nvPr/>
          </p:nvGrpSpPr>
          <p:grpSpPr bwMode="auto">
            <a:xfrm>
              <a:off x="603" y="509"/>
              <a:ext cx="508" cy="321"/>
              <a:chOff x="0" y="0"/>
              <a:chExt cx="508" cy="321"/>
            </a:xfrm>
          </p:grpSpPr>
          <p:sp>
            <p:nvSpPr>
              <p:cNvPr id="15479" name="Freeform 548"/>
              <p:cNvSpPr>
                <a:spLocks/>
              </p:cNvSpPr>
              <p:nvPr/>
            </p:nvSpPr>
            <p:spPr bwMode="auto">
              <a:xfrm>
                <a:off x="413" y="254"/>
                <a:ext cx="95" cy="66"/>
              </a:xfrm>
              <a:custGeom>
                <a:avLst/>
                <a:gdLst>
                  <a:gd name="T0" fmla="*/ 0 w 191"/>
                  <a:gd name="T1" fmla="*/ 0 h 200"/>
                  <a:gd name="T2" fmla="*/ 0 w 191"/>
                  <a:gd name="T3" fmla="*/ 0 h 200"/>
                  <a:gd name="T4" fmla="*/ 0 w 191"/>
                  <a:gd name="T5" fmla="*/ 0 h 200"/>
                  <a:gd name="T6" fmla="*/ 0 w 191"/>
                  <a:gd name="T7" fmla="*/ 0 h 200"/>
                  <a:gd name="T8" fmla="*/ 0 w 191"/>
                  <a:gd name="T9" fmla="*/ 0 h 200"/>
                  <a:gd name="T10" fmla="*/ 0 w 191"/>
                  <a:gd name="T11" fmla="*/ 0 h 200"/>
                  <a:gd name="T12" fmla="*/ 0 w 191"/>
                  <a:gd name="T13" fmla="*/ 0 h 200"/>
                  <a:gd name="T14" fmla="*/ 0 w 191"/>
                  <a:gd name="T15" fmla="*/ 0 h 200"/>
                  <a:gd name="T16" fmla="*/ 1 w 191"/>
                  <a:gd name="T17" fmla="*/ 0 h 200"/>
                  <a:gd name="T18" fmla="*/ 1 w 191"/>
                  <a:gd name="T19" fmla="*/ 0 h 200"/>
                  <a:gd name="T20" fmla="*/ 1 w 191"/>
                  <a:gd name="T21" fmla="*/ 0 h 200"/>
                  <a:gd name="T22" fmla="*/ 0 w 191"/>
                  <a:gd name="T23" fmla="*/ 0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chemeClr val="bg2"/>
              </a:solidFill>
              <a:ln w="7938" cmpd="sng">
                <a:solidFill>
                  <a:srgbClr val="404040"/>
                </a:solidFill>
                <a:round/>
                <a:headEnd/>
                <a:tailEnd/>
              </a:ln>
            </p:spPr>
            <p:txBody>
              <a:bodyPr/>
              <a:lstStyle/>
              <a:p>
                <a:endParaRPr lang="zh-CN" altLang="en-US"/>
              </a:p>
            </p:txBody>
          </p:sp>
          <p:sp>
            <p:nvSpPr>
              <p:cNvPr id="15480" name="Freeform 549"/>
              <p:cNvSpPr>
                <a:spLocks/>
              </p:cNvSpPr>
              <p:nvPr/>
            </p:nvSpPr>
            <p:spPr bwMode="auto">
              <a:xfrm>
                <a:off x="0" y="0"/>
                <a:ext cx="429" cy="264"/>
              </a:xfrm>
              <a:custGeom>
                <a:avLst/>
                <a:gdLst>
                  <a:gd name="T0" fmla="*/ 0 w 860"/>
                  <a:gd name="T1" fmla="*/ 0 h 791"/>
                  <a:gd name="T2" fmla="*/ 6 w 860"/>
                  <a:gd name="T3" fmla="*/ 0 h 791"/>
                  <a:gd name="T4" fmla="*/ 6 w 860"/>
                  <a:gd name="T5" fmla="*/ 0 h 791"/>
                  <a:gd name="T6" fmla="*/ 6 w 860"/>
                  <a:gd name="T7" fmla="*/ 0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81" name="Freeform 550"/>
              <p:cNvSpPr>
                <a:spLocks/>
              </p:cNvSpPr>
              <p:nvPr/>
            </p:nvSpPr>
            <p:spPr bwMode="auto">
              <a:xfrm>
                <a:off x="294" y="173"/>
                <a:ext cx="141" cy="122"/>
              </a:xfrm>
              <a:custGeom>
                <a:avLst/>
                <a:gdLst>
                  <a:gd name="T0" fmla="*/ 1 w 281"/>
                  <a:gd name="T1" fmla="*/ 0 h 366"/>
                  <a:gd name="T2" fmla="*/ 1 w 281"/>
                  <a:gd name="T3" fmla="*/ 0 h 366"/>
                  <a:gd name="T4" fmla="*/ 1 w 281"/>
                  <a:gd name="T5" fmla="*/ 0 h 366"/>
                  <a:gd name="T6" fmla="*/ 1 w 281"/>
                  <a:gd name="T7" fmla="*/ 0 h 366"/>
                  <a:gd name="T8" fmla="*/ 1 w 281"/>
                  <a:gd name="T9" fmla="*/ 0 h 366"/>
                  <a:gd name="T10" fmla="*/ 2 w 281"/>
                  <a:gd name="T11" fmla="*/ 0 h 366"/>
                  <a:gd name="T12" fmla="*/ 3 w 281"/>
                  <a:gd name="T13" fmla="*/ 0 h 366"/>
                  <a:gd name="T14" fmla="*/ 3 w 281"/>
                  <a:gd name="T15" fmla="*/ 0 h 366"/>
                  <a:gd name="T16" fmla="*/ 2 w 281"/>
                  <a:gd name="T17" fmla="*/ 0 h 366"/>
                  <a:gd name="T18" fmla="*/ 2 w 281"/>
                  <a:gd name="T19" fmla="*/ 0 h 366"/>
                  <a:gd name="T20" fmla="*/ 2 w 281"/>
                  <a:gd name="T21" fmla="*/ 0 h 366"/>
                  <a:gd name="T22" fmla="*/ 2 w 281"/>
                  <a:gd name="T23" fmla="*/ 0 h 366"/>
                  <a:gd name="T24" fmla="*/ 2 w 281"/>
                  <a:gd name="T25" fmla="*/ 0 h 366"/>
                  <a:gd name="T26" fmla="*/ 2 w 281"/>
                  <a:gd name="T27" fmla="*/ 0 h 366"/>
                  <a:gd name="T28" fmla="*/ 2 w 281"/>
                  <a:gd name="T29" fmla="*/ 0 h 366"/>
                  <a:gd name="T30" fmla="*/ 0 w 281"/>
                  <a:gd name="T31" fmla="*/ 0 h 366"/>
                  <a:gd name="T32" fmla="*/ 0 w 281"/>
                  <a:gd name="T33" fmla="*/ 0 h 366"/>
                  <a:gd name="T34" fmla="*/ 1 w 281"/>
                  <a:gd name="T35" fmla="*/ 0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chemeClr val="bg2"/>
              </a:solidFill>
              <a:ln w="7938" cmpd="sng">
                <a:solidFill>
                  <a:srgbClr val="000000"/>
                </a:solidFill>
                <a:round/>
                <a:headEnd/>
                <a:tailEnd/>
              </a:ln>
            </p:spPr>
            <p:txBody>
              <a:bodyPr/>
              <a:lstStyle/>
              <a:p>
                <a:endParaRPr lang="zh-CN" altLang="en-US"/>
              </a:p>
            </p:txBody>
          </p:sp>
          <p:sp>
            <p:nvSpPr>
              <p:cNvPr id="15482" name="Line 551"/>
              <p:cNvSpPr>
                <a:spLocks noChangeShapeType="1"/>
              </p:cNvSpPr>
              <p:nvPr/>
            </p:nvSpPr>
            <p:spPr bwMode="auto">
              <a:xfrm>
                <a:off x="359" y="188"/>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3" name="Freeform 552"/>
              <p:cNvSpPr>
                <a:spLocks/>
              </p:cNvSpPr>
              <p:nvPr/>
            </p:nvSpPr>
            <p:spPr bwMode="auto">
              <a:xfrm>
                <a:off x="15" y="9"/>
                <a:ext cx="111" cy="96"/>
              </a:xfrm>
              <a:custGeom>
                <a:avLst/>
                <a:gdLst>
                  <a:gd name="T0" fmla="*/ 1 w 222"/>
                  <a:gd name="T1" fmla="*/ 0 h 289"/>
                  <a:gd name="T2" fmla="*/ 1 w 222"/>
                  <a:gd name="T3" fmla="*/ 0 h 289"/>
                  <a:gd name="T4" fmla="*/ 1 w 222"/>
                  <a:gd name="T5" fmla="*/ 0 h 289"/>
                  <a:gd name="T6" fmla="*/ 1 w 222"/>
                  <a:gd name="T7" fmla="*/ 0 h 289"/>
                  <a:gd name="T8" fmla="*/ 2 w 222"/>
                  <a:gd name="T9" fmla="*/ 0 h 289"/>
                  <a:gd name="T10" fmla="*/ 2 w 222"/>
                  <a:gd name="T11" fmla="*/ 0 h 289"/>
                  <a:gd name="T12" fmla="*/ 2 w 222"/>
                  <a:gd name="T13" fmla="*/ 0 h 289"/>
                  <a:gd name="T14" fmla="*/ 2 w 222"/>
                  <a:gd name="T15" fmla="*/ 0 h 289"/>
                  <a:gd name="T16" fmla="*/ 2 w 222"/>
                  <a:gd name="T17" fmla="*/ 0 h 289"/>
                  <a:gd name="T18" fmla="*/ 2 w 222"/>
                  <a:gd name="T19" fmla="*/ 0 h 289"/>
                  <a:gd name="T20" fmla="*/ 2 w 222"/>
                  <a:gd name="T21" fmla="*/ 0 h 289"/>
                  <a:gd name="T22" fmla="*/ 1 w 222"/>
                  <a:gd name="T23" fmla="*/ 0 h 289"/>
                  <a:gd name="T24" fmla="*/ 1 w 222"/>
                  <a:gd name="T25" fmla="*/ 0 h 289"/>
                  <a:gd name="T26" fmla="*/ 1 w 222"/>
                  <a:gd name="T27" fmla="*/ 0 h 289"/>
                  <a:gd name="T28" fmla="*/ 1 w 222"/>
                  <a:gd name="T29" fmla="*/ 0 h 289"/>
                  <a:gd name="T30" fmla="*/ 0 w 222"/>
                  <a:gd name="T31" fmla="*/ 0 h 289"/>
                  <a:gd name="T32" fmla="*/ 1 w 222"/>
                  <a:gd name="T33" fmla="*/ 0 h 289"/>
                  <a:gd name="T34" fmla="*/ 1 w 222"/>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chemeClr val="bg2"/>
              </a:solidFill>
              <a:ln w="7938" cmpd="sng">
                <a:solidFill>
                  <a:srgbClr val="000000"/>
                </a:solidFill>
                <a:round/>
                <a:headEnd/>
                <a:tailEnd/>
              </a:ln>
            </p:spPr>
            <p:txBody>
              <a:bodyPr/>
              <a:lstStyle/>
              <a:p>
                <a:endParaRPr lang="zh-CN" altLang="en-US"/>
              </a:p>
            </p:txBody>
          </p:sp>
          <p:sp>
            <p:nvSpPr>
              <p:cNvPr id="15484" name="Freeform 553"/>
              <p:cNvSpPr>
                <a:spLocks/>
              </p:cNvSpPr>
              <p:nvPr/>
            </p:nvSpPr>
            <p:spPr bwMode="auto">
              <a:xfrm>
                <a:off x="229" y="149"/>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chemeClr val="bg2"/>
              </a:solidFill>
              <a:ln w="7938" cmpd="sng">
                <a:solidFill>
                  <a:srgbClr val="000000"/>
                </a:solidFill>
                <a:round/>
                <a:headEnd/>
                <a:tailEnd/>
              </a:ln>
            </p:spPr>
            <p:txBody>
              <a:bodyPr/>
              <a:lstStyle/>
              <a:p>
                <a:endParaRPr lang="zh-CN" altLang="en-US"/>
              </a:p>
            </p:txBody>
          </p:sp>
          <p:sp>
            <p:nvSpPr>
              <p:cNvPr id="15485" name="Freeform 554"/>
              <p:cNvSpPr>
                <a:spLocks/>
              </p:cNvSpPr>
              <p:nvPr/>
            </p:nvSpPr>
            <p:spPr bwMode="auto">
              <a:xfrm>
                <a:off x="213" y="138"/>
                <a:ext cx="63" cy="61"/>
              </a:xfrm>
              <a:custGeom>
                <a:avLst/>
                <a:gdLst>
                  <a:gd name="T0" fmla="*/ 1 w 126"/>
                  <a:gd name="T1" fmla="*/ 0 h 185"/>
                  <a:gd name="T2" fmla="*/ 1 w 126"/>
                  <a:gd name="T3" fmla="*/ 0 h 185"/>
                  <a:gd name="T4" fmla="*/ 1 w 126"/>
                  <a:gd name="T5" fmla="*/ 0 h 185"/>
                  <a:gd name="T6" fmla="*/ 1 w 126"/>
                  <a:gd name="T7" fmla="*/ 0 h 185"/>
                  <a:gd name="T8" fmla="*/ 0 w 126"/>
                  <a:gd name="T9" fmla="*/ 0 h 185"/>
                  <a:gd name="T10" fmla="*/ 0 w 126"/>
                  <a:gd name="T11" fmla="*/ 0 h 185"/>
                  <a:gd name="T12" fmla="*/ 0 w 126"/>
                  <a:gd name="T13" fmla="*/ 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chemeClr val="bg2"/>
              </a:solidFill>
              <a:ln w="7938" cmpd="sng">
                <a:solidFill>
                  <a:srgbClr val="000000"/>
                </a:solidFill>
                <a:round/>
                <a:headEnd/>
                <a:tailEnd/>
              </a:ln>
            </p:spPr>
            <p:txBody>
              <a:bodyPr/>
              <a:lstStyle/>
              <a:p>
                <a:endParaRPr lang="zh-CN" altLang="en-US"/>
              </a:p>
            </p:txBody>
          </p:sp>
          <p:sp>
            <p:nvSpPr>
              <p:cNvPr id="15486" name="Freeform 555"/>
              <p:cNvSpPr>
                <a:spLocks/>
              </p:cNvSpPr>
              <p:nvPr/>
            </p:nvSpPr>
            <p:spPr bwMode="auto">
              <a:xfrm>
                <a:off x="195" y="127"/>
                <a:ext cx="64" cy="62"/>
              </a:xfrm>
              <a:custGeom>
                <a:avLst/>
                <a:gdLst>
                  <a:gd name="T0" fmla="*/ 1 w 127"/>
                  <a:gd name="T1" fmla="*/ 0 h 185"/>
                  <a:gd name="T2" fmla="*/ 1 w 127"/>
                  <a:gd name="T3" fmla="*/ 0 h 185"/>
                  <a:gd name="T4" fmla="*/ 1 w 127"/>
                  <a:gd name="T5" fmla="*/ 0 h 185"/>
                  <a:gd name="T6" fmla="*/ 1 w 127"/>
                  <a:gd name="T7" fmla="*/ 0 h 185"/>
                  <a:gd name="T8" fmla="*/ 0 w 127"/>
                  <a:gd name="T9" fmla="*/ 0 h 185"/>
                  <a:gd name="T10" fmla="*/ 0 w 127"/>
                  <a:gd name="T11" fmla="*/ 0 h 185"/>
                  <a:gd name="T12" fmla="*/ 0 w 127"/>
                  <a:gd name="T13" fmla="*/ 0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chemeClr val="bg2"/>
              </a:solidFill>
              <a:ln w="7938" cmpd="sng">
                <a:solidFill>
                  <a:srgbClr val="000000"/>
                </a:solidFill>
                <a:round/>
                <a:headEnd/>
                <a:tailEnd/>
              </a:ln>
            </p:spPr>
            <p:txBody>
              <a:bodyPr/>
              <a:lstStyle/>
              <a:p>
                <a:endParaRPr lang="zh-CN" altLang="en-US"/>
              </a:p>
            </p:txBody>
          </p:sp>
          <p:sp>
            <p:nvSpPr>
              <p:cNvPr id="15487" name="Freeform 556"/>
              <p:cNvSpPr>
                <a:spLocks/>
              </p:cNvSpPr>
              <p:nvPr/>
            </p:nvSpPr>
            <p:spPr bwMode="auto">
              <a:xfrm>
                <a:off x="174" y="117"/>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chemeClr val="bg2"/>
              </a:solidFill>
              <a:ln w="7938" cmpd="sng">
                <a:solidFill>
                  <a:srgbClr val="000000"/>
                </a:solidFill>
                <a:round/>
                <a:headEnd/>
                <a:tailEnd/>
              </a:ln>
            </p:spPr>
            <p:txBody>
              <a:bodyPr/>
              <a:lstStyle/>
              <a:p>
                <a:endParaRPr lang="zh-CN" altLang="en-US"/>
              </a:p>
            </p:txBody>
          </p:sp>
          <p:sp>
            <p:nvSpPr>
              <p:cNvPr id="15488" name="Freeform 557"/>
              <p:cNvSpPr>
                <a:spLocks/>
              </p:cNvSpPr>
              <p:nvPr/>
            </p:nvSpPr>
            <p:spPr bwMode="auto">
              <a:xfrm>
                <a:off x="156" y="106"/>
                <a:ext cx="64" cy="62"/>
              </a:xfrm>
              <a:custGeom>
                <a:avLst/>
                <a:gdLst>
                  <a:gd name="T0" fmla="*/ 1 w 128"/>
                  <a:gd name="T1" fmla="*/ 0 h 186"/>
                  <a:gd name="T2" fmla="*/ 1 w 128"/>
                  <a:gd name="T3" fmla="*/ 0 h 186"/>
                  <a:gd name="T4" fmla="*/ 1 w 128"/>
                  <a:gd name="T5" fmla="*/ 0 h 186"/>
                  <a:gd name="T6" fmla="*/ 1 w 128"/>
                  <a:gd name="T7" fmla="*/ 0 h 186"/>
                  <a:gd name="T8" fmla="*/ 0 w 128"/>
                  <a:gd name="T9" fmla="*/ 0 h 186"/>
                  <a:gd name="T10" fmla="*/ 0 w 128"/>
                  <a:gd name="T11" fmla="*/ 0 h 186"/>
                  <a:gd name="T12" fmla="*/ 0 w 128"/>
                  <a:gd name="T13" fmla="*/ 0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chemeClr val="bg2"/>
              </a:solidFill>
              <a:ln w="7938" cmpd="sng">
                <a:solidFill>
                  <a:srgbClr val="000000"/>
                </a:solidFill>
                <a:round/>
                <a:headEnd/>
                <a:tailEnd/>
              </a:ln>
            </p:spPr>
            <p:txBody>
              <a:bodyPr/>
              <a:lstStyle/>
              <a:p>
                <a:endParaRPr lang="zh-CN" altLang="en-US"/>
              </a:p>
            </p:txBody>
          </p:sp>
          <p:sp>
            <p:nvSpPr>
              <p:cNvPr id="15489" name="Freeform 558"/>
              <p:cNvSpPr>
                <a:spLocks/>
              </p:cNvSpPr>
              <p:nvPr/>
            </p:nvSpPr>
            <p:spPr bwMode="auto">
              <a:xfrm>
                <a:off x="138" y="93"/>
                <a:ext cx="63" cy="62"/>
              </a:xfrm>
              <a:custGeom>
                <a:avLst/>
                <a:gdLst>
                  <a:gd name="T0" fmla="*/ 1 w 126"/>
                  <a:gd name="T1" fmla="*/ 0 h 186"/>
                  <a:gd name="T2" fmla="*/ 1 w 126"/>
                  <a:gd name="T3" fmla="*/ 0 h 186"/>
                  <a:gd name="T4" fmla="*/ 1 w 126"/>
                  <a:gd name="T5" fmla="*/ 0 h 186"/>
                  <a:gd name="T6" fmla="*/ 1 w 126"/>
                  <a:gd name="T7" fmla="*/ 0 h 186"/>
                  <a:gd name="T8" fmla="*/ 0 w 126"/>
                  <a:gd name="T9" fmla="*/ 0 h 186"/>
                  <a:gd name="T10" fmla="*/ 0 w 126"/>
                  <a:gd name="T11" fmla="*/ 0 h 186"/>
                  <a:gd name="T12" fmla="*/ 0 w 126"/>
                  <a:gd name="T13" fmla="*/ 0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chemeClr val="bg2"/>
              </a:solidFill>
              <a:ln w="7938" cmpd="sng">
                <a:solidFill>
                  <a:srgbClr val="000000"/>
                </a:solidFill>
                <a:round/>
                <a:headEnd/>
                <a:tailEnd/>
              </a:ln>
            </p:spPr>
            <p:txBody>
              <a:bodyPr/>
              <a:lstStyle/>
              <a:p>
                <a:endParaRPr lang="zh-CN" altLang="en-US"/>
              </a:p>
            </p:txBody>
          </p:sp>
          <p:sp>
            <p:nvSpPr>
              <p:cNvPr id="15490" name="Freeform 559"/>
              <p:cNvSpPr>
                <a:spLocks/>
              </p:cNvSpPr>
              <p:nvPr/>
            </p:nvSpPr>
            <p:spPr bwMode="auto">
              <a:xfrm>
                <a:off x="122" y="81"/>
                <a:ext cx="64" cy="62"/>
              </a:xfrm>
              <a:custGeom>
                <a:avLst/>
                <a:gdLst>
                  <a:gd name="T0" fmla="*/ 1 w 127"/>
                  <a:gd name="T1" fmla="*/ 0 h 186"/>
                  <a:gd name="T2" fmla="*/ 1 w 127"/>
                  <a:gd name="T3" fmla="*/ 0 h 186"/>
                  <a:gd name="T4" fmla="*/ 1 w 127"/>
                  <a:gd name="T5" fmla="*/ 0 h 186"/>
                  <a:gd name="T6" fmla="*/ 1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chemeClr val="bg2"/>
              </a:solidFill>
              <a:ln w="7938" cmpd="sng">
                <a:solidFill>
                  <a:srgbClr val="000000"/>
                </a:solidFill>
                <a:round/>
                <a:headEnd/>
                <a:tailEnd/>
              </a:ln>
            </p:spPr>
            <p:txBody>
              <a:bodyPr/>
              <a:lstStyle/>
              <a:p>
                <a:endParaRPr lang="zh-CN" altLang="en-US"/>
              </a:p>
            </p:txBody>
          </p:sp>
          <p:sp>
            <p:nvSpPr>
              <p:cNvPr id="15491" name="Freeform 560"/>
              <p:cNvSpPr>
                <a:spLocks/>
              </p:cNvSpPr>
              <p:nvPr/>
            </p:nvSpPr>
            <p:spPr bwMode="auto">
              <a:xfrm>
                <a:off x="104" y="73"/>
                <a:ext cx="63" cy="62"/>
              </a:xfrm>
              <a:custGeom>
                <a:avLst/>
                <a:gdLst>
                  <a:gd name="T0" fmla="*/ 0 w 127"/>
                  <a:gd name="T1" fmla="*/ 0 h 186"/>
                  <a:gd name="T2" fmla="*/ 0 w 127"/>
                  <a:gd name="T3" fmla="*/ 0 h 186"/>
                  <a:gd name="T4" fmla="*/ 0 w 127"/>
                  <a:gd name="T5" fmla="*/ 0 h 186"/>
                  <a:gd name="T6" fmla="*/ 0 w 127"/>
                  <a:gd name="T7" fmla="*/ 0 h 186"/>
                  <a:gd name="T8" fmla="*/ 0 w 127"/>
                  <a:gd name="T9" fmla="*/ 0 h 186"/>
                  <a:gd name="T10" fmla="*/ 0 w 127"/>
                  <a:gd name="T11" fmla="*/ 0 h 186"/>
                  <a:gd name="T12" fmla="*/ 0 w 127"/>
                  <a:gd name="T13" fmla="*/ 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chemeClr val="bg2"/>
              </a:solidFill>
              <a:ln w="7938" cmpd="sng">
                <a:solidFill>
                  <a:srgbClr val="000000"/>
                </a:solidFill>
                <a:round/>
                <a:headEnd/>
                <a:tailEnd/>
              </a:ln>
            </p:spPr>
            <p:txBody>
              <a:bodyPr/>
              <a:lstStyle/>
              <a:p>
                <a:endParaRPr lang="zh-CN" altLang="en-US"/>
              </a:p>
            </p:txBody>
          </p:sp>
          <p:sp>
            <p:nvSpPr>
              <p:cNvPr id="15492" name="Freeform 561"/>
              <p:cNvSpPr>
                <a:spLocks/>
              </p:cNvSpPr>
              <p:nvPr/>
            </p:nvSpPr>
            <p:spPr bwMode="auto">
              <a:xfrm>
                <a:off x="81" y="24"/>
                <a:ext cx="47" cy="25"/>
              </a:xfrm>
              <a:custGeom>
                <a:avLst/>
                <a:gdLst>
                  <a:gd name="T0" fmla="*/ 0 w 96"/>
                  <a:gd name="T1" fmla="*/ 0 h 74"/>
                  <a:gd name="T2" fmla="*/ 0 w 96"/>
                  <a:gd name="T3" fmla="*/ 0 h 74"/>
                  <a:gd name="T4" fmla="*/ 0 w 96"/>
                  <a:gd name="T5" fmla="*/ 0 h 74"/>
                  <a:gd name="T6" fmla="*/ 0 w 96"/>
                  <a:gd name="T7" fmla="*/ 0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chemeClr val="bg2"/>
              </a:solidFill>
              <a:ln w="7938" cmpd="sng">
                <a:solidFill>
                  <a:srgbClr val="000000"/>
                </a:solidFill>
                <a:round/>
                <a:headEnd/>
                <a:tailEnd/>
              </a:ln>
            </p:spPr>
            <p:txBody>
              <a:bodyPr/>
              <a:lstStyle/>
              <a:p>
                <a:endParaRPr lang="zh-CN" altLang="en-US"/>
              </a:p>
            </p:txBody>
          </p:sp>
          <p:sp>
            <p:nvSpPr>
              <p:cNvPr id="15493" name="Oval 562"/>
              <p:cNvSpPr>
                <a:spLocks noChangeArrowheads="1"/>
              </p:cNvSpPr>
              <p:nvPr/>
            </p:nvSpPr>
            <p:spPr bwMode="auto">
              <a:xfrm>
                <a:off x="112" y="295"/>
                <a:ext cx="78" cy="26"/>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94" name="Oval 563"/>
              <p:cNvSpPr>
                <a:spLocks noChangeArrowheads="1"/>
              </p:cNvSpPr>
              <p:nvPr/>
            </p:nvSpPr>
            <p:spPr bwMode="auto">
              <a:xfrm>
                <a:off x="205" y="294"/>
                <a:ext cx="78"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95" name="Freeform 564"/>
              <p:cNvSpPr>
                <a:spLocks/>
              </p:cNvSpPr>
              <p:nvPr/>
            </p:nvSpPr>
            <p:spPr bwMode="auto">
              <a:xfrm>
                <a:off x="284" y="308"/>
                <a:ext cx="94" cy="8"/>
              </a:xfrm>
              <a:custGeom>
                <a:avLst/>
                <a:gdLst>
                  <a:gd name="T0" fmla="*/ 0 w 188"/>
                  <a:gd name="T1" fmla="*/ 0 h 25"/>
                  <a:gd name="T2" fmla="*/ 1 w 188"/>
                  <a:gd name="T3" fmla="*/ 0 h 25"/>
                  <a:gd name="T4" fmla="*/ 2 w 188"/>
                  <a:gd name="T5" fmla="*/ 0 h 25"/>
                  <a:gd name="T6" fmla="*/ 2 w 188"/>
                  <a:gd name="T7" fmla="*/ 0 h 25"/>
                  <a:gd name="T8" fmla="*/ 0 w 188"/>
                  <a:gd name="T9" fmla="*/ 0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96" name="Oval 565"/>
              <p:cNvSpPr>
                <a:spLocks noChangeArrowheads="1"/>
              </p:cNvSpPr>
              <p:nvPr/>
            </p:nvSpPr>
            <p:spPr bwMode="auto">
              <a:xfrm>
                <a:off x="111" y="290"/>
                <a:ext cx="78" cy="27"/>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97" name="Oval 566"/>
              <p:cNvSpPr>
                <a:spLocks noChangeArrowheads="1"/>
              </p:cNvSpPr>
              <p:nvPr/>
            </p:nvSpPr>
            <p:spPr bwMode="auto">
              <a:xfrm>
                <a:off x="204" y="289"/>
                <a:ext cx="77" cy="2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grpSp>
      <p:grpSp>
        <p:nvGrpSpPr>
          <p:cNvPr id="15387" name="Group 567"/>
          <p:cNvGrpSpPr>
            <a:grpSpLocks/>
          </p:cNvGrpSpPr>
          <p:nvPr/>
        </p:nvGrpSpPr>
        <p:grpSpPr bwMode="auto">
          <a:xfrm>
            <a:off x="6997751" y="2256235"/>
            <a:ext cx="1128713" cy="585788"/>
            <a:chOff x="0" y="0"/>
            <a:chExt cx="2529" cy="1270"/>
          </a:xfrm>
        </p:grpSpPr>
        <p:sp>
          <p:nvSpPr>
            <p:cNvPr id="15455" name="Oval 568"/>
            <p:cNvSpPr>
              <a:spLocks noChangeArrowheads="1"/>
            </p:cNvSpPr>
            <p:nvPr/>
          </p:nvSpPr>
          <p:spPr bwMode="auto">
            <a:xfrm>
              <a:off x="874" y="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56" name="Oval 569"/>
            <p:cNvSpPr>
              <a:spLocks noChangeArrowheads="1"/>
            </p:cNvSpPr>
            <p:nvPr/>
          </p:nvSpPr>
          <p:spPr bwMode="auto">
            <a:xfrm>
              <a:off x="261" y="14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57" name="Oval 570"/>
            <p:cNvSpPr>
              <a:spLocks noChangeArrowheads="1"/>
            </p:cNvSpPr>
            <p:nvPr/>
          </p:nvSpPr>
          <p:spPr bwMode="auto">
            <a:xfrm>
              <a:off x="0" y="46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58" name="Oval 571"/>
            <p:cNvSpPr>
              <a:spLocks noChangeArrowheads="1"/>
            </p:cNvSpPr>
            <p:nvPr/>
          </p:nvSpPr>
          <p:spPr bwMode="auto">
            <a:xfrm>
              <a:off x="169" y="65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59" name="Oval 572"/>
            <p:cNvSpPr>
              <a:spLocks noChangeArrowheads="1"/>
            </p:cNvSpPr>
            <p:nvPr/>
          </p:nvSpPr>
          <p:spPr bwMode="auto">
            <a:xfrm>
              <a:off x="782" y="73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60" name="Oval 573"/>
            <p:cNvSpPr>
              <a:spLocks noChangeArrowheads="1"/>
            </p:cNvSpPr>
            <p:nvPr/>
          </p:nvSpPr>
          <p:spPr bwMode="auto">
            <a:xfrm>
              <a:off x="1609" y="15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61" name="Oval 574"/>
            <p:cNvSpPr>
              <a:spLocks noChangeArrowheads="1"/>
            </p:cNvSpPr>
            <p:nvPr/>
          </p:nvSpPr>
          <p:spPr bwMode="auto">
            <a:xfrm>
              <a:off x="1732" y="42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62" name="Oval 575"/>
            <p:cNvSpPr>
              <a:spLocks noChangeArrowheads="1"/>
            </p:cNvSpPr>
            <p:nvPr/>
          </p:nvSpPr>
          <p:spPr bwMode="auto">
            <a:xfrm>
              <a:off x="1655" y="51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63" name="Oval 576"/>
            <p:cNvSpPr>
              <a:spLocks noChangeArrowheads="1"/>
            </p:cNvSpPr>
            <p:nvPr/>
          </p:nvSpPr>
          <p:spPr bwMode="auto">
            <a:xfrm>
              <a:off x="460" y="30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grpSp>
      <p:sp>
        <p:nvSpPr>
          <p:cNvPr id="15388" name="Text Box 577"/>
          <p:cNvSpPr txBox="1">
            <a:spLocks noChangeArrowheads="1"/>
          </p:cNvSpPr>
          <p:nvPr/>
        </p:nvSpPr>
        <p:spPr bwMode="auto">
          <a:xfrm>
            <a:off x="7226330" y="2397967"/>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局域网</a:t>
            </a:r>
          </a:p>
        </p:txBody>
      </p:sp>
      <p:sp>
        <p:nvSpPr>
          <p:cNvPr id="15389" name="Line 578"/>
          <p:cNvSpPr>
            <a:spLocks noChangeShapeType="1"/>
          </p:cNvSpPr>
          <p:nvPr/>
        </p:nvSpPr>
        <p:spPr bwMode="auto">
          <a:xfrm flipV="1">
            <a:off x="1039815" y="2306242"/>
            <a:ext cx="1223962" cy="270272"/>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15390" name="Line 579"/>
          <p:cNvSpPr>
            <a:spLocks noChangeShapeType="1"/>
          </p:cNvSpPr>
          <p:nvPr/>
        </p:nvSpPr>
        <p:spPr bwMode="auto">
          <a:xfrm flipV="1">
            <a:off x="4970490" y="2315817"/>
            <a:ext cx="1406525" cy="86915"/>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15391" name="Line 580"/>
          <p:cNvSpPr>
            <a:spLocks noChangeShapeType="1"/>
          </p:cNvSpPr>
          <p:nvPr/>
        </p:nvSpPr>
        <p:spPr bwMode="auto">
          <a:xfrm>
            <a:off x="6977065" y="2350294"/>
            <a:ext cx="1587500" cy="196454"/>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15392" name="Line 581"/>
          <p:cNvSpPr>
            <a:spLocks noChangeShapeType="1"/>
          </p:cNvSpPr>
          <p:nvPr/>
        </p:nvSpPr>
        <p:spPr bwMode="auto">
          <a:xfrm>
            <a:off x="2906713" y="2283619"/>
            <a:ext cx="1543050" cy="107156"/>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15393" name="Text Box 583"/>
          <p:cNvSpPr txBox="1">
            <a:spLocks noChangeArrowheads="1"/>
          </p:cNvSpPr>
          <p:nvPr/>
        </p:nvSpPr>
        <p:spPr bwMode="auto">
          <a:xfrm>
            <a:off x="2493965" y="1383506"/>
            <a:ext cx="42114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3200">
                <a:solidFill>
                  <a:srgbClr val="333399"/>
                </a:solidFill>
                <a:ea typeface="黑体" pitchFamily="49" charset="-122"/>
              </a:rPr>
              <a:t>主机</a:t>
            </a:r>
            <a:r>
              <a:rPr lang="zh-CN" altLang="en-US">
                <a:solidFill>
                  <a:srgbClr val="333399"/>
                </a:solidFill>
                <a:ea typeface="黑体" pitchFamily="49" charset="-122"/>
              </a:rPr>
              <a:t> </a:t>
            </a:r>
            <a:r>
              <a:rPr lang="en-US" altLang="zh-CN" sz="3200">
                <a:solidFill>
                  <a:srgbClr val="333399"/>
                </a:solidFill>
                <a:ea typeface="黑体" pitchFamily="49" charset="-122"/>
              </a:rPr>
              <a:t>H</a:t>
            </a:r>
            <a:r>
              <a:rPr lang="en-US" altLang="zh-CN" sz="3200" baseline="-25000">
                <a:solidFill>
                  <a:srgbClr val="333399"/>
                </a:solidFill>
                <a:ea typeface="黑体" pitchFamily="49" charset="-122"/>
              </a:rPr>
              <a:t>1</a:t>
            </a:r>
            <a:r>
              <a:rPr lang="en-US" altLang="zh-CN">
                <a:solidFill>
                  <a:srgbClr val="333399"/>
                </a:solidFill>
                <a:ea typeface="黑体" pitchFamily="49" charset="-122"/>
              </a:rPr>
              <a:t> </a:t>
            </a:r>
            <a:r>
              <a:rPr lang="zh-CN" altLang="en-US" sz="3200">
                <a:solidFill>
                  <a:srgbClr val="333399"/>
                </a:solidFill>
                <a:ea typeface="黑体" pitchFamily="49" charset="-122"/>
              </a:rPr>
              <a:t>向</a:t>
            </a:r>
            <a:r>
              <a:rPr lang="zh-CN" altLang="en-US">
                <a:solidFill>
                  <a:srgbClr val="333399"/>
                </a:solidFill>
                <a:ea typeface="黑体" pitchFamily="49" charset="-122"/>
              </a:rPr>
              <a:t> </a:t>
            </a:r>
            <a:r>
              <a:rPr lang="en-US" altLang="zh-CN" sz="3200">
                <a:solidFill>
                  <a:srgbClr val="333399"/>
                </a:solidFill>
                <a:ea typeface="黑体" pitchFamily="49" charset="-122"/>
              </a:rPr>
              <a:t>H</a:t>
            </a:r>
            <a:r>
              <a:rPr lang="en-US" altLang="zh-CN" sz="3200" baseline="-25000">
                <a:solidFill>
                  <a:srgbClr val="333399"/>
                </a:solidFill>
                <a:ea typeface="黑体" pitchFamily="49" charset="-122"/>
              </a:rPr>
              <a:t>2</a:t>
            </a:r>
            <a:r>
              <a:rPr lang="en-US" altLang="zh-CN">
                <a:solidFill>
                  <a:srgbClr val="333399"/>
                </a:solidFill>
                <a:ea typeface="黑体" pitchFamily="49" charset="-122"/>
              </a:rPr>
              <a:t> </a:t>
            </a:r>
            <a:r>
              <a:rPr lang="zh-CN" altLang="en-US" sz="3200">
                <a:solidFill>
                  <a:srgbClr val="333399"/>
                </a:solidFill>
                <a:ea typeface="黑体" pitchFamily="49" charset="-122"/>
              </a:rPr>
              <a:t>发送数据</a:t>
            </a:r>
            <a:endParaRPr lang="zh-CN" altLang="en-US" sz="3200" baseline="-25000">
              <a:solidFill>
                <a:srgbClr val="333399"/>
              </a:solidFill>
              <a:ea typeface="黑体" pitchFamily="49" charset="-122"/>
            </a:endParaRPr>
          </a:p>
        </p:txBody>
      </p:sp>
      <p:grpSp>
        <p:nvGrpSpPr>
          <p:cNvPr id="15394" name="Group 585"/>
          <p:cNvGrpSpPr>
            <a:grpSpLocks/>
          </p:cNvGrpSpPr>
          <p:nvPr/>
        </p:nvGrpSpPr>
        <p:grpSpPr bwMode="auto">
          <a:xfrm>
            <a:off x="250825" y="3134918"/>
            <a:ext cx="895350" cy="1362075"/>
            <a:chOff x="0" y="0"/>
            <a:chExt cx="620" cy="1200"/>
          </a:xfrm>
        </p:grpSpPr>
        <p:sp>
          <p:nvSpPr>
            <p:cNvPr id="15450" name="AutoShape 586"/>
            <p:cNvSpPr>
              <a:spLocks noChangeArrowheads="1"/>
            </p:cNvSpPr>
            <p:nvPr/>
          </p:nvSpPr>
          <p:spPr bwMode="auto">
            <a:xfrm>
              <a:off x="0" y="0"/>
              <a:ext cx="620" cy="1200"/>
            </a:xfrm>
            <a:prstGeom prst="cube">
              <a:avLst>
                <a:gd name="adj" fmla="val 9250"/>
              </a:avLst>
            </a:prstGeom>
            <a:solidFill>
              <a:schemeClr val="bg1"/>
            </a:solidFill>
            <a:ln w="1905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51" name="Freeform 587"/>
            <p:cNvSpPr>
              <a:spLocks/>
            </p:cNvSpPr>
            <p:nvPr/>
          </p:nvSpPr>
          <p:spPr bwMode="auto">
            <a:xfrm>
              <a:off x="0" y="900"/>
              <a:ext cx="620" cy="79"/>
            </a:xfrm>
            <a:custGeom>
              <a:avLst/>
              <a:gdLst>
                <a:gd name="T0" fmla="*/ 0 w 1200"/>
                <a:gd name="T1" fmla="*/ 6 h 120"/>
                <a:gd name="T2" fmla="*/ 11 w 1200"/>
                <a:gd name="T3" fmla="*/ 6 h 120"/>
                <a:gd name="T4" fmla="*/ 12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52" name="Freeform 588"/>
            <p:cNvSpPr>
              <a:spLocks/>
            </p:cNvSpPr>
            <p:nvPr/>
          </p:nvSpPr>
          <p:spPr bwMode="auto">
            <a:xfrm>
              <a:off x="0" y="671"/>
              <a:ext cx="620" cy="79"/>
            </a:xfrm>
            <a:custGeom>
              <a:avLst/>
              <a:gdLst>
                <a:gd name="T0" fmla="*/ 0 w 1200"/>
                <a:gd name="T1" fmla="*/ 6 h 120"/>
                <a:gd name="T2" fmla="*/ 11 w 1200"/>
                <a:gd name="T3" fmla="*/ 6 h 120"/>
                <a:gd name="T4" fmla="*/ 12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53" name="Freeform 589"/>
            <p:cNvSpPr>
              <a:spLocks/>
            </p:cNvSpPr>
            <p:nvPr/>
          </p:nvSpPr>
          <p:spPr bwMode="auto">
            <a:xfrm>
              <a:off x="0" y="446"/>
              <a:ext cx="620" cy="79"/>
            </a:xfrm>
            <a:custGeom>
              <a:avLst/>
              <a:gdLst>
                <a:gd name="T0" fmla="*/ 0 w 1200"/>
                <a:gd name="T1" fmla="*/ 6 h 120"/>
                <a:gd name="T2" fmla="*/ 11 w 1200"/>
                <a:gd name="T3" fmla="*/ 6 h 120"/>
                <a:gd name="T4" fmla="*/ 12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54" name="Freeform 590"/>
            <p:cNvSpPr>
              <a:spLocks/>
            </p:cNvSpPr>
            <p:nvPr/>
          </p:nvSpPr>
          <p:spPr bwMode="auto">
            <a:xfrm>
              <a:off x="0" y="221"/>
              <a:ext cx="620" cy="79"/>
            </a:xfrm>
            <a:custGeom>
              <a:avLst/>
              <a:gdLst>
                <a:gd name="T0" fmla="*/ 0 w 1200"/>
                <a:gd name="T1" fmla="*/ 6 h 120"/>
                <a:gd name="T2" fmla="*/ 11 w 1200"/>
                <a:gd name="T3" fmla="*/ 6 h 120"/>
                <a:gd name="T4" fmla="*/ 12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395" name="Rectangle 591"/>
          <p:cNvSpPr>
            <a:spLocks noChangeArrowheads="1"/>
          </p:cNvSpPr>
          <p:nvPr/>
        </p:nvSpPr>
        <p:spPr bwMode="auto">
          <a:xfrm>
            <a:off x="269876" y="3992166"/>
            <a:ext cx="771525" cy="24288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396" name="Text Box 592"/>
          <p:cNvSpPr txBox="1">
            <a:spLocks noChangeArrowheads="1"/>
          </p:cNvSpPr>
          <p:nvPr/>
        </p:nvSpPr>
        <p:spPr bwMode="auto">
          <a:xfrm>
            <a:off x="263555" y="3964828"/>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链路层</a:t>
            </a:r>
          </a:p>
        </p:txBody>
      </p:sp>
      <p:sp>
        <p:nvSpPr>
          <p:cNvPr id="15397" name="Text Box 593"/>
          <p:cNvSpPr txBox="1">
            <a:spLocks noChangeArrowheads="1"/>
          </p:cNvSpPr>
          <p:nvPr/>
        </p:nvSpPr>
        <p:spPr bwMode="auto">
          <a:xfrm>
            <a:off x="266728" y="3187354"/>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应用层</a:t>
            </a:r>
          </a:p>
        </p:txBody>
      </p:sp>
      <p:sp>
        <p:nvSpPr>
          <p:cNvPr id="15398" name="Text Box 594"/>
          <p:cNvSpPr txBox="1">
            <a:spLocks noChangeArrowheads="1"/>
          </p:cNvSpPr>
          <p:nvPr/>
        </p:nvSpPr>
        <p:spPr bwMode="auto">
          <a:xfrm>
            <a:off x="263555" y="3445717"/>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运输层</a:t>
            </a:r>
          </a:p>
        </p:txBody>
      </p:sp>
      <p:sp>
        <p:nvSpPr>
          <p:cNvPr id="15399" name="Text Box 595"/>
          <p:cNvSpPr txBox="1">
            <a:spLocks noChangeArrowheads="1"/>
          </p:cNvSpPr>
          <p:nvPr/>
        </p:nvSpPr>
        <p:spPr bwMode="auto">
          <a:xfrm>
            <a:off x="263555" y="3705274"/>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网络层</a:t>
            </a:r>
          </a:p>
        </p:txBody>
      </p:sp>
      <p:sp>
        <p:nvSpPr>
          <p:cNvPr id="15400" name="Text Box 596"/>
          <p:cNvSpPr txBox="1">
            <a:spLocks noChangeArrowheads="1"/>
          </p:cNvSpPr>
          <p:nvPr/>
        </p:nvSpPr>
        <p:spPr bwMode="auto">
          <a:xfrm>
            <a:off x="263555" y="4224388"/>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物理层</a:t>
            </a:r>
          </a:p>
        </p:txBody>
      </p:sp>
      <p:grpSp>
        <p:nvGrpSpPr>
          <p:cNvPr id="15401" name="Group 597"/>
          <p:cNvGrpSpPr>
            <a:grpSpLocks/>
          </p:cNvGrpSpPr>
          <p:nvPr/>
        </p:nvGrpSpPr>
        <p:grpSpPr bwMode="auto">
          <a:xfrm>
            <a:off x="8083550" y="3134918"/>
            <a:ext cx="895350" cy="1362075"/>
            <a:chOff x="0" y="0"/>
            <a:chExt cx="620" cy="1200"/>
          </a:xfrm>
        </p:grpSpPr>
        <p:sp>
          <p:nvSpPr>
            <p:cNvPr id="15445" name="AutoShape 598"/>
            <p:cNvSpPr>
              <a:spLocks noChangeArrowheads="1"/>
            </p:cNvSpPr>
            <p:nvPr/>
          </p:nvSpPr>
          <p:spPr bwMode="auto">
            <a:xfrm>
              <a:off x="0" y="0"/>
              <a:ext cx="620" cy="1200"/>
            </a:xfrm>
            <a:prstGeom prst="cube">
              <a:avLst>
                <a:gd name="adj" fmla="val 9250"/>
              </a:avLst>
            </a:prstGeom>
            <a:solidFill>
              <a:schemeClr val="bg1"/>
            </a:solidFill>
            <a:ln w="1905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46" name="Freeform 599"/>
            <p:cNvSpPr>
              <a:spLocks/>
            </p:cNvSpPr>
            <p:nvPr/>
          </p:nvSpPr>
          <p:spPr bwMode="auto">
            <a:xfrm>
              <a:off x="0" y="900"/>
              <a:ext cx="620" cy="79"/>
            </a:xfrm>
            <a:custGeom>
              <a:avLst/>
              <a:gdLst>
                <a:gd name="T0" fmla="*/ 0 w 1200"/>
                <a:gd name="T1" fmla="*/ 6 h 120"/>
                <a:gd name="T2" fmla="*/ 11 w 1200"/>
                <a:gd name="T3" fmla="*/ 6 h 120"/>
                <a:gd name="T4" fmla="*/ 12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47" name="Freeform 600"/>
            <p:cNvSpPr>
              <a:spLocks/>
            </p:cNvSpPr>
            <p:nvPr/>
          </p:nvSpPr>
          <p:spPr bwMode="auto">
            <a:xfrm>
              <a:off x="0" y="671"/>
              <a:ext cx="620" cy="79"/>
            </a:xfrm>
            <a:custGeom>
              <a:avLst/>
              <a:gdLst>
                <a:gd name="T0" fmla="*/ 0 w 1200"/>
                <a:gd name="T1" fmla="*/ 6 h 120"/>
                <a:gd name="T2" fmla="*/ 11 w 1200"/>
                <a:gd name="T3" fmla="*/ 6 h 120"/>
                <a:gd name="T4" fmla="*/ 12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48" name="Freeform 601"/>
            <p:cNvSpPr>
              <a:spLocks/>
            </p:cNvSpPr>
            <p:nvPr/>
          </p:nvSpPr>
          <p:spPr bwMode="auto">
            <a:xfrm>
              <a:off x="0" y="446"/>
              <a:ext cx="620" cy="79"/>
            </a:xfrm>
            <a:custGeom>
              <a:avLst/>
              <a:gdLst>
                <a:gd name="T0" fmla="*/ 0 w 1200"/>
                <a:gd name="T1" fmla="*/ 6 h 120"/>
                <a:gd name="T2" fmla="*/ 11 w 1200"/>
                <a:gd name="T3" fmla="*/ 6 h 120"/>
                <a:gd name="T4" fmla="*/ 12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49" name="Freeform 602"/>
            <p:cNvSpPr>
              <a:spLocks/>
            </p:cNvSpPr>
            <p:nvPr/>
          </p:nvSpPr>
          <p:spPr bwMode="auto">
            <a:xfrm>
              <a:off x="0" y="221"/>
              <a:ext cx="620" cy="79"/>
            </a:xfrm>
            <a:custGeom>
              <a:avLst/>
              <a:gdLst>
                <a:gd name="T0" fmla="*/ 0 w 1200"/>
                <a:gd name="T1" fmla="*/ 6 h 120"/>
                <a:gd name="T2" fmla="*/ 11 w 1200"/>
                <a:gd name="T3" fmla="*/ 6 h 120"/>
                <a:gd name="T4" fmla="*/ 12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402" name="Rectangle 603"/>
          <p:cNvSpPr>
            <a:spLocks noChangeArrowheads="1"/>
          </p:cNvSpPr>
          <p:nvPr/>
        </p:nvSpPr>
        <p:spPr bwMode="auto">
          <a:xfrm>
            <a:off x="8102603" y="3992166"/>
            <a:ext cx="771525" cy="24288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03" name="Text Box 604"/>
          <p:cNvSpPr txBox="1">
            <a:spLocks noChangeArrowheads="1"/>
          </p:cNvSpPr>
          <p:nvPr/>
        </p:nvSpPr>
        <p:spPr bwMode="auto">
          <a:xfrm>
            <a:off x="8096282" y="3964828"/>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链路层</a:t>
            </a:r>
          </a:p>
        </p:txBody>
      </p:sp>
      <p:sp>
        <p:nvSpPr>
          <p:cNvPr id="15404" name="Text Box 605"/>
          <p:cNvSpPr txBox="1">
            <a:spLocks noChangeArrowheads="1"/>
          </p:cNvSpPr>
          <p:nvPr/>
        </p:nvSpPr>
        <p:spPr bwMode="auto">
          <a:xfrm>
            <a:off x="8099459" y="3187354"/>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应用层</a:t>
            </a:r>
          </a:p>
        </p:txBody>
      </p:sp>
      <p:sp>
        <p:nvSpPr>
          <p:cNvPr id="15405" name="Text Box 606"/>
          <p:cNvSpPr txBox="1">
            <a:spLocks noChangeArrowheads="1"/>
          </p:cNvSpPr>
          <p:nvPr/>
        </p:nvSpPr>
        <p:spPr bwMode="auto">
          <a:xfrm>
            <a:off x="8096282" y="3445717"/>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运输层</a:t>
            </a:r>
          </a:p>
        </p:txBody>
      </p:sp>
      <p:sp>
        <p:nvSpPr>
          <p:cNvPr id="15406" name="Text Box 607"/>
          <p:cNvSpPr txBox="1">
            <a:spLocks noChangeArrowheads="1"/>
          </p:cNvSpPr>
          <p:nvPr/>
        </p:nvSpPr>
        <p:spPr bwMode="auto">
          <a:xfrm>
            <a:off x="8096282" y="3705274"/>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网络层</a:t>
            </a:r>
          </a:p>
        </p:txBody>
      </p:sp>
      <p:sp>
        <p:nvSpPr>
          <p:cNvPr id="15407" name="Text Box 608"/>
          <p:cNvSpPr txBox="1">
            <a:spLocks noChangeArrowheads="1"/>
          </p:cNvSpPr>
          <p:nvPr/>
        </p:nvSpPr>
        <p:spPr bwMode="auto">
          <a:xfrm>
            <a:off x="8096282" y="4224388"/>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物理层</a:t>
            </a:r>
          </a:p>
        </p:txBody>
      </p:sp>
      <p:sp>
        <p:nvSpPr>
          <p:cNvPr id="15408" name="AutoShape 609"/>
          <p:cNvSpPr>
            <a:spLocks noChangeArrowheads="1"/>
          </p:cNvSpPr>
          <p:nvPr/>
        </p:nvSpPr>
        <p:spPr bwMode="auto">
          <a:xfrm>
            <a:off x="2195513" y="3668318"/>
            <a:ext cx="895350" cy="828675"/>
          </a:xfrm>
          <a:prstGeom prst="cube">
            <a:avLst>
              <a:gd name="adj" fmla="val 9250"/>
            </a:avLst>
          </a:prstGeom>
          <a:solidFill>
            <a:schemeClr val="bg1"/>
          </a:solidFill>
          <a:ln w="19050">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09" name="Freeform 610"/>
          <p:cNvSpPr>
            <a:spLocks/>
          </p:cNvSpPr>
          <p:nvPr/>
        </p:nvSpPr>
        <p:spPr bwMode="auto">
          <a:xfrm>
            <a:off x="2195513" y="4156522"/>
            <a:ext cx="895350" cy="89297"/>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340" tIns="45670" rIns="91340" bIns="45670" anchor="ctr"/>
          <a:lstStyle/>
          <a:p>
            <a:endParaRPr lang="zh-CN" altLang="en-US"/>
          </a:p>
        </p:txBody>
      </p:sp>
      <p:sp>
        <p:nvSpPr>
          <p:cNvPr id="15410" name="Rectangle 611"/>
          <p:cNvSpPr>
            <a:spLocks noChangeArrowheads="1"/>
          </p:cNvSpPr>
          <p:nvPr/>
        </p:nvSpPr>
        <p:spPr bwMode="auto">
          <a:xfrm>
            <a:off x="2200277" y="3992166"/>
            <a:ext cx="790575" cy="24288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11" name="Freeform 612"/>
          <p:cNvSpPr>
            <a:spLocks/>
          </p:cNvSpPr>
          <p:nvPr/>
        </p:nvSpPr>
        <p:spPr bwMode="auto">
          <a:xfrm>
            <a:off x="2195513" y="3896966"/>
            <a:ext cx="895350" cy="89297"/>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340" tIns="45670" rIns="91340" bIns="45670" anchor="ctr"/>
          <a:lstStyle/>
          <a:p>
            <a:endParaRPr lang="zh-CN" altLang="en-US"/>
          </a:p>
        </p:txBody>
      </p:sp>
      <p:sp>
        <p:nvSpPr>
          <p:cNvPr id="15412" name="Text Box 613"/>
          <p:cNvSpPr txBox="1">
            <a:spLocks noChangeArrowheads="1"/>
          </p:cNvSpPr>
          <p:nvPr/>
        </p:nvSpPr>
        <p:spPr bwMode="auto">
          <a:xfrm>
            <a:off x="2220935" y="3964828"/>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链路层</a:t>
            </a:r>
          </a:p>
        </p:txBody>
      </p:sp>
      <p:sp>
        <p:nvSpPr>
          <p:cNvPr id="15413" name="Text Box 614"/>
          <p:cNvSpPr txBox="1">
            <a:spLocks noChangeArrowheads="1"/>
          </p:cNvSpPr>
          <p:nvPr/>
        </p:nvSpPr>
        <p:spPr bwMode="auto">
          <a:xfrm>
            <a:off x="2220935" y="3705274"/>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网络层</a:t>
            </a:r>
          </a:p>
        </p:txBody>
      </p:sp>
      <p:sp>
        <p:nvSpPr>
          <p:cNvPr id="15414" name="Text Box 615"/>
          <p:cNvSpPr txBox="1">
            <a:spLocks noChangeArrowheads="1"/>
          </p:cNvSpPr>
          <p:nvPr/>
        </p:nvSpPr>
        <p:spPr bwMode="auto">
          <a:xfrm>
            <a:off x="2220935" y="4224388"/>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物理层</a:t>
            </a:r>
          </a:p>
        </p:txBody>
      </p:sp>
      <p:sp>
        <p:nvSpPr>
          <p:cNvPr id="15415" name="AutoShape 616"/>
          <p:cNvSpPr>
            <a:spLocks noChangeArrowheads="1"/>
          </p:cNvSpPr>
          <p:nvPr/>
        </p:nvSpPr>
        <p:spPr bwMode="auto">
          <a:xfrm>
            <a:off x="4302125" y="3668318"/>
            <a:ext cx="895350" cy="828675"/>
          </a:xfrm>
          <a:prstGeom prst="cube">
            <a:avLst>
              <a:gd name="adj" fmla="val 9250"/>
            </a:avLst>
          </a:prstGeom>
          <a:solidFill>
            <a:schemeClr val="bg1"/>
          </a:solidFill>
          <a:ln w="19050">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16" name="Freeform 617"/>
          <p:cNvSpPr>
            <a:spLocks/>
          </p:cNvSpPr>
          <p:nvPr/>
        </p:nvSpPr>
        <p:spPr bwMode="auto">
          <a:xfrm>
            <a:off x="4302125" y="4156522"/>
            <a:ext cx="895350" cy="89297"/>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340" tIns="45670" rIns="91340" bIns="45670" anchor="ctr"/>
          <a:lstStyle/>
          <a:p>
            <a:endParaRPr lang="zh-CN" altLang="en-US"/>
          </a:p>
        </p:txBody>
      </p:sp>
      <p:sp>
        <p:nvSpPr>
          <p:cNvPr id="15417" name="Rectangle 618"/>
          <p:cNvSpPr>
            <a:spLocks noChangeArrowheads="1"/>
          </p:cNvSpPr>
          <p:nvPr/>
        </p:nvSpPr>
        <p:spPr bwMode="auto">
          <a:xfrm>
            <a:off x="4321175" y="3992166"/>
            <a:ext cx="781050" cy="24288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18" name="Freeform 619"/>
          <p:cNvSpPr>
            <a:spLocks/>
          </p:cNvSpPr>
          <p:nvPr/>
        </p:nvSpPr>
        <p:spPr bwMode="auto">
          <a:xfrm>
            <a:off x="4302125" y="3896966"/>
            <a:ext cx="895350" cy="89297"/>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340" tIns="45670" rIns="91340" bIns="45670" anchor="ctr"/>
          <a:lstStyle/>
          <a:p>
            <a:endParaRPr lang="zh-CN" altLang="en-US"/>
          </a:p>
        </p:txBody>
      </p:sp>
      <p:sp>
        <p:nvSpPr>
          <p:cNvPr id="15419" name="Text Box 620"/>
          <p:cNvSpPr txBox="1">
            <a:spLocks noChangeArrowheads="1"/>
          </p:cNvSpPr>
          <p:nvPr/>
        </p:nvSpPr>
        <p:spPr bwMode="auto">
          <a:xfrm>
            <a:off x="4327553" y="3964828"/>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链路层</a:t>
            </a:r>
          </a:p>
        </p:txBody>
      </p:sp>
      <p:sp>
        <p:nvSpPr>
          <p:cNvPr id="15420" name="Text Box 621"/>
          <p:cNvSpPr txBox="1">
            <a:spLocks noChangeArrowheads="1"/>
          </p:cNvSpPr>
          <p:nvPr/>
        </p:nvSpPr>
        <p:spPr bwMode="auto">
          <a:xfrm>
            <a:off x="4327553" y="3705274"/>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网络层</a:t>
            </a:r>
          </a:p>
        </p:txBody>
      </p:sp>
      <p:sp>
        <p:nvSpPr>
          <p:cNvPr id="15421" name="Text Box 622"/>
          <p:cNvSpPr txBox="1">
            <a:spLocks noChangeArrowheads="1"/>
          </p:cNvSpPr>
          <p:nvPr/>
        </p:nvSpPr>
        <p:spPr bwMode="auto">
          <a:xfrm>
            <a:off x="4327553" y="4224388"/>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物理层</a:t>
            </a:r>
          </a:p>
        </p:txBody>
      </p:sp>
      <p:sp>
        <p:nvSpPr>
          <p:cNvPr id="15422" name="AutoShape 623"/>
          <p:cNvSpPr>
            <a:spLocks noChangeArrowheads="1"/>
          </p:cNvSpPr>
          <p:nvPr/>
        </p:nvSpPr>
        <p:spPr bwMode="auto">
          <a:xfrm>
            <a:off x="6192838" y="3668318"/>
            <a:ext cx="895350" cy="828675"/>
          </a:xfrm>
          <a:prstGeom prst="cube">
            <a:avLst>
              <a:gd name="adj" fmla="val 9250"/>
            </a:avLst>
          </a:prstGeom>
          <a:solidFill>
            <a:schemeClr val="bg1"/>
          </a:solidFill>
          <a:ln w="19050">
            <a:solidFill>
              <a:schemeClr val="tx1"/>
            </a:solidFill>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23" name="Freeform 624"/>
          <p:cNvSpPr>
            <a:spLocks/>
          </p:cNvSpPr>
          <p:nvPr/>
        </p:nvSpPr>
        <p:spPr bwMode="auto">
          <a:xfrm>
            <a:off x="6192838" y="4156522"/>
            <a:ext cx="895350" cy="89297"/>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340" tIns="45670" rIns="91340" bIns="45670" anchor="ctr"/>
          <a:lstStyle/>
          <a:p>
            <a:endParaRPr lang="zh-CN" altLang="en-US"/>
          </a:p>
        </p:txBody>
      </p:sp>
      <p:sp>
        <p:nvSpPr>
          <p:cNvPr id="15424" name="Rectangle 625"/>
          <p:cNvSpPr>
            <a:spLocks noChangeArrowheads="1"/>
          </p:cNvSpPr>
          <p:nvPr/>
        </p:nvSpPr>
        <p:spPr bwMode="auto">
          <a:xfrm>
            <a:off x="6207128" y="3992166"/>
            <a:ext cx="790575" cy="24288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5425" name="Freeform 626"/>
          <p:cNvSpPr>
            <a:spLocks/>
          </p:cNvSpPr>
          <p:nvPr/>
        </p:nvSpPr>
        <p:spPr bwMode="auto">
          <a:xfrm>
            <a:off x="6192838" y="3896966"/>
            <a:ext cx="895350" cy="89297"/>
          </a:xfrm>
          <a:custGeom>
            <a:avLst/>
            <a:gdLst>
              <a:gd name="T0" fmla="*/ 0 w 1200"/>
              <a:gd name="T1" fmla="*/ 2147483646 h 120"/>
              <a:gd name="T2" fmla="*/ 2147483646 w 1200"/>
              <a:gd name="T3" fmla="*/ 2147483646 h 120"/>
              <a:gd name="T4" fmla="*/ 2147483646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340" tIns="45670" rIns="91340" bIns="45670" anchor="ctr"/>
          <a:lstStyle/>
          <a:p>
            <a:endParaRPr lang="zh-CN" altLang="en-US"/>
          </a:p>
        </p:txBody>
      </p:sp>
      <p:sp>
        <p:nvSpPr>
          <p:cNvPr id="15426" name="Text Box 627"/>
          <p:cNvSpPr txBox="1">
            <a:spLocks noChangeArrowheads="1"/>
          </p:cNvSpPr>
          <p:nvPr/>
        </p:nvSpPr>
        <p:spPr bwMode="auto">
          <a:xfrm>
            <a:off x="6218270" y="3964828"/>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链路层</a:t>
            </a:r>
          </a:p>
        </p:txBody>
      </p:sp>
      <p:sp>
        <p:nvSpPr>
          <p:cNvPr id="15427" name="Text Box 628"/>
          <p:cNvSpPr txBox="1">
            <a:spLocks noChangeArrowheads="1"/>
          </p:cNvSpPr>
          <p:nvPr/>
        </p:nvSpPr>
        <p:spPr bwMode="auto">
          <a:xfrm>
            <a:off x="6218270" y="3705274"/>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网络层</a:t>
            </a:r>
          </a:p>
        </p:txBody>
      </p:sp>
      <p:sp>
        <p:nvSpPr>
          <p:cNvPr id="15428" name="Text Box 629"/>
          <p:cNvSpPr txBox="1">
            <a:spLocks noChangeArrowheads="1"/>
          </p:cNvSpPr>
          <p:nvPr/>
        </p:nvSpPr>
        <p:spPr bwMode="auto">
          <a:xfrm>
            <a:off x="6218270" y="4224388"/>
            <a:ext cx="87696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latin typeface="黑体" pitchFamily="49" charset="-122"/>
                <a:ea typeface="黑体" pitchFamily="49" charset="-122"/>
              </a:rPr>
              <a:t>物理层</a:t>
            </a:r>
          </a:p>
        </p:txBody>
      </p:sp>
      <p:sp>
        <p:nvSpPr>
          <p:cNvPr id="11831" name="Line 630"/>
          <p:cNvSpPr>
            <a:spLocks noChangeShapeType="1"/>
          </p:cNvSpPr>
          <p:nvPr/>
        </p:nvSpPr>
        <p:spPr bwMode="auto">
          <a:xfrm>
            <a:off x="1244600" y="4135041"/>
            <a:ext cx="1219200"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11832" name="Line 631"/>
          <p:cNvSpPr>
            <a:spLocks noChangeShapeType="1"/>
          </p:cNvSpPr>
          <p:nvPr/>
        </p:nvSpPr>
        <p:spPr bwMode="auto">
          <a:xfrm>
            <a:off x="3187700" y="4135041"/>
            <a:ext cx="1219200"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11833" name="Line 632"/>
          <p:cNvSpPr>
            <a:spLocks noChangeShapeType="1"/>
          </p:cNvSpPr>
          <p:nvPr/>
        </p:nvSpPr>
        <p:spPr bwMode="auto">
          <a:xfrm>
            <a:off x="5092700" y="4135041"/>
            <a:ext cx="1219200"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11834" name="Line 633"/>
          <p:cNvSpPr>
            <a:spLocks noChangeShapeType="1"/>
          </p:cNvSpPr>
          <p:nvPr/>
        </p:nvSpPr>
        <p:spPr bwMode="auto">
          <a:xfrm>
            <a:off x="6997700" y="4135041"/>
            <a:ext cx="1219200" cy="0"/>
          </a:xfrm>
          <a:prstGeom prst="line">
            <a:avLst/>
          </a:prstGeom>
          <a:noFill/>
          <a:ln w="76200">
            <a:solidFill>
              <a:srgbClr val="00CC99"/>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15433" name="Freeform 634"/>
          <p:cNvSpPr>
            <a:spLocks/>
          </p:cNvSpPr>
          <p:nvPr/>
        </p:nvSpPr>
        <p:spPr bwMode="auto">
          <a:xfrm>
            <a:off x="901702" y="4496993"/>
            <a:ext cx="1701800" cy="180975"/>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15434" name="Freeform 635"/>
          <p:cNvSpPr>
            <a:spLocks/>
          </p:cNvSpPr>
          <p:nvPr/>
        </p:nvSpPr>
        <p:spPr bwMode="auto">
          <a:xfrm>
            <a:off x="6769102" y="4496993"/>
            <a:ext cx="1701800" cy="180975"/>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15435" name="Freeform 636"/>
          <p:cNvSpPr>
            <a:spLocks/>
          </p:cNvSpPr>
          <p:nvPr/>
        </p:nvSpPr>
        <p:spPr bwMode="auto">
          <a:xfrm>
            <a:off x="3009900" y="4487466"/>
            <a:ext cx="1460500" cy="190500"/>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15436" name="Freeform 637"/>
          <p:cNvSpPr>
            <a:spLocks/>
          </p:cNvSpPr>
          <p:nvPr/>
        </p:nvSpPr>
        <p:spPr bwMode="auto">
          <a:xfrm>
            <a:off x="4940302" y="4496993"/>
            <a:ext cx="1473200" cy="180975"/>
          </a:xfrm>
          <a:custGeom>
            <a:avLst/>
            <a:gdLst>
              <a:gd name="T0" fmla="*/ 0 w 1072"/>
              <a:gd name="T1" fmla="*/ 0 h 152"/>
              <a:gd name="T2" fmla="*/ 0 w 1072"/>
              <a:gd name="T3" fmla="*/ 2147483646 h 152"/>
              <a:gd name="T4" fmla="*/ 2147483646 w 1072"/>
              <a:gd name="T5" fmla="*/ 2147483646 h 152"/>
              <a:gd name="T6" fmla="*/ 2147483646 w 1072"/>
              <a:gd name="T7" fmla="*/ 2147483646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15437" name="Text Box 639"/>
          <p:cNvSpPr txBox="1">
            <a:spLocks noChangeArrowheads="1"/>
          </p:cNvSpPr>
          <p:nvPr/>
        </p:nvSpPr>
        <p:spPr bwMode="auto">
          <a:xfrm>
            <a:off x="2430495" y="3377854"/>
            <a:ext cx="436136"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b="1">
                <a:solidFill>
                  <a:srgbClr val="333399"/>
                </a:solidFill>
                <a:ea typeface="黑体" pitchFamily="49" charset="-122"/>
              </a:rPr>
              <a:t>R</a:t>
            </a:r>
            <a:r>
              <a:rPr lang="en-US" altLang="zh-CN" b="1" baseline="-25000">
                <a:solidFill>
                  <a:srgbClr val="333399"/>
                </a:solidFill>
                <a:ea typeface="黑体" pitchFamily="49" charset="-122"/>
              </a:rPr>
              <a:t>1</a:t>
            </a:r>
          </a:p>
        </p:txBody>
      </p:sp>
      <p:sp>
        <p:nvSpPr>
          <p:cNvPr id="15438" name="Text Box 640"/>
          <p:cNvSpPr txBox="1">
            <a:spLocks noChangeArrowheads="1"/>
          </p:cNvSpPr>
          <p:nvPr/>
        </p:nvSpPr>
        <p:spPr bwMode="auto">
          <a:xfrm>
            <a:off x="4559331" y="3377854"/>
            <a:ext cx="436136"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b="1">
                <a:solidFill>
                  <a:srgbClr val="333399"/>
                </a:solidFill>
                <a:ea typeface="黑体" pitchFamily="49" charset="-122"/>
              </a:rPr>
              <a:t>R</a:t>
            </a:r>
            <a:r>
              <a:rPr lang="en-US" altLang="zh-CN" b="1" baseline="-25000">
                <a:solidFill>
                  <a:srgbClr val="333399"/>
                </a:solidFill>
                <a:ea typeface="黑体" pitchFamily="49" charset="-122"/>
              </a:rPr>
              <a:t>2</a:t>
            </a:r>
          </a:p>
        </p:txBody>
      </p:sp>
      <p:sp>
        <p:nvSpPr>
          <p:cNvPr id="15439" name="Text Box 641"/>
          <p:cNvSpPr txBox="1">
            <a:spLocks noChangeArrowheads="1"/>
          </p:cNvSpPr>
          <p:nvPr/>
        </p:nvSpPr>
        <p:spPr bwMode="auto">
          <a:xfrm>
            <a:off x="6456399" y="3377854"/>
            <a:ext cx="436136"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b="1">
                <a:solidFill>
                  <a:srgbClr val="333399"/>
                </a:solidFill>
                <a:ea typeface="黑体" pitchFamily="49" charset="-122"/>
              </a:rPr>
              <a:t>R</a:t>
            </a:r>
            <a:r>
              <a:rPr lang="en-US" altLang="zh-CN" b="1" baseline="-25000">
                <a:solidFill>
                  <a:srgbClr val="333399"/>
                </a:solidFill>
                <a:ea typeface="黑体" pitchFamily="49" charset="-122"/>
              </a:rPr>
              <a:t>3</a:t>
            </a:r>
          </a:p>
        </p:txBody>
      </p:sp>
      <p:sp>
        <p:nvSpPr>
          <p:cNvPr id="15440" name="Text Box 642"/>
          <p:cNvSpPr txBox="1">
            <a:spLocks noChangeArrowheads="1"/>
          </p:cNvSpPr>
          <p:nvPr/>
        </p:nvSpPr>
        <p:spPr bwMode="auto">
          <a:xfrm>
            <a:off x="517560" y="2863501"/>
            <a:ext cx="436136"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b="1">
                <a:solidFill>
                  <a:srgbClr val="333399"/>
                </a:solidFill>
                <a:ea typeface="黑体" pitchFamily="49" charset="-122"/>
              </a:rPr>
              <a:t>H</a:t>
            </a:r>
            <a:r>
              <a:rPr lang="en-US" altLang="zh-CN" b="1" baseline="-25000">
                <a:solidFill>
                  <a:srgbClr val="333399"/>
                </a:solidFill>
                <a:ea typeface="黑体" pitchFamily="49" charset="-122"/>
              </a:rPr>
              <a:t>1</a:t>
            </a:r>
          </a:p>
        </p:txBody>
      </p:sp>
      <p:sp>
        <p:nvSpPr>
          <p:cNvPr id="15441" name="Text Box 643"/>
          <p:cNvSpPr txBox="1">
            <a:spLocks noChangeArrowheads="1"/>
          </p:cNvSpPr>
          <p:nvPr/>
        </p:nvSpPr>
        <p:spPr bwMode="auto">
          <a:xfrm>
            <a:off x="8369334" y="2863501"/>
            <a:ext cx="436136"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b="1">
                <a:solidFill>
                  <a:srgbClr val="333399"/>
                </a:solidFill>
                <a:ea typeface="黑体" pitchFamily="49" charset="-122"/>
              </a:rPr>
              <a:t>H</a:t>
            </a:r>
            <a:r>
              <a:rPr lang="en-US" altLang="zh-CN" b="1" baseline="-25000">
                <a:solidFill>
                  <a:srgbClr val="333399"/>
                </a:solidFill>
                <a:ea typeface="黑体" pitchFamily="49" charset="-122"/>
              </a:rPr>
              <a:t>2</a:t>
            </a:r>
          </a:p>
        </p:txBody>
      </p:sp>
      <p:sp>
        <p:nvSpPr>
          <p:cNvPr id="11844" name="Text Box 645"/>
          <p:cNvSpPr txBox="1">
            <a:spLocks noChangeArrowheads="1"/>
          </p:cNvSpPr>
          <p:nvPr/>
        </p:nvSpPr>
        <p:spPr bwMode="auto">
          <a:xfrm>
            <a:off x="2268538" y="2817019"/>
            <a:ext cx="48526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800">
                <a:solidFill>
                  <a:srgbClr val="333399"/>
                </a:solidFill>
                <a:latin typeface="Tahoma" pitchFamily="34" charset="0"/>
                <a:ea typeface="黑体" pitchFamily="49" charset="-122"/>
              </a:rPr>
              <a:t>仅从数据链路层观察帧的流动</a:t>
            </a:r>
          </a:p>
        </p:txBody>
      </p:sp>
      <p:sp>
        <p:nvSpPr>
          <p:cNvPr id="15443" name="Freeform 638"/>
          <p:cNvSpPr>
            <a:spLocks/>
          </p:cNvSpPr>
          <p:nvPr/>
        </p:nvSpPr>
        <p:spPr bwMode="auto">
          <a:xfrm>
            <a:off x="1225552" y="3246885"/>
            <a:ext cx="6978650" cy="1403747"/>
          </a:xfrm>
          <a:custGeom>
            <a:avLst/>
            <a:gdLst>
              <a:gd name="T0" fmla="*/ 2147483646 w 4396"/>
              <a:gd name="T1" fmla="*/ 2147483646 h 1179"/>
              <a:gd name="T2" fmla="*/ 2147483646 w 4396"/>
              <a:gd name="T3" fmla="*/ 2147483646 h 1179"/>
              <a:gd name="T4" fmla="*/ 2147483646 w 4396"/>
              <a:gd name="T5" fmla="*/ 2147483646 h 1179"/>
              <a:gd name="T6" fmla="*/ 2147483646 w 4396"/>
              <a:gd name="T7" fmla="*/ 2147483646 h 1179"/>
              <a:gd name="T8" fmla="*/ 2147483646 w 4396"/>
              <a:gd name="T9" fmla="*/ 2147483646 h 1179"/>
              <a:gd name="T10" fmla="*/ 2147483646 w 4396"/>
              <a:gd name="T11" fmla="*/ 2147483646 h 1179"/>
              <a:gd name="T12" fmla="*/ 2147483646 w 4396"/>
              <a:gd name="T13" fmla="*/ 2147483646 h 1179"/>
              <a:gd name="T14" fmla="*/ 2147483646 w 4396"/>
              <a:gd name="T15" fmla="*/ 2147483646 h 1179"/>
              <a:gd name="T16" fmla="*/ 2147483646 w 4396"/>
              <a:gd name="T17" fmla="*/ 2147483646 h 1179"/>
              <a:gd name="T18" fmla="*/ 2147483646 w 4396"/>
              <a:gd name="T19" fmla="*/ 2147483646 h 1179"/>
              <a:gd name="T20" fmla="*/ 2147483646 w 4396"/>
              <a:gd name="T21" fmla="*/ 2147483646 h 1179"/>
              <a:gd name="T22" fmla="*/ 2147483646 w 4396"/>
              <a:gd name="T23" fmla="*/ 2147483646 h 1179"/>
              <a:gd name="T24" fmla="*/ 2147483646 w 4396"/>
              <a:gd name="T25" fmla="*/ 2147483646 h 1179"/>
              <a:gd name="T26" fmla="*/ 2147483646 w 4396"/>
              <a:gd name="T27" fmla="*/ 2147483646 h 1179"/>
              <a:gd name="T28" fmla="*/ 2147483646 w 4396"/>
              <a:gd name="T29" fmla="*/ 2147483646 h 1179"/>
              <a:gd name="T30" fmla="*/ 2147483646 w 4396"/>
              <a:gd name="T31" fmla="*/ 2147483646 h 1179"/>
              <a:gd name="T32" fmla="*/ 2147483646 w 4396"/>
              <a:gd name="T33" fmla="*/ 2147483646 h 1179"/>
              <a:gd name="T34" fmla="*/ 2147483646 w 4396"/>
              <a:gd name="T35" fmla="*/ 2147483646 h 1179"/>
              <a:gd name="T36" fmla="*/ 2147483646 w 4396"/>
              <a:gd name="T37" fmla="*/ 2147483646 h 1179"/>
              <a:gd name="T38" fmla="*/ 2147483646 w 4396"/>
              <a:gd name="T39" fmla="*/ 2147483646 h 1179"/>
              <a:gd name="T40" fmla="*/ 2147483646 w 4396"/>
              <a:gd name="T41" fmla="*/ 2147483646 h 1179"/>
              <a:gd name="T42" fmla="*/ 2147483646 w 4396"/>
              <a:gd name="T43" fmla="*/ 2147483646 h 1179"/>
              <a:gd name="T44" fmla="*/ 2147483646 w 4396"/>
              <a:gd name="T45" fmla="*/ 2147483646 h 1179"/>
              <a:gd name="T46" fmla="*/ 2147483646 w 4396"/>
              <a:gd name="T47" fmla="*/ 2147483646 h 1179"/>
              <a:gd name="T48" fmla="*/ 2147483646 w 4396"/>
              <a:gd name="T49" fmla="*/ 2147483646 h 1179"/>
              <a:gd name="T50" fmla="*/ 2147483646 w 4396"/>
              <a:gd name="T51" fmla="*/ 2147483646 h 1179"/>
              <a:gd name="T52" fmla="*/ 2147483646 w 4396"/>
              <a:gd name="T53" fmla="*/ 2147483646 h 1179"/>
              <a:gd name="T54" fmla="*/ 2147483646 w 4396"/>
              <a:gd name="T55" fmla="*/ 2147483646 h 1179"/>
              <a:gd name="T56" fmla="*/ 2147483646 w 4396"/>
              <a:gd name="T57" fmla="*/ 2147483646 h 1179"/>
              <a:gd name="T58" fmla="*/ 2147483646 w 4396"/>
              <a:gd name="T59" fmla="*/ 2147483646 h 1179"/>
              <a:gd name="T60" fmla="*/ 2147483646 w 4396"/>
              <a:gd name="T61" fmla="*/ 2147483646 h 1179"/>
              <a:gd name="T62" fmla="*/ 2147483646 w 4396"/>
              <a:gd name="T63" fmla="*/ 2147483646 h 1179"/>
              <a:gd name="T64" fmla="*/ 2147483646 w 4396"/>
              <a:gd name="T65" fmla="*/ 2147483646 h 1179"/>
              <a:gd name="T66" fmla="*/ 2147483646 w 4396"/>
              <a:gd name="T67" fmla="*/ 2147483646 h 1179"/>
              <a:gd name="T68" fmla="*/ 2147483646 w 4396"/>
              <a:gd name="T69" fmla="*/ 2147483646 h 1179"/>
              <a:gd name="T70" fmla="*/ 2147483646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11846" name="Rectangle 644"/>
          <p:cNvSpPr>
            <a:spLocks noChangeArrowheads="1"/>
          </p:cNvSpPr>
          <p:nvPr/>
        </p:nvSpPr>
        <p:spPr bwMode="auto">
          <a:xfrm>
            <a:off x="250876" y="3996928"/>
            <a:ext cx="8640763" cy="242888"/>
          </a:xfrm>
          <a:prstGeom prst="rect">
            <a:avLst/>
          </a:prstGeom>
          <a:solidFill>
            <a:srgbClr val="C0C0C0">
              <a:alpha val="39999"/>
            </a:srgbClr>
          </a:solidFill>
          <a:ln w="9525">
            <a:solidFill>
              <a:srgbClr val="5F5F5F"/>
            </a:solidFill>
            <a:prstDash val="dash"/>
            <a:miter lim="800000"/>
            <a:headEnd/>
            <a:tailEnd/>
          </a:ln>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844"/>
                                        </p:tgtEl>
                                        <p:attrNameLst>
                                          <p:attrName>style.visibility</p:attrName>
                                        </p:attrNameLst>
                                      </p:cBhvr>
                                      <p:to>
                                        <p:strVal val="visible"/>
                                      </p:to>
                                    </p:set>
                                  </p:childTnLst>
                                </p:cTn>
                              </p:par>
                            </p:childTnLst>
                          </p:cTn>
                        </p:par>
                        <p:par>
                          <p:cTn id="7" fill="hold" nodeType="afterGroup">
                            <p:stCondLst>
                              <p:cond delay="1"/>
                            </p:stCondLst>
                            <p:childTnLst>
                              <p:par>
                                <p:cTn id="8" presetID="1" presetClass="entr" presetSubtype="0" fill="hold" grpId="0" nodeType="afterEffect">
                                  <p:stCondLst>
                                    <p:cond delay="500"/>
                                  </p:stCondLst>
                                  <p:childTnLst>
                                    <p:set>
                                      <p:cBhvr>
                                        <p:cTn id="9" dur="1" fill="hold">
                                          <p:stCondLst>
                                            <p:cond delay="0"/>
                                          </p:stCondLst>
                                        </p:cTn>
                                        <p:tgtEl>
                                          <p:spTgt spid="11846"/>
                                        </p:tgtEl>
                                        <p:attrNameLst>
                                          <p:attrName>style.visibility</p:attrName>
                                        </p:attrNameLst>
                                      </p:cBhvr>
                                      <p:to>
                                        <p:strVal val="visible"/>
                                      </p:to>
                                    </p:set>
                                  </p:childTnLst>
                                </p:cTn>
                              </p:par>
                            </p:childTnLst>
                          </p:cTn>
                        </p:par>
                        <p:par>
                          <p:cTn id="10" fill="hold" nodeType="afterGroup">
                            <p:stCondLst>
                              <p:cond delay="502"/>
                            </p:stCondLst>
                            <p:childTnLst>
                              <p:par>
                                <p:cTn id="11" presetID="22" presetClass="entr" presetSubtype="8" fill="hold" grpId="0" nodeType="afterEffect">
                                  <p:stCondLst>
                                    <p:cond delay="500"/>
                                  </p:stCondLst>
                                  <p:childTnLst>
                                    <p:set>
                                      <p:cBhvr>
                                        <p:cTn id="12" dur="1" fill="hold">
                                          <p:stCondLst>
                                            <p:cond delay="0"/>
                                          </p:stCondLst>
                                        </p:cTn>
                                        <p:tgtEl>
                                          <p:spTgt spid="11831"/>
                                        </p:tgtEl>
                                        <p:attrNameLst>
                                          <p:attrName>style.visibility</p:attrName>
                                        </p:attrNameLst>
                                      </p:cBhvr>
                                      <p:to>
                                        <p:strVal val="visible"/>
                                      </p:to>
                                    </p:set>
                                    <p:animEffect transition="in" filter="wipe(left)">
                                      <p:cBhvr>
                                        <p:cTn id="13" dur="500"/>
                                        <p:tgtEl>
                                          <p:spTgt spid="11831"/>
                                        </p:tgtEl>
                                      </p:cBhvr>
                                    </p:animEffect>
                                  </p:childTnLst>
                                </p:cTn>
                              </p:par>
                            </p:childTnLst>
                          </p:cTn>
                        </p:par>
                        <p:par>
                          <p:cTn id="14" fill="hold" nodeType="afterGroup">
                            <p:stCondLst>
                              <p:cond delay="1502"/>
                            </p:stCondLst>
                            <p:childTnLst>
                              <p:par>
                                <p:cTn id="15" presetID="22" presetClass="entr" presetSubtype="8" fill="hold" grpId="0" nodeType="afterEffect">
                                  <p:stCondLst>
                                    <p:cond delay="500"/>
                                  </p:stCondLst>
                                  <p:childTnLst>
                                    <p:set>
                                      <p:cBhvr>
                                        <p:cTn id="16" dur="1" fill="hold">
                                          <p:stCondLst>
                                            <p:cond delay="0"/>
                                          </p:stCondLst>
                                        </p:cTn>
                                        <p:tgtEl>
                                          <p:spTgt spid="11832"/>
                                        </p:tgtEl>
                                        <p:attrNameLst>
                                          <p:attrName>style.visibility</p:attrName>
                                        </p:attrNameLst>
                                      </p:cBhvr>
                                      <p:to>
                                        <p:strVal val="visible"/>
                                      </p:to>
                                    </p:set>
                                    <p:animEffect transition="in" filter="wipe(left)">
                                      <p:cBhvr>
                                        <p:cTn id="17" dur="500"/>
                                        <p:tgtEl>
                                          <p:spTgt spid="11832"/>
                                        </p:tgtEl>
                                      </p:cBhvr>
                                    </p:animEffect>
                                  </p:childTnLst>
                                </p:cTn>
                              </p:par>
                            </p:childTnLst>
                          </p:cTn>
                        </p:par>
                        <p:par>
                          <p:cTn id="18" fill="hold" nodeType="afterGroup">
                            <p:stCondLst>
                              <p:cond delay="2502"/>
                            </p:stCondLst>
                            <p:childTnLst>
                              <p:par>
                                <p:cTn id="19" presetID="22" presetClass="entr" presetSubtype="8" fill="hold" grpId="0" nodeType="afterEffect">
                                  <p:stCondLst>
                                    <p:cond delay="500"/>
                                  </p:stCondLst>
                                  <p:childTnLst>
                                    <p:set>
                                      <p:cBhvr>
                                        <p:cTn id="20" dur="1" fill="hold">
                                          <p:stCondLst>
                                            <p:cond delay="0"/>
                                          </p:stCondLst>
                                        </p:cTn>
                                        <p:tgtEl>
                                          <p:spTgt spid="11833"/>
                                        </p:tgtEl>
                                        <p:attrNameLst>
                                          <p:attrName>style.visibility</p:attrName>
                                        </p:attrNameLst>
                                      </p:cBhvr>
                                      <p:to>
                                        <p:strVal val="visible"/>
                                      </p:to>
                                    </p:set>
                                    <p:animEffect transition="in" filter="wipe(left)">
                                      <p:cBhvr>
                                        <p:cTn id="21" dur="500"/>
                                        <p:tgtEl>
                                          <p:spTgt spid="11833"/>
                                        </p:tgtEl>
                                      </p:cBhvr>
                                    </p:animEffect>
                                  </p:childTnLst>
                                </p:cTn>
                              </p:par>
                            </p:childTnLst>
                          </p:cTn>
                        </p:par>
                        <p:par>
                          <p:cTn id="22" fill="hold" nodeType="afterGroup">
                            <p:stCondLst>
                              <p:cond delay="3502"/>
                            </p:stCondLst>
                            <p:childTnLst>
                              <p:par>
                                <p:cTn id="23" presetID="22" presetClass="entr" presetSubtype="8" fill="hold" grpId="0" nodeType="afterEffect">
                                  <p:stCondLst>
                                    <p:cond delay="500"/>
                                  </p:stCondLst>
                                  <p:childTnLst>
                                    <p:set>
                                      <p:cBhvr>
                                        <p:cTn id="24" dur="1" fill="hold">
                                          <p:stCondLst>
                                            <p:cond delay="0"/>
                                          </p:stCondLst>
                                        </p:cTn>
                                        <p:tgtEl>
                                          <p:spTgt spid="11834"/>
                                        </p:tgtEl>
                                        <p:attrNameLst>
                                          <p:attrName>style.visibility</p:attrName>
                                        </p:attrNameLst>
                                      </p:cBhvr>
                                      <p:to>
                                        <p:strVal val="visible"/>
                                      </p:to>
                                    </p:set>
                                    <p:animEffect transition="in" filter="wipe(left)">
                                      <p:cBhvr>
                                        <p:cTn id="25" dur="500"/>
                                        <p:tgtEl>
                                          <p:spTgt spid="11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1" grpId="0" animBg="1"/>
      <p:bldP spid="11832" grpId="0" animBg="1"/>
      <p:bldP spid="11833" grpId="0" animBg="1"/>
      <p:bldP spid="11834" grpId="0" animBg="1"/>
      <p:bldP spid="11844" grpId="0" autoUpdateAnimBg="0"/>
      <p:bldP spid="11846"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59C7D85A-3919-4B38-9EFD-44BB9E1ED9C4}" type="slidenum">
              <a:rPr lang="zh-CN" altLang="en-US" sz="1400">
                <a:solidFill>
                  <a:prstClr val="black"/>
                </a:solidFill>
              </a:rPr>
              <a:pPr algn="r" eaLnBrk="1" hangingPunct="1">
                <a:buFont typeface="Arial" charset="0"/>
                <a:buNone/>
              </a:pPr>
              <a:t>40</a:t>
            </a:fld>
            <a:endParaRPr lang="en-US" altLang="zh-CN" sz="1400">
              <a:solidFill>
                <a:prstClr val="black"/>
              </a:solidFill>
            </a:endParaRPr>
          </a:p>
        </p:txBody>
      </p:sp>
      <p:sp>
        <p:nvSpPr>
          <p:cNvPr id="50179" name="Rectangle 2"/>
          <p:cNvSpPr>
            <a:spLocks noGrp="1" noRot="1" noChangeArrowheads="1"/>
          </p:cNvSpPr>
          <p:nvPr>
            <p:ph type="title" idx="4294967295"/>
          </p:nvPr>
        </p:nvSpPr>
        <p:spPr>
          <a:xfrm>
            <a:off x="683568" y="339552"/>
            <a:ext cx="7543800" cy="489347"/>
          </a:xfrm>
        </p:spPr>
        <p:txBody>
          <a:bodyPr rtlCol="0" anchor="ctr">
            <a:noAutofit/>
          </a:bodyPr>
          <a:lstStyle/>
          <a:p>
            <a:pPr eaLnBrk="1" fontAlgn="auto" hangingPunct="1">
              <a:lnSpc>
                <a:spcPct val="120000"/>
              </a:lnSpc>
              <a:spcBef>
                <a:spcPts val="0"/>
              </a:spcBef>
              <a:spcAft>
                <a:spcPts val="0"/>
              </a:spcAft>
              <a:defRPr/>
            </a:pPr>
            <a:r>
              <a:rPr kumimoji="1" lang="zh-CN" altLang="en-US" sz="4000" dirty="0"/>
              <a:t>典型纠错码</a:t>
            </a:r>
            <a:endParaRPr lang="zh-CN" altLang="en-US" sz="3800" dirty="0">
              <a:solidFill>
                <a:schemeClr val="tx1">
                  <a:lumMod val="85000"/>
                  <a:lumOff val="15000"/>
                </a:schemeClr>
              </a:solidFill>
              <a:latin typeface="Times New Roman" pitchFamily="18" charset="0"/>
            </a:endParaRPr>
          </a:p>
        </p:txBody>
      </p:sp>
      <p:sp>
        <p:nvSpPr>
          <p:cNvPr id="62468" name="Rectangle 3"/>
          <p:cNvSpPr>
            <a:spLocks noGrp="1" noRot="1" noChangeArrowheads="1"/>
          </p:cNvSpPr>
          <p:nvPr>
            <p:ph type="body" idx="4294967295"/>
          </p:nvPr>
        </p:nvSpPr>
        <p:spPr>
          <a:xfrm>
            <a:off x="539553" y="1131592"/>
            <a:ext cx="7708900" cy="3239690"/>
          </a:xfrm>
        </p:spPr>
        <p:txBody>
          <a:bodyPr/>
          <a:lstStyle/>
          <a:p>
            <a:pPr eaLnBrk="1" hangingPunct="1">
              <a:lnSpc>
                <a:spcPct val="120000"/>
              </a:lnSpc>
              <a:spcBef>
                <a:spcPts val="0"/>
              </a:spcBef>
              <a:spcAft>
                <a:spcPts val="0"/>
              </a:spcAft>
              <a:buFont typeface="Wingdings" panose="05000000000000000000" pitchFamily="2" charset="2"/>
              <a:buChar char="Ø"/>
            </a:pPr>
            <a:r>
              <a:rPr lang="zh-CN" altLang="en-US" dirty="0"/>
              <a:t>设计一位纠错码</a:t>
            </a:r>
          </a:p>
          <a:p>
            <a:pPr lvl="1" eaLnBrk="1" hangingPunct="1">
              <a:lnSpc>
                <a:spcPct val="120000"/>
              </a:lnSpc>
              <a:spcBef>
                <a:spcPts val="0"/>
              </a:spcBef>
              <a:spcAft>
                <a:spcPts val="0"/>
              </a:spcAft>
            </a:pPr>
            <a:r>
              <a:rPr lang="zh-CN" altLang="en-US" dirty="0"/>
              <a:t>要求：m个信息位，r个校验位，纠正单比特错；</a:t>
            </a:r>
          </a:p>
          <a:p>
            <a:pPr lvl="1" eaLnBrk="1" hangingPunct="1">
              <a:lnSpc>
                <a:spcPct val="120000"/>
              </a:lnSpc>
              <a:spcBef>
                <a:spcPts val="0"/>
              </a:spcBef>
              <a:spcAft>
                <a:spcPts val="0"/>
              </a:spcAft>
            </a:pPr>
            <a:r>
              <a:rPr lang="zh-CN" altLang="en-US" dirty="0"/>
              <a:t>对2</a:t>
            </a:r>
            <a:r>
              <a:rPr lang="zh-CN" altLang="en-US" baseline="30000" dirty="0"/>
              <a:t>m</a:t>
            </a:r>
            <a:r>
              <a:rPr lang="zh-CN" altLang="en-US" dirty="0"/>
              <a:t>个有效信息中任何一个，有n 个与其距离为1的无效码字，因此有：(n + 1) 2</a:t>
            </a:r>
            <a:r>
              <a:rPr lang="zh-CN" altLang="en-US" baseline="30000" dirty="0"/>
              <a:t>m</a:t>
            </a:r>
            <a:r>
              <a:rPr lang="zh-CN" altLang="en-US" dirty="0"/>
              <a:t> </a:t>
            </a:r>
            <a:r>
              <a:rPr lang="zh-CN" altLang="en-US" dirty="0">
                <a:sym typeface="Symbol" pitchFamily="18" charset="2"/>
              </a:rPr>
              <a:t> 2</a:t>
            </a:r>
            <a:r>
              <a:rPr lang="zh-CN" altLang="en-US" baseline="30000" dirty="0">
                <a:sym typeface="Symbol" pitchFamily="18" charset="2"/>
              </a:rPr>
              <a:t>n</a:t>
            </a:r>
            <a:r>
              <a:rPr lang="zh-CN" altLang="en-US" dirty="0">
                <a:sym typeface="Symbol" pitchFamily="18" charset="2"/>
              </a:rPr>
              <a:t> 。</a:t>
            </a:r>
          </a:p>
          <a:p>
            <a:pPr lvl="1" eaLnBrk="1" hangingPunct="1">
              <a:lnSpc>
                <a:spcPct val="120000"/>
              </a:lnSpc>
              <a:spcBef>
                <a:spcPts val="0"/>
              </a:spcBef>
              <a:spcAft>
                <a:spcPts val="0"/>
              </a:spcAft>
            </a:pPr>
            <a:r>
              <a:rPr lang="zh-CN" altLang="en-US" dirty="0">
                <a:sym typeface="Symbol" pitchFamily="18" charset="2"/>
              </a:rPr>
              <a:t>利用 n = m + r，得到 (m + r + 1)  2</a:t>
            </a:r>
            <a:r>
              <a:rPr lang="zh-CN" altLang="en-US" baseline="30000" dirty="0">
                <a:sym typeface="Symbol" pitchFamily="18" charset="2"/>
              </a:rPr>
              <a:t>r</a:t>
            </a:r>
            <a:r>
              <a:rPr lang="zh-CN" altLang="en-US" dirty="0">
                <a:sym typeface="Symbol" pitchFamily="18" charset="2"/>
              </a:rPr>
              <a:t>。给定m，利用该式可以得出校正单比特误码的校验位数目的下界</a:t>
            </a:r>
            <a:r>
              <a:rPr lang="zh-CN" altLang="en-US" dirty="0"/>
              <a:t>。</a:t>
            </a:r>
          </a:p>
        </p:txBody>
      </p:sp>
    </p:spTree>
    <p:extLst>
      <p:ext uri="{BB962C8B-B14F-4D97-AF65-F5344CB8AC3E}">
        <p14:creationId xmlns:p14="http://schemas.microsoft.com/office/powerpoint/2010/main" val="3206869157"/>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B84498C5-879D-4CB1-BFD7-56F758ABC1EB}" type="slidenum">
              <a:rPr lang="zh-CN" altLang="en-US" sz="1400">
                <a:solidFill>
                  <a:prstClr val="black"/>
                </a:solidFill>
              </a:rPr>
              <a:pPr algn="r" eaLnBrk="1" hangingPunct="1">
                <a:buFont typeface="Arial" charset="0"/>
                <a:buNone/>
              </a:pPr>
              <a:t>41</a:t>
            </a:fld>
            <a:endParaRPr lang="en-US" altLang="zh-CN" sz="1400">
              <a:solidFill>
                <a:prstClr val="black"/>
              </a:solidFill>
            </a:endParaRPr>
          </a:p>
        </p:txBody>
      </p:sp>
      <p:sp>
        <p:nvSpPr>
          <p:cNvPr id="63491" name="Rectangle 2"/>
          <p:cNvSpPr>
            <a:spLocks noGrp="1" noRot="1" noChangeArrowheads="1"/>
          </p:cNvSpPr>
          <p:nvPr>
            <p:ph type="title" idx="4294967295"/>
          </p:nvPr>
        </p:nvSpPr>
        <p:spPr>
          <a:xfrm>
            <a:off x="827584" y="339552"/>
            <a:ext cx="7543800" cy="539353"/>
          </a:xfrm>
        </p:spPr>
        <p:txBody>
          <a:bodyPr anchor="ctr"/>
          <a:lstStyle/>
          <a:p>
            <a:pPr eaLnBrk="1" hangingPunct="1">
              <a:lnSpc>
                <a:spcPct val="120000"/>
              </a:lnSpc>
              <a:spcBef>
                <a:spcPts val="0"/>
              </a:spcBef>
              <a:spcAft>
                <a:spcPts val="0"/>
              </a:spcAft>
            </a:pPr>
            <a:r>
              <a:rPr lang="zh-CN" altLang="en-US" dirty="0">
                <a:latin typeface="Times New Roman" pitchFamily="18" charset="0"/>
              </a:rPr>
              <a:t>海明码</a:t>
            </a:r>
          </a:p>
        </p:txBody>
      </p:sp>
      <p:sp>
        <p:nvSpPr>
          <p:cNvPr id="103428" name="Rectangle 3"/>
          <p:cNvSpPr>
            <a:spLocks noGrp="1" noRot="1" noChangeArrowheads="1"/>
          </p:cNvSpPr>
          <p:nvPr>
            <p:ph type="body" idx="4294967295"/>
          </p:nvPr>
        </p:nvSpPr>
        <p:spPr>
          <a:xfrm>
            <a:off x="899594" y="1131592"/>
            <a:ext cx="7488237" cy="3348038"/>
          </a:xfrm>
        </p:spPr>
        <p:txBody>
          <a:bodyPr rtlCol="0">
            <a:normAutofit fontScale="85000" lnSpcReduction="20000"/>
          </a:bodyPr>
          <a:lstStyle/>
          <a:p>
            <a:pPr marL="456602" lvl="1" indent="-456602" eaLnBrk="1" fontAlgn="auto" hangingPunct="1">
              <a:lnSpc>
                <a:spcPct val="140000"/>
              </a:lnSpc>
              <a:spcBef>
                <a:spcPts val="0"/>
              </a:spcBef>
              <a:spcAft>
                <a:spcPts val="0"/>
              </a:spcAft>
              <a:buSzPct val="100000"/>
              <a:buFont typeface="幼圆" panose="02010509060101010101" pitchFamily="49" charset="-122"/>
              <a:buAutoNum type="arabicPeriod"/>
              <a:defRPr/>
            </a:pPr>
            <a:r>
              <a:rPr lang="zh-CN" altLang="en-US" dirty="0">
                <a:sym typeface="Symbol" panose="05050102010706020507" pitchFamily="18" charset="2"/>
              </a:rPr>
              <a:t>码位从左边开始编号，从“1”开始；</a:t>
            </a:r>
          </a:p>
          <a:p>
            <a:pPr marL="456602" lvl="1" indent="-456602" eaLnBrk="1" fontAlgn="auto" hangingPunct="1">
              <a:lnSpc>
                <a:spcPct val="140000"/>
              </a:lnSpc>
              <a:spcBef>
                <a:spcPts val="0"/>
              </a:spcBef>
              <a:spcAft>
                <a:spcPts val="0"/>
              </a:spcAft>
              <a:buSzPct val="100000"/>
              <a:buFont typeface="幼圆" panose="02010509060101010101" pitchFamily="49" charset="-122"/>
              <a:buAutoNum type="arabicPeriod"/>
              <a:defRPr/>
            </a:pPr>
            <a:r>
              <a:rPr lang="zh-CN" altLang="en-US" dirty="0">
                <a:sym typeface="Symbol" panose="05050102010706020507" pitchFamily="18" charset="2"/>
              </a:rPr>
              <a:t>位号为2的幂的位是校验位，其余是信息位；</a:t>
            </a:r>
          </a:p>
          <a:p>
            <a:pPr marL="456602" lvl="1" indent="-456602" eaLnBrk="1" fontAlgn="auto" hangingPunct="1">
              <a:lnSpc>
                <a:spcPct val="140000"/>
              </a:lnSpc>
              <a:spcBef>
                <a:spcPts val="0"/>
              </a:spcBef>
              <a:spcAft>
                <a:spcPts val="0"/>
              </a:spcAft>
              <a:buSzPct val="100000"/>
              <a:buFont typeface="幼圆" panose="02010509060101010101" pitchFamily="49" charset="-122"/>
              <a:buAutoNum type="arabicPeriod"/>
              <a:defRPr/>
            </a:pPr>
            <a:r>
              <a:rPr lang="zh-CN" altLang="en-US" dirty="0">
                <a:sym typeface="Symbol" panose="05050102010706020507" pitchFamily="18" charset="2"/>
              </a:rPr>
              <a:t>每个校验位使得包括自己在内的一些位的奇偶值为偶数（或奇数）。</a:t>
            </a:r>
          </a:p>
          <a:p>
            <a:pPr marL="867629" lvl="2" eaLnBrk="1" fontAlgn="auto" hangingPunct="1">
              <a:lnSpc>
                <a:spcPct val="140000"/>
              </a:lnSpc>
              <a:spcBef>
                <a:spcPts val="0"/>
              </a:spcBef>
              <a:spcAft>
                <a:spcPts val="0"/>
              </a:spcAft>
              <a:buFont typeface="Arial" panose="020B0604020202020204" pitchFamily="34" charset="0"/>
              <a:buChar char="•"/>
              <a:defRPr/>
            </a:pPr>
            <a:r>
              <a:rPr lang="zh-CN" altLang="en-US" dirty="0">
                <a:sym typeface="Symbol" panose="05050102010706020507" pitchFamily="18" charset="2"/>
              </a:rPr>
              <a:t>每个校验位所在位置决定了要校验和跳过的比特位顺序，例如</a:t>
            </a:r>
          </a:p>
          <a:p>
            <a:pPr lvl="3" eaLnBrk="1" fontAlgn="auto" hangingPunct="1">
              <a:lnSpc>
                <a:spcPct val="140000"/>
              </a:lnSpc>
              <a:spcBef>
                <a:spcPts val="0"/>
              </a:spcBef>
              <a:spcAft>
                <a:spcPts val="0"/>
              </a:spcAft>
              <a:buFont typeface="Arial" panose="020B0604020202020204" pitchFamily="34" charset="0"/>
              <a:buChar char="•"/>
              <a:defRPr/>
            </a:pPr>
            <a:r>
              <a:rPr lang="zh-CN" altLang="en-US" dirty="0">
                <a:sym typeface="Symbol" panose="05050102010706020507" pitchFamily="18" charset="2"/>
              </a:rPr>
              <a:t>位置2：校验2位，跳过2位，校验2位，跳过2位 (2,3,6,7,10,11,14,15,…) </a:t>
            </a:r>
          </a:p>
          <a:p>
            <a:pPr lvl="3" eaLnBrk="1" fontAlgn="auto" hangingPunct="1">
              <a:lnSpc>
                <a:spcPct val="140000"/>
              </a:lnSpc>
              <a:spcBef>
                <a:spcPts val="0"/>
              </a:spcBef>
              <a:spcAft>
                <a:spcPts val="0"/>
              </a:spcAft>
              <a:buFont typeface="Arial" panose="020B0604020202020204" pitchFamily="34" charset="0"/>
              <a:buChar char="•"/>
              <a:defRPr/>
            </a:pPr>
            <a:r>
              <a:rPr lang="zh-CN" altLang="en-US" dirty="0">
                <a:sym typeface="Symbol" panose="05050102010706020507" pitchFamily="18" charset="2"/>
              </a:rPr>
              <a:t>如果全部校验的位置中有奇数个1，把该校验位为1；如果全部校验的位置中有偶数个1，把该校验位为0。</a:t>
            </a:r>
          </a:p>
          <a:p>
            <a:pPr marL="662116" lvl="1" indent="-342452" eaLnBrk="1" fontAlgn="auto" hangingPunct="1">
              <a:lnSpc>
                <a:spcPct val="140000"/>
              </a:lnSpc>
              <a:spcBef>
                <a:spcPts val="0"/>
              </a:spcBef>
              <a:spcAft>
                <a:spcPts val="0"/>
              </a:spcAft>
              <a:buFont typeface="Wingdings" panose="05000000000000000000" pitchFamily="2" charset="2"/>
              <a:buChar char="ü"/>
              <a:defRPr/>
            </a:pPr>
            <a:r>
              <a:rPr lang="zh-CN" altLang="en-US" dirty="0"/>
              <a:t>为看清数据位k对哪些校验位有影响，将k写成2的幂的和。例：11 = 1 + 2 + 8</a:t>
            </a:r>
          </a:p>
        </p:txBody>
      </p:sp>
    </p:spTree>
    <p:extLst>
      <p:ext uri="{BB962C8B-B14F-4D97-AF65-F5344CB8AC3E}">
        <p14:creationId xmlns:p14="http://schemas.microsoft.com/office/powerpoint/2010/main" val="729721852"/>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2C195FB6-66C8-43EA-818D-F143057F3296}" type="slidenum">
              <a:rPr lang="zh-CN" altLang="en-US" sz="1400">
                <a:solidFill>
                  <a:prstClr val="black"/>
                </a:solidFill>
              </a:rPr>
              <a:pPr algn="r" eaLnBrk="1" hangingPunct="1">
                <a:buFont typeface="Arial" charset="0"/>
                <a:buNone/>
              </a:pPr>
              <a:t>42</a:t>
            </a:fld>
            <a:endParaRPr lang="en-US" altLang="zh-CN" sz="1400">
              <a:solidFill>
                <a:prstClr val="black"/>
              </a:solidFill>
            </a:endParaRPr>
          </a:p>
        </p:txBody>
      </p:sp>
      <p:sp>
        <p:nvSpPr>
          <p:cNvPr id="52227" name="Rectangle 2"/>
          <p:cNvSpPr>
            <a:spLocks noGrp="1" noRot="1" noChangeArrowheads="1"/>
          </p:cNvSpPr>
          <p:nvPr>
            <p:ph type="title" idx="4294967295"/>
          </p:nvPr>
        </p:nvSpPr>
        <p:spPr>
          <a:xfrm>
            <a:off x="827584" y="339552"/>
            <a:ext cx="7543800" cy="489347"/>
          </a:xfrm>
        </p:spPr>
        <p:txBody>
          <a:bodyPr rtlCol="0" anchor="ctr">
            <a:normAutofit fontScale="90000"/>
          </a:bodyPr>
          <a:lstStyle/>
          <a:p>
            <a:pPr eaLnBrk="1" fontAlgn="auto" hangingPunct="1">
              <a:lnSpc>
                <a:spcPct val="120000"/>
              </a:lnSpc>
              <a:spcBef>
                <a:spcPts val="0"/>
              </a:spcBef>
              <a:spcAft>
                <a:spcPts val="0"/>
              </a:spcAft>
              <a:defRPr/>
            </a:pPr>
            <a:r>
              <a:rPr lang="zh-CN" altLang="en-US" dirty="0">
                <a:solidFill>
                  <a:schemeClr val="tx1">
                    <a:lumMod val="85000"/>
                    <a:lumOff val="15000"/>
                  </a:schemeClr>
                </a:solidFill>
                <a:latin typeface="Times New Roman" pitchFamily="18" charset="0"/>
              </a:rPr>
              <a:t>海明码的工作流程</a:t>
            </a:r>
          </a:p>
        </p:txBody>
      </p:sp>
      <p:sp>
        <p:nvSpPr>
          <p:cNvPr id="64516" name="Rectangle 3"/>
          <p:cNvSpPr>
            <a:spLocks noGrp="1" noRot="1" noChangeArrowheads="1"/>
          </p:cNvSpPr>
          <p:nvPr>
            <p:ph type="body" idx="4294967295"/>
          </p:nvPr>
        </p:nvSpPr>
        <p:spPr>
          <a:xfrm>
            <a:off x="683568" y="1131591"/>
            <a:ext cx="7402512" cy="3215878"/>
          </a:xfrm>
        </p:spPr>
        <p:txBody>
          <a:bodyPr/>
          <a:lstStyle/>
          <a:p>
            <a:pPr lvl="1" eaLnBrk="1" hangingPunct="1">
              <a:lnSpc>
                <a:spcPct val="120000"/>
              </a:lnSpc>
              <a:spcBef>
                <a:spcPts val="0"/>
              </a:spcBef>
              <a:spcAft>
                <a:spcPts val="0"/>
              </a:spcAft>
              <a:buFont typeface="幼圆" pitchFamily="49" charset="-122"/>
              <a:buChar char="-"/>
            </a:pPr>
            <a:r>
              <a:rPr lang="zh-CN" altLang="en-US" dirty="0"/>
              <a:t>每个码字到来前，接收方计数器清零；</a:t>
            </a:r>
          </a:p>
          <a:p>
            <a:pPr lvl="1" eaLnBrk="1" hangingPunct="1">
              <a:lnSpc>
                <a:spcPct val="120000"/>
              </a:lnSpc>
              <a:spcBef>
                <a:spcPts val="0"/>
              </a:spcBef>
              <a:spcAft>
                <a:spcPts val="0"/>
              </a:spcAft>
              <a:buFont typeface="幼圆" pitchFamily="49" charset="-122"/>
              <a:buChar char="-"/>
            </a:pPr>
            <a:r>
              <a:rPr lang="zh-CN" altLang="en-US" dirty="0"/>
              <a:t>接收方检查每个校验位k (k = 1, 2, 4 …)的奇偶值是否正确；</a:t>
            </a:r>
          </a:p>
          <a:p>
            <a:pPr lvl="1" eaLnBrk="1" hangingPunct="1">
              <a:lnSpc>
                <a:spcPct val="120000"/>
              </a:lnSpc>
              <a:spcBef>
                <a:spcPts val="0"/>
              </a:spcBef>
              <a:spcAft>
                <a:spcPts val="0"/>
              </a:spcAft>
              <a:buFont typeface="幼圆" pitchFamily="49" charset="-122"/>
              <a:buChar char="-"/>
            </a:pPr>
            <a:r>
              <a:rPr lang="zh-CN" altLang="en-US" dirty="0"/>
              <a:t>若第 k 位奇偶值不对，计数器加 k；</a:t>
            </a:r>
          </a:p>
          <a:p>
            <a:pPr lvl="1" eaLnBrk="1" hangingPunct="1">
              <a:lnSpc>
                <a:spcPct val="120000"/>
              </a:lnSpc>
              <a:spcBef>
                <a:spcPts val="0"/>
              </a:spcBef>
              <a:spcAft>
                <a:spcPts val="0"/>
              </a:spcAft>
              <a:buFont typeface="幼圆" pitchFamily="49" charset="-122"/>
              <a:buChar char="-"/>
            </a:pPr>
            <a:r>
              <a:rPr lang="zh-CN" altLang="en-US" dirty="0"/>
              <a:t>所有校验位检查完后，若计数器值为0，则码字有效；若计数器值为m，则第m位出错。例：若校验位1、2、8出错，则第11位变反。</a:t>
            </a:r>
          </a:p>
        </p:txBody>
      </p:sp>
    </p:spTree>
    <p:extLst>
      <p:ext uri="{BB962C8B-B14F-4D97-AF65-F5344CB8AC3E}">
        <p14:creationId xmlns:p14="http://schemas.microsoft.com/office/powerpoint/2010/main" val="2533892792"/>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FDF8583F-A115-4FD1-AD0C-2B4CDCB19E5B}" type="slidenum">
              <a:rPr lang="zh-CN" altLang="en-US" sz="1400">
                <a:solidFill>
                  <a:prstClr val="black"/>
                </a:solidFill>
              </a:rPr>
              <a:pPr algn="r" eaLnBrk="1" hangingPunct="1">
                <a:buFont typeface="Arial" charset="0"/>
                <a:buNone/>
              </a:pPr>
              <a:t>43</a:t>
            </a:fld>
            <a:endParaRPr lang="en-US" altLang="zh-CN" sz="1400">
              <a:solidFill>
                <a:prstClr val="black"/>
              </a:solidFill>
            </a:endParaRPr>
          </a:p>
        </p:txBody>
      </p:sp>
      <p:sp>
        <p:nvSpPr>
          <p:cNvPr id="65539" name="Rectangle 2"/>
          <p:cNvSpPr>
            <a:spLocks noGrp="1" noRot="1" noChangeArrowheads="1"/>
          </p:cNvSpPr>
          <p:nvPr>
            <p:ph type="title" idx="4294967295"/>
          </p:nvPr>
        </p:nvSpPr>
        <p:spPr>
          <a:xfrm>
            <a:off x="755577" y="339552"/>
            <a:ext cx="7327900" cy="546497"/>
          </a:xfrm>
        </p:spPr>
        <p:txBody>
          <a:bodyPr anchor="ctr"/>
          <a:lstStyle/>
          <a:p>
            <a:pPr eaLnBrk="1" hangingPunct="1">
              <a:lnSpc>
                <a:spcPct val="120000"/>
              </a:lnSpc>
              <a:spcBef>
                <a:spcPts val="0"/>
              </a:spcBef>
              <a:spcAft>
                <a:spcPts val="0"/>
              </a:spcAft>
            </a:pPr>
            <a:r>
              <a:rPr lang="zh-CN" altLang="en-US" sz="3400" dirty="0"/>
              <a:t>如何计算海明码? </a:t>
            </a:r>
          </a:p>
        </p:txBody>
      </p:sp>
      <p:sp>
        <p:nvSpPr>
          <p:cNvPr id="65540" name="Rectangle 3"/>
          <p:cNvSpPr>
            <a:spLocks noGrp="1" noRot="1" noChangeArrowheads="1"/>
          </p:cNvSpPr>
          <p:nvPr>
            <p:ph type="body" idx="4294967295"/>
          </p:nvPr>
        </p:nvSpPr>
        <p:spPr>
          <a:xfrm>
            <a:off x="683568" y="1059600"/>
            <a:ext cx="7632700" cy="3240881"/>
          </a:xfrm>
        </p:spPr>
        <p:txBody>
          <a:bodyPr/>
          <a:lstStyle/>
          <a:p>
            <a:pPr marL="456602" indent="-456602" eaLnBrk="1" hangingPunct="1">
              <a:lnSpc>
                <a:spcPct val="120000"/>
              </a:lnSpc>
              <a:spcBef>
                <a:spcPts val="0"/>
              </a:spcBef>
              <a:spcAft>
                <a:spcPts val="0"/>
              </a:spcAft>
            </a:pPr>
            <a:r>
              <a:rPr lang="zh-CN" altLang="en-US" dirty="0">
                <a:solidFill>
                  <a:schemeClr val="hlink"/>
                </a:solidFill>
              </a:rPr>
              <a:t>ASCII：1001000--〉</a:t>
            </a:r>
            <a:r>
              <a:rPr lang="zh-CN" altLang="en-US" u="sng" dirty="0">
                <a:solidFill>
                  <a:schemeClr val="hlink"/>
                </a:solidFill>
              </a:rPr>
              <a:t>00</a:t>
            </a:r>
            <a:r>
              <a:rPr lang="zh-CN" altLang="en-US" dirty="0">
                <a:solidFill>
                  <a:schemeClr val="hlink"/>
                </a:solidFill>
              </a:rPr>
              <a:t>1</a:t>
            </a:r>
            <a:r>
              <a:rPr lang="zh-CN" altLang="en-US" u="sng" dirty="0">
                <a:solidFill>
                  <a:schemeClr val="hlink"/>
                </a:solidFill>
              </a:rPr>
              <a:t>1</a:t>
            </a:r>
            <a:r>
              <a:rPr lang="zh-CN" altLang="en-US" dirty="0">
                <a:solidFill>
                  <a:schemeClr val="hlink"/>
                </a:solidFill>
              </a:rPr>
              <a:t>001</a:t>
            </a:r>
            <a:r>
              <a:rPr lang="zh-CN" altLang="en-US" u="sng" dirty="0">
                <a:solidFill>
                  <a:schemeClr val="hlink"/>
                </a:solidFill>
              </a:rPr>
              <a:t>0</a:t>
            </a:r>
            <a:r>
              <a:rPr lang="zh-CN" altLang="en-US" dirty="0">
                <a:solidFill>
                  <a:schemeClr val="hlink"/>
                </a:solidFill>
              </a:rPr>
              <a:t>000</a:t>
            </a:r>
          </a:p>
          <a:p>
            <a:pPr marL="456602" indent="-456602" eaLnBrk="1" hangingPunct="1">
              <a:lnSpc>
                <a:spcPct val="120000"/>
              </a:lnSpc>
              <a:spcBef>
                <a:spcPts val="0"/>
              </a:spcBef>
              <a:spcAft>
                <a:spcPts val="0"/>
              </a:spcAft>
            </a:pPr>
            <a:r>
              <a:rPr lang="zh-CN" altLang="en-US" dirty="0">
                <a:solidFill>
                  <a:schemeClr val="hlink"/>
                </a:solidFill>
              </a:rPr>
              <a:t>问题</a:t>
            </a:r>
          </a:p>
          <a:p>
            <a:pPr marL="913275" lvl="1" indent="-553725" eaLnBrk="1" hangingPunct="1">
              <a:lnSpc>
                <a:spcPct val="120000"/>
              </a:lnSpc>
              <a:spcBef>
                <a:spcPts val="0"/>
              </a:spcBef>
              <a:spcAft>
                <a:spcPts val="0"/>
              </a:spcAft>
              <a:buFont typeface="Wingdings" pitchFamily="2" charset="2"/>
              <a:buAutoNum type="arabicPeriod"/>
            </a:pPr>
            <a:r>
              <a:rPr lang="zh-CN" altLang="en-US" sz="2000" b="1" i="1" dirty="0">
                <a:solidFill>
                  <a:srgbClr val="FF0000"/>
                </a:solidFill>
              </a:rPr>
              <a:t>ASCII：10011010 --〉？</a:t>
            </a:r>
          </a:p>
          <a:p>
            <a:pPr marL="913275" lvl="1" indent="-553725" eaLnBrk="1" hangingPunct="1">
              <a:lnSpc>
                <a:spcPct val="120000"/>
              </a:lnSpc>
              <a:spcBef>
                <a:spcPts val="0"/>
              </a:spcBef>
              <a:spcAft>
                <a:spcPts val="0"/>
              </a:spcAft>
              <a:buFont typeface="Wingdings" pitchFamily="2" charset="2"/>
              <a:buAutoNum type="arabicPeriod"/>
            </a:pPr>
            <a:r>
              <a:rPr lang="zh-CN" altLang="en-US" sz="2000" dirty="0">
                <a:solidFill>
                  <a:schemeClr val="hlink"/>
                </a:solidFill>
              </a:rPr>
              <a:t>假定实际接收到的数据是011100101110. 则接收方可以计算出哪一位出错并对其进行更正。 </a:t>
            </a:r>
            <a:r>
              <a:rPr lang="zh-CN" altLang="en-US" sz="2000" b="1" i="1" dirty="0">
                <a:solidFill>
                  <a:srgbClr val="FF0000"/>
                </a:solidFill>
              </a:rPr>
              <a:t>How？</a:t>
            </a:r>
          </a:p>
          <a:p>
            <a:pPr marL="913275" lvl="1" indent="-553725" eaLnBrk="1" hangingPunct="1">
              <a:lnSpc>
                <a:spcPct val="120000"/>
              </a:lnSpc>
              <a:spcBef>
                <a:spcPts val="0"/>
              </a:spcBef>
              <a:spcAft>
                <a:spcPts val="0"/>
              </a:spcAft>
              <a:buFont typeface="Wingdings" pitchFamily="2" charset="2"/>
              <a:buAutoNum type="arabicPeriod"/>
            </a:pPr>
            <a:r>
              <a:rPr lang="zh-CN" altLang="en-US" sz="2000" i="1" dirty="0">
                <a:solidFill>
                  <a:schemeClr val="hlink"/>
                </a:solidFill>
              </a:rPr>
              <a:t>补充: </a:t>
            </a:r>
            <a:r>
              <a:rPr lang="zh-CN" altLang="en-US" sz="2000" i="1" dirty="0"/>
              <a:t>假定收到的数据是001100101010，</a:t>
            </a:r>
            <a:r>
              <a:rPr lang="zh-CN" altLang="en-US" sz="2000" i="1" dirty="0">
                <a:solidFill>
                  <a:srgbClr val="FF0000"/>
                </a:solidFill>
              </a:rPr>
              <a:t>接收方该如何反应？</a:t>
            </a:r>
          </a:p>
        </p:txBody>
      </p:sp>
    </p:spTree>
    <p:extLst>
      <p:ext uri="{BB962C8B-B14F-4D97-AF65-F5344CB8AC3E}">
        <p14:creationId xmlns:p14="http://schemas.microsoft.com/office/powerpoint/2010/main" val="71955545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F1D4834F-7083-4E03-9878-99CEB91EED0D}" type="slidenum">
              <a:rPr lang="zh-CN" altLang="en-US" sz="1400">
                <a:solidFill>
                  <a:prstClr val="black"/>
                </a:solidFill>
              </a:rPr>
              <a:pPr algn="r" eaLnBrk="1" hangingPunct="1">
                <a:buFont typeface="Arial" charset="0"/>
                <a:buNone/>
              </a:pPr>
              <a:t>44</a:t>
            </a:fld>
            <a:endParaRPr lang="en-US" altLang="zh-CN" sz="1400">
              <a:solidFill>
                <a:prstClr val="black"/>
              </a:solidFill>
            </a:endParaRPr>
          </a:p>
        </p:txBody>
      </p:sp>
      <p:sp>
        <p:nvSpPr>
          <p:cNvPr id="66563" name="Rectangle 2"/>
          <p:cNvSpPr>
            <a:spLocks noGrp="1" noRot="1" noChangeArrowheads="1"/>
          </p:cNvSpPr>
          <p:nvPr>
            <p:ph type="title" idx="4294967295"/>
          </p:nvPr>
        </p:nvSpPr>
        <p:spPr>
          <a:xfrm>
            <a:off x="763588" y="246461"/>
            <a:ext cx="7543800" cy="542925"/>
          </a:xfrm>
        </p:spPr>
        <p:txBody>
          <a:bodyPr anchor="ctr"/>
          <a:lstStyle/>
          <a:p>
            <a:pPr eaLnBrk="1" hangingPunct="1">
              <a:lnSpc>
                <a:spcPct val="120000"/>
              </a:lnSpc>
              <a:spcBef>
                <a:spcPts val="0"/>
              </a:spcBef>
              <a:spcAft>
                <a:spcPts val="0"/>
              </a:spcAft>
            </a:pPr>
            <a:r>
              <a:rPr lang="zh-CN" altLang="en-US" sz="3400" dirty="0"/>
              <a:t>答案</a:t>
            </a:r>
          </a:p>
        </p:txBody>
      </p:sp>
      <p:sp>
        <p:nvSpPr>
          <p:cNvPr id="66564" name="Rectangle 3"/>
          <p:cNvSpPr>
            <a:spLocks noGrp="1" noRot="1" noChangeArrowheads="1"/>
          </p:cNvSpPr>
          <p:nvPr>
            <p:ph type="body" idx="4294967295"/>
          </p:nvPr>
        </p:nvSpPr>
        <p:spPr>
          <a:xfrm>
            <a:off x="827586" y="3651920"/>
            <a:ext cx="7488832" cy="969169"/>
          </a:xfrm>
        </p:spPr>
        <p:txBody>
          <a:bodyPr/>
          <a:lstStyle/>
          <a:p>
            <a:pPr eaLnBrk="1" hangingPunct="1">
              <a:lnSpc>
                <a:spcPct val="120000"/>
              </a:lnSpc>
              <a:spcBef>
                <a:spcPts val="0"/>
              </a:spcBef>
              <a:spcAft>
                <a:spcPts val="0"/>
              </a:spcAft>
            </a:pPr>
            <a:r>
              <a:rPr lang="zh-CN" altLang="en-US" sz="1800" dirty="0"/>
              <a:t>此码字为: 011100101010。 </a:t>
            </a:r>
          </a:p>
          <a:p>
            <a:pPr eaLnBrk="1" hangingPunct="1">
              <a:lnSpc>
                <a:spcPct val="120000"/>
              </a:lnSpc>
              <a:spcBef>
                <a:spcPts val="0"/>
              </a:spcBef>
              <a:spcAft>
                <a:spcPts val="0"/>
              </a:spcAft>
            </a:pPr>
            <a:r>
              <a:rPr lang="zh-CN" altLang="en-US" sz="1800" dirty="0"/>
              <a:t>记下所有出错的校验位，可以发现校验位2和8的数据不正确. 错误校验位 2 + 8 = 10, 则位置10的数据出错。 </a:t>
            </a:r>
          </a:p>
        </p:txBody>
      </p:sp>
      <p:pic>
        <p:nvPicPr>
          <p:cNvPr id="665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501" y="970323"/>
            <a:ext cx="5543550" cy="248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583058"/>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86E40265-9560-4059-AACF-4CF453A7F13F}" type="slidenum">
              <a:rPr lang="zh-CN" altLang="en-US" sz="1400">
                <a:solidFill>
                  <a:prstClr val="black"/>
                </a:solidFill>
              </a:rPr>
              <a:pPr algn="r" eaLnBrk="1" hangingPunct="1">
                <a:buFont typeface="Arial" charset="0"/>
                <a:buNone/>
              </a:pPr>
              <a:t>45</a:t>
            </a:fld>
            <a:endParaRPr lang="en-US" altLang="zh-CN" sz="1400">
              <a:solidFill>
                <a:prstClr val="black"/>
              </a:solidFill>
            </a:endParaRPr>
          </a:p>
        </p:txBody>
      </p:sp>
      <p:sp>
        <p:nvSpPr>
          <p:cNvPr id="107523" name="Rectangle 2"/>
          <p:cNvSpPr>
            <a:spLocks noGrp="1" noRot="1" noChangeArrowheads="1"/>
          </p:cNvSpPr>
          <p:nvPr>
            <p:ph type="title" idx="4294967295"/>
          </p:nvPr>
        </p:nvSpPr>
        <p:spPr>
          <a:xfrm>
            <a:off x="755576" y="339552"/>
            <a:ext cx="7543800" cy="435769"/>
          </a:xfrm>
        </p:spPr>
        <p:txBody>
          <a:bodyPr rtlCol="0" anchor="ctr">
            <a:normAutofit fontScale="90000"/>
          </a:bodyPr>
          <a:lstStyle/>
          <a:p>
            <a:pPr eaLnBrk="1" hangingPunct="1">
              <a:lnSpc>
                <a:spcPct val="120000"/>
              </a:lnSpc>
              <a:spcBef>
                <a:spcPts val="0"/>
              </a:spcBef>
              <a:spcAft>
                <a:spcPts val="0"/>
              </a:spcAft>
            </a:pPr>
            <a:r>
              <a:rPr lang="zh-CN" altLang="en-US" dirty="0"/>
              <a:t>使用海明码纠正突发错误</a:t>
            </a:r>
          </a:p>
        </p:txBody>
      </p:sp>
      <p:sp>
        <p:nvSpPr>
          <p:cNvPr id="67588" name="Rectangle 3"/>
          <p:cNvSpPr>
            <a:spLocks noGrp="1" noRot="1" noChangeArrowheads="1"/>
          </p:cNvSpPr>
          <p:nvPr>
            <p:ph type="body" idx="4294967295"/>
          </p:nvPr>
        </p:nvSpPr>
        <p:spPr>
          <a:xfrm>
            <a:off x="323529" y="915566"/>
            <a:ext cx="8352928" cy="1008108"/>
          </a:xfrm>
        </p:spPr>
        <p:txBody>
          <a:bodyPr/>
          <a:lstStyle/>
          <a:p>
            <a:pPr lvl="1" eaLnBrk="1" hangingPunct="1">
              <a:lnSpc>
                <a:spcPct val="120000"/>
              </a:lnSpc>
              <a:spcBef>
                <a:spcPts val="0"/>
              </a:spcBef>
              <a:spcAft>
                <a:spcPts val="0"/>
              </a:spcAft>
              <a:buFont typeface="Wingdings" panose="05000000000000000000" pitchFamily="2" charset="2"/>
              <a:buChar char="ü"/>
            </a:pPr>
            <a:r>
              <a:rPr lang="zh-CN" altLang="en-US" sz="2000" dirty="0"/>
              <a:t>可采用k个码字（n = m + r）组成 k </a:t>
            </a:r>
            <a:r>
              <a:rPr lang="zh-CN" altLang="en-US" sz="2000" dirty="0">
                <a:sym typeface="Symbol" pitchFamily="18" charset="2"/>
              </a:rPr>
              <a:t> n 矩阵，按列发送，接收方恢复成</a:t>
            </a:r>
            <a:r>
              <a:rPr lang="zh-CN" altLang="en-US" sz="2000" dirty="0"/>
              <a:t> k </a:t>
            </a:r>
            <a:r>
              <a:rPr lang="zh-CN" altLang="en-US" sz="2000" dirty="0">
                <a:sym typeface="Symbol" pitchFamily="18" charset="2"/>
              </a:rPr>
              <a:t> n 矩阵</a:t>
            </a:r>
            <a:endParaRPr lang="en-US" altLang="zh-CN" sz="2000" dirty="0">
              <a:sym typeface="Symbol" pitchFamily="18" charset="2"/>
            </a:endParaRPr>
          </a:p>
          <a:p>
            <a:pPr lvl="1" eaLnBrk="1" hangingPunct="1">
              <a:lnSpc>
                <a:spcPct val="120000"/>
              </a:lnSpc>
              <a:spcBef>
                <a:spcPts val="0"/>
              </a:spcBef>
              <a:spcAft>
                <a:spcPts val="0"/>
              </a:spcAft>
              <a:buFont typeface="Wingdings" panose="05000000000000000000" pitchFamily="2" charset="2"/>
              <a:buChar char="ü"/>
            </a:pPr>
            <a:r>
              <a:rPr lang="zh-CN" altLang="en-US" sz="2000" dirty="0">
                <a:sym typeface="Symbol" pitchFamily="18" charset="2"/>
              </a:rPr>
              <a:t>kr个校验位，km个数据位，可纠正最多为k个的突发性连续比特错。</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28250"/>
            <a:ext cx="4136332" cy="2919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5004048" y="2571773"/>
            <a:ext cx="3672408" cy="1872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79" tIns="44396" rIns="90379" bIns="44396"/>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b="1" i="1" dirty="0">
                <a:solidFill>
                  <a:prstClr val="black"/>
                </a:solidFill>
              </a:rPr>
              <a:t>1   2</a:t>
            </a:r>
            <a:r>
              <a:rPr lang="en-US" altLang="zh-CN" sz="1600" dirty="0">
                <a:solidFill>
                  <a:prstClr val="black"/>
                </a:solidFill>
              </a:rPr>
              <a:t>   3   </a:t>
            </a:r>
            <a:r>
              <a:rPr lang="en-US" altLang="zh-CN" sz="1600" b="1" i="1" dirty="0">
                <a:solidFill>
                  <a:prstClr val="black"/>
                </a:solidFill>
              </a:rPr>
              <a:t>4</a:t>
            </a:r>
            <a:r>
              <a:rPr lang="en-US" altLang="zh-CN" sz="1600" dirty="0">
                <a:solidFill>
                  <a:prstClr val="black"/>
                </a:solidFill>
              </a:rPr>
              <a:t>   5   6   7   </a:t>
            </a:r>
            <a:r>
              <a:rPr lang="en-US" altLang="zh-CN" sz="1600" b="1" i="1" dirty="0">
                <a:solidFill>
                  <a:prstClr val="black"/>
                </a:solidFill>
              </a:rPr>
              <a:t>8</a:t>
            </a:r>
            <a:r>
              <a:rPr lang="en-US" altLang="zh-CN" sz="1600" b="1" dirty="0">
                <a:solidFill>
                  <a:prstClr val="black"/>
                </a:solidFill>
              </a:rPr>
              <a:t> </a:t>
            </a:r>
            <a:r>
              <a:rPr lang="en-US" altLang="zh-CN" sz="1600" dirty="0">
                <a:solidFill>
                  <a:prstClr val="black"/>
                </a:solidFill>
              </a:rPr>
              <a:t>  9   10   11</a:t>
            </a:r>
          </a:p>
          <a:p>
            <a:pPr eaLnBrk="1" hangingPunct="1">
              <a:buFont typeface="Arial" charset="0"/>
              <a:buNone/>
            </a:pPr>
            <a:r>
              <a:rPr lang="en-US" altLang="zh-CN" sz="1600" dirty="0">
                <a:solidFill>
                  <a:prstClr val="black"/>
                </a:solidFill>
              </a:rPr>
              <a:t>          1        1        1        1            1</a:t>
            </a:r>
          </a:p>
          <a:p>
            <a:pPr eaLnBrk="1" hangingPunct="1">
              <a:buFont typeface="Arial" charset="0"/>
              <a:buNone/>
            </a:pPr>
            <a:r>
              <a:rPr lang="en-US" altLang="zh-CN" sz="1600" dirty="0">
                <a:solidFill>
                  <a:prstClr val="black"/>
                </a:solidFill>
              </a:rPr>
              <a:t>          2             2   2               2     2</a:t>
            </a:r>
          </a:p>
          <a:p>
            <a:pPr eaLnBrk="1" hangingPunct="1">
              <a:buFont typeface="Arial" charset="0"/>
              <a:buNone/>
            </a:pPr>
            <a:r>
              <a:rPr lang="en-US" altLang="zh-CN" sz="1600" dirty="0">
                <a:solidFill>
                  <a:prstClr val="black"/>
                </a:solidFill>
              </a:rPr>
              <a:t>                    4   4   4</a:t>
            </a:r>
          </a:p>
          <a:p>
            <a:pPr eaLnBrk="1" hangingPunct="1">
              <a:buFont typeface="Arial" charset="0"/>
              <a:buNone/>
            </a:pPr>
            <a:r>
              <a:rPr lang="en-US" altLang="zh-CN" sz="1600" dirty="0">
                <a:solidFill>
                  <a:prstClr val="black"/>
                </a:solidFill>
              </a:rPr>
              <a:t>                                        8     8     8</a:t>
            </a:r>
          </a:p>
        </p:txBody>
      </p:sp>
    </p:spTree>
    <p:extLst>
      <p:ext uri="{BB962C8B-B14F-4D97-AF65-F5344CB8AC3E}">
        <p14:creationId xmlns:p14="http://schemas.microsoft.com/office/powerpoint/2010/main" val="43924218"/>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8C39412C-A424-466B-9B49-F60579719A4B}" type="slidenum">
              <a:rPr lang="zh-CN" altLang="en-US" sz="1400"/>
              <a:pPr algn="r" eaLnBrk="1" hangingPunct="1">
                <a:buFont typeface="Arial" charset="0"/>
                <a:buNone/>
              </a:pPr>
              <a:t>46</a:t>
            </a:fld>
            <a:endParaRPr lang="en-US" altLang="zh-CN" sz="1400"/>
          </a:p>
        </p:txBody>
      </p:sp>
      <p:sp>
        <p:nvSpPr>
          <p:cNvPr id="46083" name="Rectangle 2"/>
          <p:cNvSpPr>
            <a:spLocks noGrp="1" noChangeArrowheads="1"/>
          </p:cNvSpPr>
          <p:nvPr>
            <p:ph type="title" idx="4294967295"/>
          </p:nvPr>
        </p:nvSpPr>
        <p:spPr>
          <a:xfrm>
            <a:off x="755626" y="1"/>
            <a:ext cx="7704137" cy="898922"/>
          </a:xfrm>
        </p:spPr>
        <p:txBody>
          <a:bodyPr/>
          <a:lstStyle/>
          <a:p>
            <a:pPr eaLnBrk="1" hangingPunct="1">
              <a:lnSpc>
                <a:spcPct val="120000"/>
              </a:lnSpc>
              <a:spcBef>
                <a:spcPts val="0"/>
              </a:spcBef>
              <a:spcAft>
                <a:spcPts val="0"/>
              </a:spcAft>
            </a:pPr>
            <a:r>
              <a:rPr lang="en-US" altLang="zh-CN" dirty="0"/>
              <a:t>3.  PPP </a:t>
            </a:r>
            <a:r>
              <a:rPr lang="zh-CN" altLang="en-US" dirty="0"/>
              <a:t>协议的组成 </a:t>
            </a:r>
          </a:p>
        </p:txBody>
      </p:sp>
      <p:sp>
        <p:nvSpPr>
          <p:cNvPr id="43012" name="Rectangle 3"/>
          <p:cNvSpPr>
            <a:spLocks noGrp="1" noChangeArrowheads="1"/>
          </p:cNvSpPr>
          <p:nvPr>
            <p:ph type="body" idx="4294967295"/>
          </p:nvPr>
        </p:nvSpPr>
        <p:spPr>
          <a:xfrm>
            <a:off x="827585" y="1131590"/>
            <a:ext cx="7705725" cy="3189684"/>
          </a:xfrm>
        </p:spPr>
        <p:txBody>
          <a:bodyPr/>
          <a:lstStyle/>
          <a:p>
            <a:pPr eaLnBrk="1" hangingPunct="1">
              <a:lnSpc>
                <a:spcPct val="120000"/>
              </a:lnSpc>
              <a:spcBef>
                <a:spcPts val="0"/>
              </a:spcBef>
              <a:spcAft>
                <a:spcPts val="0"/>
              </a:spcAft>
            </a:pPr>
            <a:r>
              <a:rPr lang="en-US" altLang="zh-CN" sz="2200" dirty="0">
                <a:cs typeface="Times New Roman" pitchFamily="18" charset="0"/>
              </a:rPr>
              <a:t>1992 </a:t>
            </a:r>
            <a:r>
              <a:rPr lang="zh-CN" altLang="en-US" sz="2200" dirty="0">
                <a:cs typeface="Times New Roman" pitchFamily="18" charset="0"/>
              </a:rPr>
              <a:t>年制订了 </a:t>
            </a:r>
            <a:r>
              <a:rPr lang="en-US" altLang="zh-CN" sz="2200" dirty="0">
                <a:cs typeface="Times New Roman" pitchFamily="18" charset="0"/>
              </a:rPr>
              <a:t>PPP </a:t>
            </a:r>
            <a:r>
              <a:rPr lang="zh-CN" altLang="en-US" sz="2200" dirty="0">
                <a:cs typeface="Times New Roman" pitchFamily="18" charset="0"/>
              </a:rPr>
              <a:t>协议。经过 </a:t>
            </a:r>
            <a:r>
              <a:rPr lang="en-US" altLang="zh-CN" sz="2200" dirty="0">
                <a:cs typeface="Times New Roman" pitchFamily="18" charset="0"/>
              </a:rPr>
              <a:t>1993 </a:t>
            </a:r>
            <a:r>
              <a:rPr lang="zh-CN" altLang="en-US" sz="2200" dirty="0">
                <a:cs typeface="Times New Roman" pitchFamily="18" charset="0"/>
              </a:rPr>
              <a:t>年和 </a:t>
            </a:r>
            <a:r>
              <a:rPr lang="en-US" altLang="zh-CN" sz="2200" dirty="0">
                <a:cs typeface="Times New Roman" pitchFamily="18" charset="0"/>
              </a:rPr>
              <a:t>1994 </a:t>
            </a:r>
            <a:r>
              <a:rPr lang="zh-CN" altLang="en-US" sz="2200" dirty="0">
                <a:cs typeface="Times New Roman" pitchFamily="18" charset="0"/>
              </a:rPr>
              <a:t>年的修订，现在的 </a:t>
            </a:r>
            <a:r>
              <a:rPr lang="en-US" altLang="zh-CN" sz="2200" dirty="0">
                <a:cs typeface="Times New Roman" pitchFamily="18" charset="0"/>
              </a:rPr>
              <a:t>PPP </a:t>
            </a:r>
            <a:r>
              <a:rPr lang="zh-CN" altLang="en-US" sz="2200" dirty="0">
                <a:cs typeface="Times New Roman" pitchFamily="18" charset="0"/>
              </a:rPr>
              <a:t>协议已成为因特网的正式标准</a:t>
            </a:r>
            <a:r>
              <a:rPr lang="en-US" altLang="zh-CN" sz="2200" dirty="0">
                <a:cs typeface="Times New Roman" pitchFamily="18" charset="0"/>
              </a:rPr>
              <a:t>[RFC 1661]</a:t>
            </a:r>
            <a:r>
              <a:rPr lang="zh-CN" altLang="en-US" sz="2200" dirty="0">
                <a:cs typeface="Times New Roman" pitchFamily="18" charset="0"/>
              </a:rPr>
              <a:t>。 </a:t>
            </a:r>
          </a:p>
          <a:p>
            <a:pPr eaLnBrk="1" hangingPunct="1">
              <a:lnSpc>
                <a:spcPct val="120000"/>
              </a:lnSpc>
              <a:spcBef>
                <a:spcPts val="0"/>
              </a:spcBef>
              <a:spcAft>
                <a:spcPts val="0"/>
              </a:spcAft>
            </a:pPr>
            <a:r>
              <a:rPr lang="en-US" altLang="zh-CN" sz="2200" dirty="0">
                <a:cs typeface="Times New Roman" pitchFamily="18" charset="0"/>
              </a:rPr>
              <a:t>PPP </a:t>
            </a:r>
            <a:r>
              <a:rPr lang="zh-CN" altLang="en-US" sz="2200" dirty="0">
                <a:cs typeface="Times New Roman" pitchFamily="18" charset="0"/>
              </a:rPr>
              <a:t>协议有三个组成部分 </a:t>
            </a:r>
          </a:p>
          <a:p>
            <a:pPr lvl="1" eaLnBrk="1" hangingPunct="1">
              <a:lnSpc>
                <a:spcPct val="120000"/>
              </a:lnSpc>
              <a:spcBef>
                <a:spcPts val="0"/>
              </a:spcBef>
              <a:spcAft>
                <a:spcPts val="0"/>
              </a:spcAft>
              <a:buFont typeface="Wingdings" panose="05000000000000000000" pitchFamily="2" charset="2"/>
              <a:buChar char="ü"/>
            </a:pPr>
            <a:r>
              <a:rPr lang="zh-CN" altLang="en-US" sz="2000" dirty="0">
                <a:solidFill>
                  <a:srgbClr val="333399"/>
                </a:solidFill>
                <a:cs typeface="Times New Roman" pitchFamily="18" charset="0"/>
              </a:rPr>
              <a:t>一个将 </a:t>
            </a:r>
            <a:r>
              <a:rPr lang="en-US" altLang="zh-CN" sz="2000" dirty="0">
                <a:solidFill>
                  <a:srgbClr val="333399"/>
                </a:solidFill>
                <a:cs typeface="Times New Roman" pitchFamily="18" charset="0"/>
              </a:rPr>
              <a:t>IP </a:t>
            </a:r>
            <a:r>
              <a:rPr lang="zh-CN" altLang="en-US" sz="2000" dirty="0">
                <a:solidFill>
                  <a:srgbClr val="333399"/>
                </a:solidFill>
                <a:cs typeface="Times New Roman" pitchFamily="18" charset="0"/>
              </a:rPr>
              <a:t>数据报封装到串行链路的方法。</a:t>
            </a:r>
          </a:p>
          <a:p>
            <a:pPr lvl="1" eaLnBrk="1" hangingPunct="1">
              <a:lnSpc>
                <a:spcPct val="120000"/>
              </a:lnSpc>
              <a:spcBef>
                <a:spcPts val="0"/>
              </a:spcBef>
              <a:spcAft>
                <a:spcPts val="0"/>
              </a:spcAft>
              <a:buFont typeface="Wingdings" panose="05000000000000000000" pitchFamily="2" charset="2"/>
              <a:buChar char="ü"/>
            </a:pPr>
            <a:r>
              <a:rPr lang="zh-CN" altLang="en-US" sz="2000" dirty="0">
                <a:solidFill>
                  <a:schemeClr val="hlink"/>
                </a:solidFill>
                <a:cs typeface="Times New Roman" pitchFamily="18" charset="0"/>
              </a:rPr>
              <a:t>链路控制协议</a:t>
            </a:r>
            <a:r>
              <a:rPr lang="zh-CN" altLang="en-US" sz="2000" dirty="0">
                <a:solidFill>
                  <a:srgbClr val="333399"/>
                </a:solidFill>
                <a:cs typeface="Times New Roman" pitchFamily="18" charset="0"/>
              </a:rPr>
              <a:t> </a:t>
            </a:r>
            <a:r>
              <a:rPr lang="en-US" altLang="zh-CN" sz="2000" dirty="0">
                <a:solidFill>
                  <a:srgbClr val="333399"/>
                </a:solidFill>
                <a:cs typeface="Times New Roman" pitchFamily="18" charset="0"/>
              </a:rPr>
              <a:t>LCP (Link Control Protocol)</a:t>
            </a:r>
            <a:r>
              <a:rPr lang="zh-CN" altLang="en-US" sz="2000" dirty="0">
                <a:solidFill>
                  <a:srgbClr val="333399"/>
                </a:solidFill>
                <a:cs typeface="Times New Roman" pitchFamily="18" charset="0"/>
              </a:rPr>
              <a:t>。</a:t>
            </a:r>
            <a:endParaRPr lang="en-US" altLang="zh-CN" sz="2000" dirty="0">
              <a:solidFill>
                <a:srgbClr val="333399"/>
              </a:solidFill>
              <a:cs typeface="Times New Roman" pitchFamily="18" charset="0"/>
            </a:endParaRPr>
          </a:p>
          <a:p>
            <a:pPr lvl="1" eaLnBrk="1" hangingPunct="1">
              <a:lnSpc>
                <a:spcPct val="120000"/>
              </a:lnSpc>
              <a:spcBef>
                <a:spcPts val="0"/>
              </a:spcBef>
              <a:spcAft>
                <a:spcPts val="0"/>
              </a:spcAft>
              <a:buFont typeface="Wingdings" panose="05000000000000000000" pitchFamily="2" charset="2"/>
              <a:buChar char="ü"/>
            </a:pPr>
            <a:r>
              <a:rPr lang="zh-CN" altLang="en-US" sz="2000" dirty="0">
                <a:solidFill>
                  <a:srgbClr val="333399"/>
                </a:solidFill>
                <a:cs typeface="Times New Roman" pitchFamily="18" charset="0"/>
              </a:rPr>
              <a:t>网络控制协议 </a:t>
            </a:r>
            <a:r>
              <a:rPr lang="en-US" altLang="zh-CN" sz="2000" dirty="0">
                <a:solidFill>
                  <a:srgbClr val="333399"/>
                </a:solidFill>
                <a:cs typeface="Times New Roman" pitchFamily="18" charset="0"/>
              </a:rPr>
              <a:t>NCP (Network Control Protocol)</a:t>
            </a:r>
            <a:r>
              <a:rPr lang="zh-CN" altLang="en-US" sz="2000" dirty="0">
                <a:solidFill>
                  <a:srgbClr val="333399"/>
                </a:solidFill>
                <a:cs typeface="Times New Roman" pitchFamily="18"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1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012">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393F468A-B6D9-4CD3-8F79-91D6CC62D66D}" type="slidenum">
              <a:rPr lang="zh-CN" altLang="en-US" sz="1400"/>
              <a:pPr algn="r" eaLnBrk="1" hangingPunct="1">
                <a:buFont typeface="Arial" charset="0"/>
                <a:buNone/>
              </a:pPr>
              <a:t>47</a:t>
            </a:fld>
            <a:endParaRPr lang="en-US" altLang="zh-CN" sz="1400"/>
          </a:p>
        </p:txBody>
      </p:sp>
      <p:sp>
        <p:nvSpPr>
          <p:cNvPr id="47107" name="Rectangle 2"/>
          <p:cNvSpPr>
            <a:spLocks noGrp="1" noChangeArrowheads="1"/>
          </p:cNvSpPr>
          <p:nvPr>
            <p:ph type="title" idx="4294967295"/>
          </p:nvPr>
        </p:nvSpPr>
        <p:spPr>
          <a:xfrm>
            <a:off x="755576" y="1"/>
            <a:ext cx="7560318" cy="915566"/>
          </a:xfrm>
        </p:spPr>
        <p:txBody>
          <a:bodyPr/>
          <a:lstStyle/>
          <a:p>
            <a:pPr eaLnBrk="1" hangingPunct="1">
              <a:lnSpc>
                <a:spcPct val="120000"/>
              </a:lnSpc>
              <a:spcBef>
                <a:spcPts val="0"/>
              </a:spcBef>
              <a:spcAft>
                <a:spcPts val="0"/>
              </a:spcAft>
            </a:pPr>
            <a:r>
              <a:rPr lang="en-US" altLang="zh-CN" dirty="0"/>
              <a:t>PPP </a:t>
            </a:r>
            <a:r>
              <a:rPr lang="zh-CN" altLang="en-US" dirty="0"/>
              <a:t>协议的帧格式</a:t>
            </a:r>
          </a:p>
        </p:txBody>
      </p:sp>
      <p:sp>
        <p:nvSpPr>
          <p:cNvPr id="44036" name="Rectangle 3"/>
          <p:cNvSpPr>
            <a:spLocks noGrp="1" noChangeArrowheads="1"/>
          </p:cNvSpPr>
          <p:nvPr>
            <p:ph type="body" idx="4294967295"/>
          </p:nvPr>
        </p:nvSpPr>
        <p:spPr>
          <a:xfrm>
            <a:off x="827586" y="1131640"/>
            <a:ext cx="7488238" cy="3186113"/>
          </a:xfrm>
        </p:spPr>
        <p:txBody>
          <a:bodyPr/>
          <a:lstStyle/>
          <a:p>
            <a:pPr eaLnBrk="1" hangingPunct="1">
              <a:lnSpc>
                <a:spcPct val="120000"/>
              </a:lnSpc>
              <a:spcBef>
                <a:spcPts val="0"/>
              </a:spcBef>
              <a:spcAft>
                <a:spcPts val="0"/>
              </a:spcAft>
            </a:pPr>
            <a:r>
              <a:rPr lang="zh-CN" altLang="en-US" sz="2200" dirty="0">
                <a:cs typeface="Times New Roman" pitchFamily="18" charset="0"/>
              </a:rPr>
              <a:t>标志字段 </a:t>
            </a:r>
            <a:r>
              <a:rPr lang="en-US" altLang="zh-CN" sz="2200" dirty="0">
                <a:cs typeface="Times New Roman" pitchFamily="18" charset="0"/>
              </a:rPr>
              <a:t>F = 0x7E </a:t>
            </a:r>
            <a:r>
              <a:rPr lang="zh-CN" altLang="en-US" sz="2200" dirty="0">
                <a:cs typeface="Times New Roman" pitchFamily="18" charset="0"/>
              </a:rPr>
              <a:t>（符号“</a:t>
            </a:r>
            <a:r>
              <a:rPr lang="en-US" altLang="zh-CN" sz="2200" dirty="0">
                <a:cs typeface="Times New Roman" pitchFamily="18" charset="0"/>
              </a:rPr>
              <a:t>0x”</a:t>
            </a:r>
            <a:r>
              <a:rPr lang="zh-CN" altLang="en-US" sz="2200" dirty="0">
                <a:cs typeface="Times New Roman" pitchFamily="18" charset="0"/>
              </a:rPr>
              <a:t>表示后面的字符是用十六进制表示。十六进制的 </a:t>
            </a:r>
            <a:r>
              <a:rPr lang="en-US" altLang="zh-CN" sz="2200" dirty="0">
                <a:cs typeface="Times New Roman" pitchFamily="18" charset="0"/>
              </a:rPr>
              <a:t>7E </a:t>
            </a:r>
            <a:r>
              <a:rPr lang="zh-CN" altLang="en-US" sz="2200" dirty="0">
                <a:cs typeface="Times New Roman" pitchFamily="18" charset="0"/>
              </a:rPr>
              <a:t>的二进制表示是 </a:t>
            </a:r>
            <a:r>
              <a:rPr lang="en-US" altLang="zh-CN" sz="2200" dirty="0">
                <a:cs typeface="Times New Roman" pitchFamily="18" charset="0"/>
              </a:rPr>
              <a:t>01111110</a:t>
            </a:r>
            <a:r>
              <a:rPr lang="zh-CN" altLang="en-US" sz="2200" dirty="0">
                <a:cs typeface="Times New Roman" pitchFamily="18" charset="0"/>
              </a:rPr>
              <a:t>）。</a:t>
            </a:r>
          </a:p>
          <a:p>
            <a:pPr eaLnBrk="1" hangingPunct="1">
              <a:lnSpc>
                <a:spcPct val="120000"/>
              </a:lnSpc>
              <a:spcBef>
                <a:spcPts val="0"/>
              </a:spcBef>
              <a:spcAft>
                <a:spcPts val="0"/>
              </a:spcAft>
            </a:pPr>
            <a:r>
              <a:rPr lang="zh-CN" altLang="en-US" sz="2200" dirty="0">
                <a:cs typeface="Times New Roman" pitchFamily="18" charset="0"/>
              </a:rPr>
              <a:t>地址字段 </a:t>
            </a:r>
            <a:r>
              <a:rPr lang="en-US" altLang="zh-CN" sz="2200" dirty="0">
                <a:cs typeface="Times New Roman" pitchFamily="18" charset="0"/>
              </a:rPr>
              <a:t>A </a:t>
            </a:r>
            <a:r>
              <a:rPr lang="zh-CN" altLang="en-US" sz="2200" dirty="0">
                <a:cs typeface="Times New Roman" pitchFamily="18" charset="0"/>
              </a:rPr>
              <a:t>只置为 </a:t>
            </a:r>
            <a:r>
              <a:rPr lang="en-US" altLang="zh-CN" sz="2200" dirty="0">
                <a:cs typeface="Times New Roman" pitchFamily="18" charset="0"/>
              </a:rPr>
              <a:t>0xFF</a:t>
            </a:r>
            <a:r>
              <a:rPr lang="zh-CN" altLang="en-US" sz="2200" dirty="0">
                <a:cs typeface="Times New Roman" pitchFamily="18" charset="0"/>
              </a:rPr>
              <a:t>。地址字段实际上并不起作用。</a:t>
            </a:r>
          </a:p>
          <a:p>
            <a:pPr eaLnBrk="1" hangingPunct="1">
              <a:lnSpc>
                <a:spcPct val="120000"/>
              </a:lnSpc>
              <a:spcBef>
                <a:spcPts val="0"/>
              </a:spcBef>
              <a:spcAft>
                <a:spcPts val="0"/>
              </a:spcAft>
            </a:pPr>
            <a:r>
              <a:rPr lang="zh-CN" altLang="en-US" sz="2200" dirty="0">
                <a:cs typeface="Times New Roman" pitchFamily="18" charset="0"/>
              </a:rPr>
              <a:t>控制字段 </a:t>
            </a:r>
            <a:r>
              <a:rPr lang="en-US" altLang="zh-CN" sz="2200" dirty="0">
                <a:cs typeface="Times New Roman" pitchFamily="18" charset="0"/>
              </a:rPr>
              <a:t>C </a:t>
            </a:r>
            <a:r>
              <a:rPr lang="zh-CN" altLang="en-US" sz="2200" dirty="0">
                <a:cs typeface="Times New Roman" pitchFamily="18" charset="0"/>
              </a:rPr>
              <a:t>通常置为 </a:t>
            </a:r>
            <a:r>
              <a:rPr lang="en-US" altLang="zh-CN" sz="2200" dirty="0">
                <a:cs typeface="Times New Roman" pitchFamily="18" charset="0"/>
              </a:rPr>
              <a:t>0x03</a:t>
            </a:r>
            <a:r>
              <a:rPr lang="zh-CN" altLang="en-US" sz="2200" dirty="0">
                <a:cs typeface="Times New Roman" pitchFamily="18" charset="0"/>
              </a:rPr>
              <a:t>。</a:t>
            </a:r>
          </a:p>
          <a:p>
            <a:pPr eaLnBrk="1" hangingPunct="1">
              <a:lnSpc>
                <a:spcPct val="120000"/>
              </a:lnSpc>
              <a:spcBef>
                <a:spcPts val="0"/>
              </a:spcBef>
              <a:spcAft>
                <a:spcPts val="0"/>
              </a:spcAft>
            </a:pPr>
            <a:r>
              <a:rPr lang="en-US" altLang="zh-CN" sz="2200" dirty="0">
                <a:cs typeface="Times New Roman" pitchFamily="18" charset="0"/>
              </a:rPr>
              <a:t>PPP </a:t>
            </a:r>
            <a:r>
              <a:rPr lang="zh-CN" altLang="en-US" sz="2200" dirty="0">
                <a:cs typeface="Times New Roman" pitchFamily="18" charset="0"/>
              </a:rPr>
              <a:t>是面向字节的，所有的 </a:t>
            </a:r>
            <a:r>
              <a:rPr lang="en-US" altLang="zh-CN" sz="2200" dirty="0">
                <a:cs typeface="Times New Roman" pitchFamily="18" charset="0"/>
              </a:rPr>
              <a:t>PPP</a:t>
            </a:r>
            <a:r>
              <a:rPr lang="en-US" altLang="zh-CN" sz="2200" b="1" dirty="0">
                <a:cs typeface="Times New Roman" pitchFamily="18" charset="0"/>
              </a:rPr>
              <a:t> </a:t>
            </a:r>
            <a:r>
              <a:rPr lang="zh-CN" altLang="en-US" sz="2200" dirty="0">
                <a:cs typeface="Times New Roman" pitchFamily="18" charset="0"/>
              </a:rPr>
              <a:t>帧的长度都是整数字节。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rPr>
              <a:t>PPP</a:t>
            </a:r>
            <a:r>
              <a:rPr lang="zh-CN" altLang="en-US" dirty="0">
                <a:latin typeface="微软雅黑" panose="020B0503020204020204" pitchFamily="34" charset="-122"/>
                <a:ea typeface="微软雅黑" panose="020B0503020204020204" pitchFamily="34" charset="-122"/>
              </a:rPr>
              <a:t>协议的帧格式</a:t>
            </a:r>
          </a:p>
        </p:txBody>
      </p:sp>
      <p:sp>
        <p:nvSpPr>
          <p:cNvPr id="4" name="灯片编号占位符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latin typeface="微软雅黑" panose="020B0503020204020204" pitchFamily="34" charset="-122"/>
                <a:ea typeface="微软雅黑" panose="020B0503020204020204" pitchFamily="34" charset="-122"/>
              </a:rPr>
              <a:pPr/>
              <a:t>48</a:t>
            </a:fld>
            <a:endParaRPr kumimoji="1" lang="zh-CN" altLang="en-US" dirty="0">
              <a:solidFill>
                <a:prstClr val="black">
                  <a:tint val="75000"/>
                </a:prstClr>
              </a:solidFill>
              <a:latin typeface="微软雅黑" panose="020B0503020204020204" pitchFamily="34" charset="-122"/>
              <a:ea typeface="微软雅黑" panose="020B0503020204020204" pitchFamily="34" charset="-122"/>
            </a:endParaRPr>
          </a:p>
        </p:txBody>
      </p:sp>
      <p:sp>
        <p:nvSpPr>
          <p:cNvPr id="52" name="Rectangle 4"/>
          <p:cNvSpPr>
            <a:spLocks noChangeArrowheads="1"/>
          </p:cNvSpPr>
          <p:nvPr/>
        </p:nvSpPr>
        <p:spPr bwMode="auto">
          <a:xfrm>
            <a:off x="3580102" y="1587647"/>
            <a:ext cx="2174081" cy="348853"/>
          </a:xfrm>
          <a:prstGeom prst="rect">
            <a:avLst/>
          </a:prstGeom>
          <a:solidFill>
            <a:schemeClr val="accent6">
              <a:lumMod val="20000"/>
              <a:lumOff val="80000"/>
            </a:schemeClr>
          </a:solidFill>
          <a:ln w="9525">
            <a:solidFill>
              <a:schemeClr val="accent1"/>
            </a:solidFill>
            <a:miter lim="800000"/>
            <a:headEnd/>
            <a:tailEnd/>
          </a:ln>
          <a:effectLst>
            <a:outerShdw dist="35921" dir="2700000" algn="ctr" rotWithShape="0">
              <a:schemeClr val="bg2"/>
            </a:outerShdw>
          </a:effectLst>
        </p:spPr>
        <p:txBody>
          <a:bodyPr wrap="none" lIns="68553" tIns="34289" rIns="68553" bIns="34289" anchor="ctr"/>
          <a:lstStyle/>
          <a:p>
            <a:pPr algn="ct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IP </a:t>
            </a:r>
            <a:r>
              <a:rPr kumimoji="1" lang="zh-CN" altLang="en-US" sz="1500">
                <a:solidFill>
                  <a:prstClr val="black"/>
                </a:solidFill>
                <a:latin typeface="微软雅黑" panose="020B0503020204020204" pitchFamily="34" charset="-122"/>
                <a:ea typeface="微软雅黑" panose="020B0503020204020204" pitchFamily="34" charset="-122"/>
              </a:rPr>
              <a:t>数据报</a:t>
            </a:r>
          </a:p>
        </p:txBody>
      </p:sp>
      <p:sp>
        <p:nvSpPr>
          <p:cNvPr id="53" name="Text Box 5"/>
          <p:cNvSpPr txBox="1">
            <a:spLocks noChangeArrowheads="1"/>
          </p:cNvSpPr>
          <p:nvPr/>
        </p:nvSpPr>
        <p:spPr bwMode="auto">
          <a:xfrm>
            <a:off x="1609601" y="2663971"/>
            <a:ext cx="257523"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1</a:t>
            </a:r>
          </a:p>
        </p:txBody>
      </p:sp>
      <p:sp>
        <p:nvSpPr>
          <p:cNvPr id="54" name="Text Box 6"/>
          <p:cNvSpPr txBox="1">
            <a:spLocks noChangeArrowheads="1"/>
          </p:cNvSpPr>
          <p:nvPr/>
        </p:nvSpPr>
        <p:spPr bwMode="auto">
          <a:xfrm>
            <a:off x="3105026" y="2663971"/>
            <a:ext cx="257523"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2</a:t>
            </a:r>
          </a:p>
        </p:txBody>
      </p:sp>
      <p:sp>
        <p:nvSpPr>
          <p:cNvPr id="55" name="Text Box 7"/>
          <p:cNvSpPr txBox="1">
            <a:spLocks noChangeArrowheads="1"/>
          </p:cNvSpPr>
          <p:nvPr/>
        </p:nvSpPr>
        <p:spPr bwMode="auto">
          <a:xfrm>
            <a:off x="2017985" y="2663971"/>
            <a:ext cx="257523"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1</a:t>
            </a:r>
          </a:p>
        </p:txBody>
      </p:sp>
      <p:sp>
        <p:nvSpPr>
          <p:cNvPr id="56" name="Text Box 8"/>
          <p:cNvSpPr txBox="1">
            <a:spLocks noChangeArrowheads="1"/>
          </p:cNvSpPr>
          <p:nvPr/>
        </p:nvSpPr>
        <p:spPr bwMode="auto">
          <a:xfrm>
            <a:off x="6704285" y="2663971"/>
            <a:ext cx="257523"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1</a:t>
            </a:r>
          </a:p>
        </p:txBody>
      </p:sp>
      <p:sp>
        <p:nvSpPr>
          <p:cNvPr id="57" name="Text Box 9"/>
          <p:cNvSpPr txBox="1">
            <a:spLocks noChangeArrowheads="1"/>
          </p:cNvSpPr>
          <p:nvPr/>
        </p:nvSpPr>
        <p:spPr bwMode="auto">
          <a:xfrm>
            <a:off x="998827" y="2663971"/>
            <a:ext cx="519113" cy="298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zh-CN" altLang="en-US" sz="1500">
                <a:solidFill>
                  <a:prstClr val="black"/>
                </a:solidFill>
                <a:latin typeface="微软雅黑" panose="020B0503020204020204" pitchFamily="34" charset="-122"/>
                <a:ea typeface="微软雅黑" panose="020B0503020204020204" pitchFamily="34" charset="-122"/>
              </a:rPr>
              <a:t>字节</a:t>
            </a:r>
          </a:p>
        </p:txBody>
      </p:sp>
      <p:sp>
        <p:nvSpPr>
          <p:cNvPr id="58" name="Text Box 10"/>
          <p:cNvSpPr txBox="1">
            <a:spLocks noChangeArrowheads="1"/>
          </p:cNvSpPr>
          <p:nvPr/>
        </p:nvSpPr>
        <p:spPr bwMode="auto">
          <a:xfrm>
            <a:off x="2425178" y="2663971"/>
            <a:ext cx="257523"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1</a:t>
            </a:r>
          </a:p>
        </p:txBody>
      </p:sp>
      <p:sp>
        <p:nvSpPr>
          <p:cNvPr id="59" name="Text Box 11"/>
          <p:cNvSpPr txBox="1">
            <a:spLocks noChangeArrowheads="1"/>
          </p:cNvSpPr>
          <p:nvPr/>
        </p:nvSpPr>
        <p:spPr bwMode="auto">
          <a:xfrm>
            <a:off x="6025627" y="2663971"/>
            <a:ext cx="257523"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2</a:t>
            </a:r>
          </a:p>
        </p:txBody>
      </p:sp>
      <p:sp>
        <p:nvSpPr>
          <p:cNvPr id="60" name="Line 12"/>
          <p:cNvSpPr>
            <a:spLocks noChangeShapeType="1"/>
          </p:cNvSpPr>
          <p:nvPr/>
        </p:nvSpPr>
        <p:spPr bwMode="auto">
          <a:xfrm>
            <a:off x="3580102" y="1578105"/>
            <a:ext cx="13097" cy="69294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nchor="ctr"/>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61" name="Line 13"/>
          <p:cNvSpPr>
            <a:spLocks noChangeShapeType="1"/>
          </p:cNvSpPr>
          <p:nvPr/>
        </p:nvSpPr>
        <p:spPr bwMode="auto">
          <a:xfrm>
            <a:off x="5754165" y="1578104"/>
            <a:ext cx="0" cy="66675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nchor="ctr"/>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62" name="Text Box 14"/>
          <p:cNvSpPr txBox="1">
            <a:spLocks noChangeArrowheads="1"/>
          </p:cNvSpPr>
          <p:nvPr/>
        </p:nvSpPr>
        <p:spPr bwMode="auto">
          <a:xfrm>
            <a:off x="3851548" y="2663971"/>
            <a:ext cx="1691810"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zh-CN" altLang="en-US" sz="1500">
                <a:solidFill>
                  <a:prstClr val="black"/>
                </a:solidFill>
                <a:latin typeface="微软雅黑" panose="020B0503020204020204" pitchFamily="34" charset="-122"/>
                <a:ea typeface="微软雅黑" panose="020B0503020204020204" pitchFamily="34" charset="-122"/>
              </a:rPr>
              <a:t>不超过 </a:t>
            </a:r>
            <a:r>
              <a:rPr kumimoji="1" lang="en-US" altLang="zh-CN" sz="1500">
                <a:solidFill>
                  <a:prstClr val="black"/>
                </a:solidFill>
                <a:latin typeface="微软雅黑" panose="020B0503020204020204" pitchFamily="34" charset="-122"/>
                <a:ea typeface="微软雅黑" panose="020B0503020204020204" pitchFamily="34" charset="-122"/>
              </a:rPr>
              <a:t>1500 </a:t>
            </a:r>
            <a:r>
              <a:rPr kumimoji="1" lang="zh-CN" altLang="en-US" sz="1500">
                <a:solidFill>
                  <a:prstClr val="black"/>
                </a:solidFill>
                <a:latin typeface="微软雅黑" panose="020B0503020204020204" pitchFamily="34" charset="-122"/>
                <a:ea typeface="微软雅黑" panose="020B0503020204020204" pitchFamily="34" charset="-122"/>
              </a:rPr>
              <a:t>字节</a:t>
            </a:r>
          </a:p>
        </p:txBody>
      </p:sp>
      <p:sp>
        <p:nvSpPr>
          <p:cNvPr id="63" name="Line 15"/>
          <p:cNvSpPr>
            <a:spLocks noChangeShapeType="1"/>
          </p:cNvSpPr>
          <p:nvPr/>
        </p:nvSpPr>
        <p:spPr bwMode="auto">
          <a:xfrm>
            <a:off x="1553640" y="3075910"/>
            <a:ext cx="550187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53" tIns="34289" rIns="68553" bIns="34289"/>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64" name="Text Box 16"/>
          <p:cNvSpPr txBox="1">
            <a:spLocks noChangeArrowheads="1"/>
          </p:cNvSpPr>
          <p:nvPr/>
        </p:nvSpPr>
        <p:spPr bwMode="auto">
          <a:xfrm>
            <a:off x="3822973" y="2909224"/>
            <a:ext cx="763190" cy="297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PPP </a:t>
            </a:r>
            <a:r>
              <a:rPr kumimoji="1" lang="zh-CN" altLang="en-US" sz="1500">
                <a:solidFill>
                  <a:prstClr val="black"/>
                </a:solidFill>
                <a:latin typeface="微软雅黑" panose="020B0503020204020204" pitchFamily="34" charset="-122"/>
                <a:ea typeface="微软雅黑" panose="020B0503020204020204" pitchFamily="34" charset="-122"/>
              </a:rPr>
              <a:t>帧</a:t>
            </a:r>
          </a:p>
        </p:txBody>
      </p:sp>
      <p:sp>
        <p:nvSpPr>
          <p:cNvPr id="65" name="Text Box 17"/>
          <p:cNvSpPr txBox="1">
            <a:spLocks noChangeArrowheads="1"/>
          </p:cNvSpPr>
          <p:nvPr/>
        </p:nvSpPr>
        <p:spPr bwMode="auto">
          <a:xfrm>
            <a:off x="844045" y="1774558"/>
            <a:ext cx="709613" cy="29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zh-CN" altLang="en-US" sz="1500">
                <a:solidFill>
                  <a:prstClr val="black"/>
                </a:solidFill>
                <a:latin typeface="微软雅黑" panose="020B0503020204020204" pitchFamily="34" charset="-122"/>
                <a:ea typeface="微软雅黑" panose="020B0503020204020204" pitchFamily="34" charset="-122"/>
              </a:rPr>
              <a:t>先发送</a:t>
            </a:r>
          </a:p>
        </p:txBody>
      </p:sp>
      <p:sp>
        <p:nvSpPr>
          <p:cNvPr id="66" name="Rectangle 18"/>
          <p:cNvSpPr>
            <a:spLocks noChangeArrowheads="1"/>
          </p:cNvSpPr>
          <p:nvPr/>
        </p:nvSpPr>
        <p:spPr bwMode="auto">
          <a:xfrm>
            <a:off x="1535781" y="2213916"/>
            <a:ext cx="5501878" cy="425053"/>
          </a:xfrm>
          <a:prstGeom prst="rect">
            <a:avLst/>
          </a:prstGeom>
          <a:solidFill>
            <a:srgbClr val="F4D0FF"/>
          </a:solidFill>
          <a:ln w="9525">
            <a:solidFill>
              <a:schemeClr val="accent1"/>
            </a:solidFill>
            <a:miter lim="800000"/>
            <a:headEnd/>
            <a:tailEnd/>
          </a:ln>
          <a:effectLst>
            <a:outerShdw dist="35921" dir="2700000" algn="ctr" rotWithShape="0">
              <a:schemeClr val="bg2"/>
            </a:outerShdw>
          </a:effectLst>
        </p:spPr>
        <p:txBody>
          <a:bodyPr wrap="none" lIns="68553" tIns="34289" rIns="68553" bIns="34289" anchor="ctr"/>
          <a:lstStyle/>
          <a:p>
            <a:pPr algn="ctr" defTabSz="685494" eaLnBrk="1" fontAlgn="auto" hangingPunct="1">
              <a:spcBef>
                <a:spcPts val="0"/>
              </a:spcBef>
              <a:spcAft>
                <a:spcPts val="0"/>
              </a:spcAft>
            </a:pPr>
            <a:endParaRPr kumimoji="1" lang="zh-CN" altLang="zh-CN" sz="1500">
              <a:solidFill>
                <a:prstClr val="black"/>
              </a:solidFill>
              <a:latin typeface="微软雅黑" panose="020B0503020204020204" pitchFamily="34" charset="-122"/>
              <a:ea typeface="微软雅黑" panose="020B0503020204020204" pitchFamily="34" charset="-122"/>
            </a:endParaRPr>
          </a:p>
        </p:txBody>
      </p:sp>
      <p:sp>
        <p:nvSpPr>
          <p:cNvPr id="67" name="Line 19"/>
          <p:cNvSpPr>
            <a:spLocks noChangeShapeType="1"/>
          </p:cNvSpPr>
          <p:nvPr/>
        </p:nvSpPr>
        <p:spPr bwMode="auto">
          <a:xfrm>
            <a:off x="1950118" y="2213916"/>
            <a:ext cx="0" cy="4250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nchor="ctr"/>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68" name="Line 20"/>
          <p:cNvSpPr>
            <a:spLocks noChangeShapeType="1"/>
          </p:cNvSpPr>
          <p:nvPr/>
        </p:nvSpPr>
        <p:spPr bwMode="auto">
          <a:xfrm>
            <a:off x="6568553" y="2222250"/>
            <a:ext cx="0" cy="4167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nchor="ctr"/>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69" name="Text Box 21"/>
          <p:cNvSpPr txBox="1">
            <a:spLocks noChangeArrowheads="1"/>
          </p:cNvSpPr>
          <p:nvPr/>
        </p:nvSpPr>
        <p:spPr bwMode="auto">
          <a:xfrm>
            <a:off x="1539353" y="2366298"/>
            <a:ext cx="35650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7E</a:t>
            </a:r>
          </a:p>
        </p:txBody>
      </p:sp>
      <p:sp>
        <p:nvSpPr>
          <p:cNvPr id="70" name="Line 22"/>
          <p:cNvSpPr>
            <a:spLocks noChangeShapeType="1"/>
          </p:cNvSpPr>
          <p:nvPr/>
        </p:nvSpPr>
        <p:spPr bwMode="auto">
          <a:xfrm>
            <a:off x="2357312" y="2222250"/>
            <a:ext cx="0" cy="4167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nchor="ctr"/>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71" name="Line 23"/>
          <p:cNvSpPr>
            <a:spLocks noChangeShapeType="1"/>
          </p:cNvSpPr>
          <p:nvPr/>
        </p:nvSpPr>
        <p:spPr bwMode="auto">
          <a:xfrm>
            <a:off x="2764505" y="2213916"/>
            <a:ext cx="0" cy="4250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nchor="ctr"/>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72" name="Text Box 24"/>
          <p:cNvSpPr txBox="1">
            <a:spLocks noChangeArrowheads="1"/>
          </p:cNvSpPr>
          <p:nvPr/>
        </p:nvSpPr>
        <p:spPr bwMode="auto">
          <a:xfrm>
            <a:off x="1946546" y="2366315"/>
            <a:ext cx="352500"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FF</a:t>
            </a:r>
          </a:p>
        </p:txBody>
      </p:sp>
      <p:sp>
        <p:nvSpPr>
          <p:cNvPr id="73" name="Text Box 25"/>
          <p:cNvSpPr txBox="1">
            <a:spLocks noChangeArrowheads="1"/>
          </p:cNvSpPr>
          <p:nvPr/>
        </p:nvSpPr>
        <p:spPr bwMode="auto">
          <a:xfrm>
            <a:off x="2348979" y="2366315"/>
            <a:ext cx="376546"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03</a:t>
            </a:r>
          </a:p>
        </p:txBody>
      </p:sp>
      <p:sp>
        <p:nvSpPr>
          <p:cNvPr id="74" name="Text Box 26"/>
          <p:cNvSpPr txBox="1">
            <a:spLocks noChangeArrowheads="1"/>
          </p:cNvSpPr>
          <p:nvPr/>
        </p:nvSpPr>
        <p:spPr bwMode="auto">
          <a:xfrm>
            <a:off x="1596520" y="2188912"/>
            <a:ext cx="245501"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dirty="0">
                <a:solidFill>
                  <a:prstClr val="black"/>
                </a:solidFill>
                <a:latin typeface="微软雅黑" panose="020B0503020204020204" pitchFamily="34" charset="-122"/>
                <a:ea typeface="微软雅黑" panose="020B0503020204020204" pitchFamily="34" charset="-122"/>
              </a:rPr>
              <a:t>F</a:t>
            </a:r>
          </a:p>
        </p:txBody>
      </p:sp>
      <p:sp>
        <p:nvSpPr>
          <p:cNvPr id="75" name="Text Box 27"/>
          <p:cNvSpPr txBox="1">
            <a:spLocks noChangeArrowheads="1"/>
          </p:cNvSpPr>
          <p:nvPr/>
        </p:nvSpPr>
        <p:spPr bwMode="auto">
          <a:xfrm>
            <a:off x="1977502" y="2187721"/>
            <a:ext cx="282770"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A</a:t>
            </a:r>
          </a:p>
        </p:txBody>
      </p:sp>
      <p:sp>
        <p:nvSpPr>
          <p:cNvPr id="76" name="Text Box 28"/>
          <p:cNvSpPr txBox="1">
            <a:spLocks noChangeArrowheads="1"/>
          </p:cNvSpPr>
          <p:nvPr/>
        </p:nvSpPr>
        <p:spPr bwMode="auto">
          <a:xfrm>
            <a:off x="2359694" y="2188894"/>
            <a:ext cx="276225" cy="29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C</a:t>
            </a:r>
          </a:p>
        </p:txBody>
      </p:sp>
      <p:sp>
        <p:nvSpPr>
          <p:cNvPr id="77" name="Text Box 29"/>
          <p:cNvSpPr txBox="1">
            <a:spLocks noChangeArrowheads="1"/>
          </p:cNvSpPr>
          <p:nvPr/>
        </p:nvSpPr>
        <p:spPr bwMode="auto">
          <a:xfrm>
            <a:off x="5904184" y="2262730"/>
            <a:ext cx="490760"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FCS</a:t>
            </a:r>
          </a:p>
        </p:txBody>
      </p:sp>
      <p:sp>
        <p:nvSpPr>
          <p:cNvPr id="78" name="Text Box 30"/>
          <p:cNvSpPr txBox="1">
            <a:spLocks noChangeArrowheads="1"/>
          </p:cNvSpPr>
          <p:nvPr/>
        </p:nvSpPr>
        <p:spPr bwMode="auto">
          <a:xfrm>
            <a:off x="6656677" y="2204390"/>
            <a:ext cx="245501"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F</a:t>
            </a:r>
          </a:p>
        </p:txBody>
      </p:sp>
      <p:sp>
        <p:nvSpPr>
          <p:cNvPr id="79" name="Text Box 31"/>
          <p:cNvSpPr txBox="1">
            <a:spLocks noChangeArrowheads="1"/>
          </p:cNvSpPr>
          <p:nvPr/>
        </p:nvSpPr>
        <p:spPr bwMode="auto">
          <a:xfrm>
            <a:off x="6611415" y="2366298"/>
            <a:ext cx="35650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en-US" altLang="zh-CN" sz="1500">
                <a:solidFill>
                  <a:prstClr val="black"/>
                </a:solidFill>
                <a:latin typeface="微软雅黑" panose="020B0503020204020204" pitchFamily="34" charset="-122"/>
                <a:ea typeface="微软雅黑" panose="020B0503020204020204" pitchFamily="34" charset="-122"/>
              </a:rPr>
              <a:t>7E</a:t>
            </a:r>
          </a:p>
        </p:txBody>
      </p:sp>
      <p:sp>
        <p:nvSpPr>
          <p:cNvPr id="80" name="Rectangle 32"/>
          <p:cNvSpPr>
            <a:spLocks noChangeArrowheads="1"/>
          </p:cNvSpPr>
          <p:nvPr/>
        </p:nvSpPr>
        <p:spPr bwMode="auto">
          <a:xfrm>
            <a:off x="3580102" y="2222231"/>
            <a:ext cx="2174081" cy="411132"/>
          </a:xfrm>
          <a:prstGeom prst="rect">
            <a:avLst/>
          </a:prstGeom>
          <a:solidFill>
            <a:schemeClr val="accent6">
              <a:lumMod val="20000"/>
              <a:lumOff val="80000"/>
            </a:schemeClr>
          </a:solidFill>
          <a:ln>
            <a:noFill/>
          </a:ln>
          <a:effectLst/>
        </p:spPr>
        <p:txBody>
          <a:bodyPr wrap="none" lIns="68553" tIns="34289" rIns="68553" bIns="34289" anchor="ctr"/>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81" name="Text Box 33"/>
          <p:cNvSpPr txBox="1">
            <a:spLocks noChangeArrowheads="1"/>
          </p:cNvSpPr>
          <p:nvPr/>
        </p:nvSpPr>
        <p:spPr bwMode="auto">
          <a:xfrm>
            <a:off x="2875252" y="2250808"/>
            <a:ext cx="519113" cy="29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zh-CN" altLang="en-US" sz="1500">
                <a:solidFill>
                  <a:prstClr val="black"/>
                </a:solidFill>
                <a:latin typeface="微软雅黑" panose="020B0503020204020204" pitchFamily="34" charset="-122"/>
                <a:ea typeface="微软雅黑" panose="020B0503020204020204" pitchFamily="34" charset="-122"/>
              </a:rPr>
              <a:t>协议</a:t>
            </a:r>
          </a:p>
        </p:txBody>
      </p:sp>
      <p:sp>
        <p:nvSpPr>
          <p:cNvPr id="82" name="Text Box 34"/>
          <p:cNvSpPr txBox="1">
            <a:spLocks noChangeArrowheads="1"/>
          </p:cNvSpPr>
          <p:nvPr/>
        </p:nvSpPr>
        <p:spPr bwMode="auto">
          <a:xfrm>
            <a:off x="3851565" y="2268684"/>
            <a:ext cx="1586011" cy="300083"/>
          </a:xfrm>
          <a:prstGeom prst="rect">
            <a:avLst/>
          </a:prstGeom>
          <a:solidFill>
            <a:schemeClr val="accent6">
              <a:lumMod val="20000"/>
              <a:lumOff val="80000"/>
            </a:schemeClr>
          </a:solidFill>
          <a:ln w="9525">
            <a:noFill/>
            <a:miter lim="800000"/>
            <a:headEnd/>
            <a:tailEnd/>
          </a:ln>
          <a:effec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zh-CN" altLang="en-US" sz="1500" dirty="0">
                <a:solidFill>
                  <a:prstClr val="black"/>
                </a:solidFill>
                <a:latin typeface="微软雅黑" panose="020B0503020204020204" pitchFamily="34" charset="-122"/>
                <a:ea typeface="微软雅黑" panose="020B0503020204020204" pitchFamily="34" charset="-122"/>
              </a:rPr>
              <a:t>信    息    部    分</a:t>
            </a:r>
          </a:p>
        </p:txBody>
      </p:sp>
      <p:sp>
        <p:nvSpPr>
          <p:cNvPr id="83" name="AutoShape 35"/>
          <p:cNvSpPr>
            <a:spLocks/>
          </p:cNvSpPr>
          <p:nvPr/>
        </p:nvSpPr>
        <p:spPr bwMode="auto">
          <a:xfrm rot="5400000">
            <a:off x="2494830" y="1128643"/>
            <a:ext cx="132160" cy="2038350"/>
          </a:xfrm>
          <a:prstGeom prst="leftBrace">
            <a:avLst>
              <a:gd name="adj1" fmla="val 128528"/>
              <a:gd name="adj2" fmla="val 50069"/>
            </a:avLst>
          </a:pr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nchor="ctr"/>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84" name="AutoShape 36"/>
          <p:cNvSpPr>
            <a:spLocks/>
          </p:cNvSpPr>
          <p:nvPr/>
        </p:nvSpPr>
        <p:spPr bwMode="auto">
          <a:xfrm rot="5400000">
            <a:off x="6338166" y="1508470"/>
            <a:ext cx="121444" cy="1289447"/>
          </a:xfrm>
          <a:prstGeom prst="leftBrace">
            <a:avLst>
              <a:gd name="adj1" fmla="val 8848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nchor="ctr"/>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85" name="Text Box 37"/>
          <p:cNvSpPr txBox="1">
            <a:spLocks noChangeArrowheads="1"/>
          </p:cNvSpPr>
          <p:nvPr/>
        </p:nvSpPr>
        <p:spPr bwMode="auto">
          <a:xfrm>
            <a:off x="2289464" y="1835281"/>
            <a:ext cx="519113" cy="29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zh-CN" altLang="en-US" sz="1500">
                <a:solidFill>
                  <a:prstClr val="black"/>
                </a:solidFill>
                <a:latin typeface="微软雅黑" panose="020B0503020204020204" pitchFamily="34" charset="-122"/>
                <a:ea typeface="微软雅黑" panose="020B0503020204020204" pitchFamily="34" charset="-122"/>
              </a:rPr>
              <a:t>首部</a:t>
            </a:r>
          </a:p>
        </p:txBody>
      </p:sp>
      <p:sp>
        <p:nvSpPr>
          <p:cNvPr id="86" name="Text Box 38"/>
          <p:cNvSpPr txBox="1">
            <a:spLocks noChangeArrowheads="1"/>
          </p:cNvSpPr>
          <p:nvPr/>
        </p:nvSpPr>
        <p:spPr bwMode="auto">
          <a:xfrm>
            <a:off x="6132802" y="1835281"/>
            <a:ext cx="519113" cy="29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ts val="0"/>
              </a:spcBef>
              <a:spcAft>
                <a:spcPts val="0"/>
              </a:spcAft>
            </a:pPr>
            <a:r>
              <a:rPr kumimoji="1" lang="zh-CN" altLang="en-US" sz="1500">
                <a:solidFill>
                  <a:prstClr val="black"/>
                </a:solidFill>
                <a:latin typeface="微软雅黑" panose="020B0503020204020204" pitchFamily="34" charset="-122"/>
                <a:ea typeface="微软雅黑" panose="020B0503020204020204" pitchFamily="34" charset="-122"/>
              </a:rPr>
              <a:t>尾部</a:t>
            </a:r>
          </a:p>
        </p:txBody>
      </p:sp>
      <p:sp>
        <p:nvSpPr>
          <p:cNvPr id="87" name="Line 39"/>
          <p:cNvSpPr>
            <a:spLocks noChangeShapeType="1"/>
          </p:cNvSpPr>
          <p:nvPr/>
        </p:nvSpPr>
        <p:spPr bwMode="auto">
          <a:xfrm>
            <a:off x="1541734" y="1787672"/>
            <a:ext cx="0" cy="364331"/>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53" tIns="34289" rIns="68553" bIns="34289"/>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88" name="Line 40"/>
          <p:cNvSpPr>
            <a:spLocks noChangeShapeType="1"/>
          </p:cNvSpPr>
          <p:nvPr/>
        </p:nvSpPr>
        <p:spPr bwMode="auto">
          <a:xfrm>
            <a:off x="5754165" y="2192466"/>
            <a:ext cx="0" cy="446484"/>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nchor="ctr"/>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89" name="Line 41"/>
          <p:cNvSpPr>
            <a:spLocks noChangeShapeType="1"/>
          </p:cNvSpPr>
          <p:nvPr/>
        </p:nvSpPr>
        <p:spPr bwMode="auto">
          <a:xfrm>
            <a:off x="3580084" y="2222250"/>
            <a:ext cx="0" cy="416719"/>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53" tIns="34289" rIns="68553" bIns="34289" anchor="ctr"/>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90" name="AutoShape 42"/>
          <p:cNvSpPr>
            <a:spLocks noChangeArrowheads="1"/>
          </p:cNvSpPr>
          <p:nvPr/>
        </p:nvSpPr>
        <p:spPr bwMode="auto">
          <a:xfrm>
            <a:off x="4531411" y="1890066"/>
            <a:ext cx="203597" cy="425053"/>
          </a:xfrm>
          <a:prstGeom prst="downArrow">
            <a:avLst>
              <a:gd name="adj1" fmla="val 50000"/>
              <a:gd name="adj2" fmla="val 78289"/>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68553" tIns="34289" rIns="68553" bIns="34289" anchor="ctr"/>
          <a:lstStyle/>
          <a:p>
            <a:pPr defTabSz="685494" eaLnBrk="1" fontAlgn="auto" hangingPunct="1">
              <a:spcBef>
                <a:spcPts val="0"/>
              </a:spcBef>
              <a:spcAft>
                <a:spcPts val="0"/>
              </a:spcAft>
            </a:pPr>
            <a:endParaRPr lang="zh-CN" altLang="en-US" sz="1400">
              <a:solidFill>
                <a:prstClr val="black"/>
              </a:solidFill>
              <a:latin typeface="微软雅黑" panose="020B0503020204020204" pitchFamily="34" charset="-122"/>
              <a:ea typeface="微软雅黑" panose="020B0503020204020204" pitchFamily="34" charset="-122"/>
            </a:endParaRPr>
          </a:p>
        </p:txBody>
      </p:sp>
      <p:sp>
        <p:nvSpPr>
          <p:cNvPr id="91" name="AutoShape 43"/>
          <p:cNvSpPr>
            <a:spLocks noChangeArrowheads="1"/>
          </p:cNvSpPr>
          <p:nvPr/>
        </p:nvSpPr>
        <p:spPr bwMode="auto">
          <a:xfrm>
            <a:off x="1862171" y="1152546"/>
            <a:ext cx="1350169" cy="269081"/>
          </a:xfrm>
          <a:prstGeom prst="wedgeRoundRectCallout">
            <a:avLst>
              <a:gd name="adj1" fmla="val 3968"/>
              <a:gd name="adj2" fmla="val 284954"/>
              <a:gd name="adj3" fmla="val 16667"/>
            </a:avLst>
          </a:prstGeom>
          <a:solidFill>
            <a:schemeClr val="accent2">
              <a:lumMod val="20000"/>
              <a:lumOff val="80000"/>
            </a:schemeClr>
          </a:solidFill>
          <a:ln w="9525">
            <a:solidFill>
              <a:schemeClr val="tx1"/>
            </a:solidFill>
            <a:miter lim="800000"/>
            <a:headEnd/>
            <a:tailEnd/>
          </a:ln>
          <a:effectLst/>
        </p:spPr>
        <p:txBody>
          <a:bodyPr lIns="68553" tIns="34289" rIns="68553" bIns="34289"/>
          <a:lstStyle/>
          <a:p>
            <a:pPr algn="ctr" defTabSz="685494"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首部四个字段</a:t>
            </a:r>
          </a:p>
        </p:txBody>
      </p:sp>
      <p:sp>
        <p:nvSpPr>
          <p:cNvPr id="92" name="AutoShape 44"/>
          <p:cNvSpPr>
            <a:spLocks noChangeArrowheads="1"/>
          </p:cNvSpPr>
          <p:nvPr/>
        </p:nvSpPr>
        <p:spPr bwMode="auto">
          <a:xfrm>
            <a:off x="5687508" y="1188787"/>
            <a:ext cx="1350169" cy="269081"/>
          </a:xfrm>
          <a:prstGeom prst="wedgeRoundRectCallout">
            <a:avLst>
              <a:gd name="adj1" fmla="val 3968"/>
              <a:gd name="adj2" fmla="val 284954"/>
              <a:gd name="adj3" fmla="val 16667"/>
            </a:avLst>
          </a:prstGeom>
          <a:solidFill>
            <a:schemeClr val="accent2">
              <a:lumMod val="20000"/>
              <a:lumOff val="80000"/>
            </a:schemeClr>
          </a:solidFill>
          <a:ln w="9525">
            <a:solidFill>
              <a:schemeClr val="tx1"/>
            </a:solidFill>
            <a:miter lim="800000"/>
            <a:headEnd/>
            <a:tailEnd/>
          </a:ln>
          <a:effectLst/>
        </p:spPr>
        <p:txBody>
          <a:bodyPr lIns="68553" tIns="34289" rIns="68553" bIns="34289"/>
          <a:lstStyle/>
          <a:p>
            <a:pPr algn="ctr" defTabSz="685494"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尾部两个字段</a:t>
            </a:r>
          </a:p>
        </p:txBody>
      </p:sp>
      <p:sp>
        <p:nvSpPr>
          <p:cNvPr id="94" name="AutoShape 47"/>
          <p:cNvSpPr>
            <a:spLocks noChangeArrowheads="1"/>
          </p:cNvSpPr>
          <p:nvPr/>
        </p:nvSpPr>
        <p:spPr bwMode="auto">
          <a:xfrm>
            <a:off x="6833047" y="1076675"/>
            <a:ext cx="1980860" cy="679975"/>
          </a:xfrm>
          <a:prstGeom prst="wedgeRoundRectCallout">
            <a:avLst>
              <a:gd name="adj1" fmla="val -46794"/>
              <a:gd name="adj2" fmla="val 121848"/>
              <a:gd name="adj3" fmla="val 16667"/>
            </a:avLst>
          </a:prstGeom>
          <a:solidFill>
            <a:schemeClr val="accent2">
              <a:lumMod val="20000"/>
              <a:lumOff val="80000"/>
            </a:schemeClr>
          </a:solidFill>
          <a:ln w="9525">
            <a:solidFill>
              <a:schemeClr val="tx1"/>
            </a:solidFill>
            <a:miter lim="800000"/>
            <a:headEnd/>
            <a:tailEnd/>
          </a:ln>
          <a:effectLst/>
        </p:spPr>
        <p:txBody>
          <a:bodyPr lIns="68553" tIns="34289" rIns="68553" bIns="34289"/>
          <a:lstStyle/>
          <a:p>
            <a:pPr algn="ctr" defTabSz="685494" eaLnBrk="1" fontAlgn="auto" hangingPunct="1">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标志字段</a:t>
            </a:r>
            <a:r>
              <a:rPr lang="en-US" altLang="zh-CN" sz="1400" dirty="0">
                <a:solidFill>
                  <a:prstClr val="black"/>
                </a:solidFill>
                <a:latin typeface="微软雅黑" panose="020B0503020204020204" pitchFamily="34" charset="-122"/>
                <a:ea typeface="微软雅黑" panose="020B0503020204020204" pitchFamily="34" charset="-122"/>
              </a:rPr>
              <a:t>F(Flag)01111110 PPP</a:t>
            </a:r>
            <a:r>
              <a:rPr lang="zh-CN" altLang="en-US" sz="1400" dirty="0">
                <a:solidFill>
                  <a:prstClr val="black"/>
                </a:solidFill>
                <a:latin typeface="微软雅黑" panose="020B0503020204020204" pitchFamily="34" charset="-122"/>
                <a:ea typeface="微软雅黑" panose="020B0503020204020204" pitchFamily="34" charset="-122"/>
              </a:rPr>
              <a:t>帧的定界符</a:t>
            </a:r>
          </a:p>
        </p:txBody>
      </p:sp>
      <p:sp>
        <p:nvSpPr>
          <p:cNvPr id="95" name="AutoShape 49"/>
          <p:cNvSpPr>
            <a:spLocks noChangeArrowheads="1"/>
          </p:cNvSpPr>
          <p:nvPr/>
        </p:nvSpPr>
        <p:spPr bwMode="auto">
          <a:xfrm>
            <a:off x="664259" y="3295003"/>
            <a:ext cx="1350169" cy="269081"/>
          </a:xfrm>
          <a:prstGeom prst="wedgeRoundRectCallout">
            <a:avLst>
              <a:gd name="adj1" fmla="val 58819"/>
              <a:gd name="adj2" fmla="val -300884"/>
              <a:gd name="adj3" fmla="val 16667"/>
            </a:avLst>
          </a:prstGeom>
          <a:solidFill>
            <a:schemeClr val="accent2">
              <a:lumMod val="20000"/>
              <a:lumOff val="80000"/>
            </a:schemeClr>
          </a:solidFill>
          <a:ln w="9525">
            <a:solidFill>
              <a:schemeClr val="tx1"/>
            </a:solidFill>
            <a:miter lim="800000"/>
            <a:headEnd/>
            <a:tailEnd/>
          </a:ln>
          <a:effectLst/>
        </p:spPr>
        <p:txBody>
          <a:bodyPr lIns="68553" tIns="34289" rIns="68553" bIns="34289"/>
          <a:lstStyle/>
          <a:p>
            <a:pPr algn="ctr" defTabSz="685494" eaLnBrk="1" fontAlgn="auto" hangingPunct="1">
              <a:spcBef>
                <a:spcPts val="0"/>
              </a:spcBef>
              <a:spcAft>
                <a:spcPts val="0"/>
              </a:spcAft>
            </a:pPr>
            <a:r>
              <a:rPr lang="zh-CN" altLang="en-US" sz="1400">
                <a:solidFill>
                  <a:prstClr val="black"/>
                </a:solidFill>
                <a:latin typeface="微软雅黑" panose="020B0503020204020204" pitchFamily="34" charset="-122"/>
                <a:ea typeface="微软雅黑" panose="020B0503020204020204" pitchFamily="34" charset="-122"/>
              </a:rPr>
              <a:t>地址字段</a:t>
            </a:r>
            <a:r>
              <a:rPr lang="en-US" altLang="zh-CN" sz="1400">
                <a:solidFill>
                  <a:prstClr val="black"/>
                </a:solidFill>
                <a:latin typeface="微软雅黑" panose="020B0503020204020204" pitchFamily="34" charset="-122"/>
                <a:ea typeface="微软雅黑" panose="020B0503020204020204" pitchFamily="34" charset="-122"/>
              </a:rPr>
              <a:t>A</a:t>
            </a:r>
          </a:p>
        </p:txBody>
      </p:sp>
      <p:sp>
        <p:nvSpPr>
          <p:cNvPr id="96" name="AutoShape 51"/>
          <p:cNvSpPr>
            <a:spLocks noChangeArrowheads="1"/>
          </p:cNvSpPr>
          <p:nvPr/>
        </p:nvSpPr>
        <p:spPr bwMode="auto">
          <a:xfrm>
            <a:off x="2122777" y="3295003"/>
            <a:ext cx="1350169" cy="269081"/>
          </a:xfrm>
          <a:prstGeom prst="wedgeRoundRectCallout">
            <a:avLst>
              <a:gd name="adj1" fmla="val -21431"/>
              <a:gd name="adj2" fmla="val -306194"/>
              <a:gd name="adj3" fmla="val 16667"/>
            </a:avLst>
          </a:prstGeom>
          <a:solidFill>
            <a:schemeClr val="accent2">
              <a:lumMod val="20000"/>
              <a:lumOff val="80000"/>
            </a:schemeClr>
          </a:solidFill>
          <a:ln w="9525">
            <a:solidFill>
              <a:schemeClr val="tx1"/>
            </a:solidFill>
            <a:miter lim="800000"/>
            <a:headEnd/>
            <a:tailEnd/>
          </a:ln>
          <a:effectLst/>
        </p:spPr>
        <p:txBody>
          <a:bodyPr lIns="68553" tIns="34289" rIns="68553" bIns="34289"/>
          <a:lstStyle/>
          <a:p>
            <a:pPr algn="ctr" defTabSz="685494" eaLnBrk="1" fontAlgn="auto" hangingPunct="1">
              <a:spcBef>
                <a:spcPts val="0"/>
              </a:spcBef>
              <a:spcAft>
                <a:spcPts val="0"/>
              </a:spcAft>
            </a:pPr>
            <a:r>
              <a:rPr lang="zh-CN" altLang="en-US" sz="1400">
                <a:solidFill>
                  <a:prstClr val="black"/>
                </a:solidFill>
                <a:latin typeface="微软雅黑" panose="020B0503020204020204" pitchFamily="34" charset="-122"/>
                <a:ea typeface="微软雅黑" panose="020B0503020204020204" pitchFamily="34" charset="-122"/>
              </a:rPr>
              <a:t>控制字段</a:t>
            </a:r>
            <a:r>
              <a:rPr lang="en-US" altLang="zh-CN" sz="1400">
                <a:solidFill>
                  <a:prstClr val="black"/>
                </a:solidFill>
                <a:latin typeface="微软雅黑" panose="020B0503020204020204" pitchFamily="34" charset="-122"/>
                <a:ea typeface="微软雅黑" panose="020B0503020204020204" pitchFamily="34" charset="-122"/>
              </a:rPr>
              <a:t>C</a:t>
            </a:r>
          </a:p>
        </p:txBody>
      </p:sp>
      <p:sp>
        <p:nvSpPr>
          <p:cNvPr id="97" name="Text Box 52"/>
          <p:cNvSpPr txBox="1">
            <a:spLocks noChangeArrowheads="1"/>
          </p:cNvSpPr>
          <p:nvPr/>
        </p:nvSpPr>
        <p:spPr bwMode="auto">
          <a:xfrm>
            <a:off x="1835671" y="3552176"/>
            <a:ext cx="2106215" cy="288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53" tIns="34289" rIns="68553" bIns="34289">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494" eaLnBrk="1" fontAlgn="auto" hangingPunct="1">
              <a:spcBef>
                <a:spcPct val="5000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没有携带</a:t>
            </a:r>
            <a:r>
              <a:rPr lang="en-US" altLang="zh-CN" sz="1400" dirty="0">
                <a:solidFill>
                  <a:prstClr val="black"/>
                </a:solidFill>
                <a:latin typeface="微软雅黑" panose="020B0503020204020204" pitchFamily="34" charset="-122"/>
                <a:ea typeface="微软雅黑" panose="020B0503020204020204" pitchFamily="34" charset="-122"/>
              </a:rPr>
              <a:t>PPP</a:t>
            </a:r>
            <a:r>
              <a:rPr lang="zh-CN" altLang="en-US" sz="1400" dirty="0">
                <a:solidFill>
                  <a:prstClr val="black"/>
                </a:solidFill>
                <a:latin typeface="微软雅黑" panose="020B0503020204020204" pitchFamily="34" charset="-122"/>
                <a:ea typeface="微软雅黑" panose="020B0503020204020204" pitchFamily="34" charset="-122"/>
              </a:rPr>
              <a:t>帧的信息</a:t>
            </a:r>
          </a:p>
        </p:txBody>
      </p:sp>
      <p:sp>
        <p:nvSpPr>
          <p:cNvPr id="98" name="AutoShape 54"/>
          <p:cNvSpPr>
            <a:spLocks noChangeArrowheads="1"/>
          </p:cNvSpPr>
          <p:nvPr/>
        </p:nvSpPr>
        <p:spPr bwMode="auto">
          <a:xfrm>
            <a:off x="5741086" y="3240235"/>
            <a:ext cx="1350169" cy="486965"/>
          </a:xfrm>
          <a:prstGeom prst="wedgeRoundRectCallout">
            <a:avLst>
              <a:gd name="adj1" fmla="val -21431"/>
              <a:gd name="adj2" fmla="val -191565"/>
              <a:gd name="adj3" fmla="val 16667"/>
            </a:avLst>
          </a:prstGeom>
          <a:solidFill>
            <a:schemeClr val="accent2">
              <a:lumMod val="20000"/>
              <a:lumOff val="80000"/>
            </a:schemeClr>
          </a:solidFill>
          <a:ln w="9525">
            <a:solidFill>
              <a:schemeClr val="tx1"/>
            </a:solidFill>
            <a:miter lim="800000"/>
            <a:headEnd/>
            <a:tailEnd/>
          </a:ln>
          <a:effectLst/>
        </p:spPr>
        <p:txBody>
          <a:bodyPr lIns="68553" tIns="34289" rIns="68553" bIns="34289"/>
          <a:lstStyle/>
          <a:p>
            <a:pPr algn="ctr" defTabSz="685494" eaLnBrk="1" fontAlgn="auto" hangingPunct="1">
              <a:spcBef>
                <a:spcPts val="0"/>
              </a:spcBef>
              <a:spcAft>
                <a:spcPts val="0"/>
              </a:spcAft>
            </a:pPr>
            <a:r>
              <a:rPr lang="en-US" altLang="zh-CN" sz="1400" dirty="0">
                <a:solidFill>
                  <a:prstClr val="black"/>
                </a:solidFill>
                <a:latin typeface="微软雅黑" panose="020B0503020204020204" pitchFamily="34" charset="-122"/>
                <a:ea typeface="微软雅黑" panose="020B0503020204020204" pitchFamily="34" charset="-122"/>
              </a:rPr>
              <a:t>CRC</a:t>
            </a:r>
            <a:r>
              <a:rPr lang="zh-CN" altLang="en-US" sz="1400" dirty="0">
                <a:solidFill>
                  <a:prstClr val="black"/>
                </a:solidFill>
                <a:latin typeface="微软雅黑" panose="020B0503020204020204" pitchFamily="34" charset="-122"/>
                <a:ea typeface="微软雅黑" panose="020B0503020204020204" pitchFamily="34" charset="-122"/>
              </a:rPr>
              <a:t>的帧检验序列</a:t>
            </a:r>
          </a:p>
        </p:txBody>
      </p:sp>
      <p:sp>
        <p:nvSpPr>
          <p:cNvPr id="93" name="AutoShape 54"/>
          <p:cNvSpPr>
            <a:spLocks noChangeArrowheads="1"/>
          </p:cNvSpPr>
          <p:nvPr/>
        </p:nvSpPr>
        <p:spPr bwMode="auto">
          <a:xfrm>
            <a:off x="3571771" y="3385420"/>
            <a:ext cx="2820187" cy="993308"/>
          </a:xfrm>
          <a:prstGeom prst="wedgeRoundRectCallout">
            <a:avLst>
              <a:gd name="adj1" fmla="val -65444"/>
              <a:gd name="adj2" fmla="val -122103"/>
              <a:gd name="adj3" fmla="val 16667"/>
            </a:avLst>
          </a:prstGeom>
          <a:solidFill>
            <a:schemeClr val="accent2">
              <a:lumMod val="20000"/>
              <a:lumOff val="80000"/>
            </a:schemeClr>
          </a:solidFill>
          <a:ln w="9525">
            <a:solidFill>
              <a:schemeClr val="tx1"/>
            </a:solidFill>
            <a:miter lim="800000"/>
            <a:headEnd/>
            <a:tailEnd/>
          </a:ln>
          <a:effectLst/>
        </p:spPr>
        <p:txBody>
          <a:bodyPr lIns="68553" tIns="34289" rIns="68553" bIns="34289"/>
          <a:lstStyle/>
          <a:p>
            <a:pPr defTabSz="685494" eaLnBrk="1" fontAlgn="auto" hangingPunct="1">
              <a:lnSpc>
                <a:spcPts val="1725"/>
              </a:lnSpc>
              <a:spcBef>
                <a:spcPts val="0"/>
              </a:spcBef>
              <a:spcAft>
                <a:spcPts val="0"/>
              </a:spcAft>
            </a:pPr>
            <a:r>
              <a:rPr lang="zh-CN" altLang="en-US" sz="1400" dirty="0">
                <a:solidFill>
                  <a:prstClr val="black"/>
                </a:solidFill>
                <a:latin typeface="微软雅黑" panose="020B0503020204020204" pitchFamily="34" charset="-122"/>
                <a:ea typeface="微软雅黑" panose="020B0503020204020204" pitchFamily="34" charset="-122"/>
              </a:rPr>
              <a:t>协议字段：标识信息部分的类型</a:t>
            </a:r>
            <a:endParaRPr lang="en-US" altLang="zh-CN" sz="1400" dirty="0">
              <a:solidFill>
                <a:prstClr val="black"/>
              </a:solidFill>
              <a:latin typeface="微软雅黑" panose="020B0503020204020204" pitchFamily="34" charset="-122"/>
              <a:ea typeface="微软雅黑" panose="020B0503020204020204" pitchFamily="34" charset="-122"/>
            </a:endParaRPr>
          </a:p>
          <a:p>
            <a:pPr marL="197554" lvl="1" indent="-197554" defTabSz="685494" eaLnBrk="1" fontAlgn="auto" hangingPunct="1">
              <a:lnSpc>
                <a:spcPts val="1725"/>
              </a:lnSpc>
              <a:spcBef>
                <a:spcPts val="0"/>
              </a:spcBef>
              <a:spcAft>
                <a:spcPts val="0"/>
              </a:spcAft>
              <a:buFont typeface="Arial" panose="020B0604020202020204" pitchFamily="34" charset="0"/>
              <a:buChar char="•"/>
            </a:pPr>
            <a:r>
              <a:rPr lang="en-US" altLang="zh-CN" sz="1400" dirty="0">
                <a:solidFill>
                  <a:prstClr val="black"/>
                </a:solidFill>
                <a:latin typeface="微软雅黑" panose="020B0503020204020204" pitchFamily="34" charset="-122"/>
                <a:ea typeface="微软雅黑" panose="020B0503020204020204" pitchFamily="34" charset="-122"/>
              </a:rPr>
              <a:t>0x0021</a:t>
            </a:r>
            <a:r>
              <a:rPr lang="zh-CN" altLang="en-US" sz="1400" dirty="0">
                <a:solidFill>
                  <a:prstClr val="black"/>
                </a:solidFill>
                <a:latin typeface="微软雅黑" panose="020B0503020204020204" pitchFamily="34" charset="-122"/>
                <a:ea typeface="微软雅黑" panose="020B0503020204020204" pitchFamily="34" charset="-122"/>
              </a:rPr>
              <a:t>：</a:t>
            </a:r>
            <a:r>
              <a:rPr lang="en-US" altLang="zh-CN" sz="1400" dirty="0">
                <a:solidFill>
                  <a:prstClr val="black"/>
                </a:solidFill>
                <a:latin typeface="微软雅黑" panose="020B0503020204020204" pitchFamily="34" charset="-122"/>
                <a:ea typeface="微软雅黑" panose="020B0503020204020204" pitchFamily="34" charset="-122"/>
              </a:rPr>
              <a:t>IP </a:t>
            </a:r>
            <a:r>
              <a:rPr lang="zh-CN" altLang="en-US" sz="1400" dirty="0">
                <a:solidFill>
                  <a:prstClr val="black"/>
                </a:solidFill>
                <a:latin typeface="微软雅黑" panose="020B0503020204020204" pitchFamily="34" charset="-122"/>
                <a:ea typeface="微软雅黑" panose="020B0503020204020204" pitchFamily="34" charset="-122"/>
              </a:rPr>
              <a:t>数据报</a:t>
            </a:r>
            <a:endParaRPr lang="en-US" altLang="zh-CN" sz="1400" dirty="0">
              <a:solidFill>
                <a:prstClr val="black"/>
              </a:solidFill>
              <a:latin typeface="微软雅黑" panose="020B0503020204020204" pitchFamily="34" charset="-122"/>
              <a:ea typeface="微软雅黑" panose="020B0503020204020204" pitchFamily="34" charset="-122"/>
            </a:endParaRPr>
          </a:p>
          <a:p>
            <a:pPr marL="197554" lvl="1" indent="-197554" defTabSz="685494" eaLnBrk="1" fontAlgn="auto" hangingPunct="1">
              <a:lnSpc>
                <a:spcPts val="1725"/>
              </a:lnSpc>
              <a:spcBef>
                <a:spcPts val="0"/>
              </a:spcBef>
              <a:spcAft>
                <a:spcPts val="0"/>
              </a:spcAft>
              <a:buFont typeface="Arial" panose="020B0604020202020204" pitchFamily="34" charset="0"/>
              <a:buChar char="•"/>
            </a:pPr>
            <a:r>
              <a:rPr lang="en-US" altLang="zh-CN" sz="1400" dirty="0">
                <a:solidFill>
                  <a:prstClr val="black"/>
                </a:solidFill>
                <a:latin typeface="微软雅黑" panose="020B0503020204020204" pitchFamily="34" charset="-122"/>
                <a:ea typeface="微软雅黑" panose="020B0503020204020204" pitchFamily="34" charset="-122"/>
              </a:rPr>
              <a:t>0x8021</a:t>
            </a:r>
            <a:r>
              <a:rPr lang="zh-CN" altLang="en-US" sz="1400" dirty="0">
                <a:solidFill>
                  <a:prstClr val="black"/>
                </a:solidFill>
                <a:latin typeface="微软雅黑" panose="020B0503020204020204" pitchFamily="34" charset="-122"/>
                <a:ea typeface="微软雅黑" panose="020B0503020204020204" pitchFamily="34" charset="-122"/>
              </a:rPr>
              <a:t>：网络控制数据 </a:t>
            </a:r>
            <a:r>
              <a:rPr lang="en-US" altLang="zh-CN" sz="1400" dirty="0">
                <a:solidFill>
                  <a:prstClr val="black"/>
                </a:solidFill>
                <a:latin typeface="微软雅黑" panose="020B0503020204020204" pitchFamily="34" charset="-122"/>
                <a:ea typeface="微软雅黑" panose="020B0503020204020204" pitchFamily="34" charset="-122"/>
              </a:rPr>
              <a:t>NCP</a:t>
            </a:r>
          </a:p>
          <a:p>
            <a:pPr marL="197554" lvl="1" indent="-197554" defTabSz="685494" eaLnBrk="1" fontAlgn="auto" hangingPunct="1">
              <a:lnSpc>
                <a:spcPts val="1725"/>
              </a:lnSpc>
              <a:spcBef>
                <a:spcPts val="0"/>
              </a:spcBef>
              <a:spcAft>
                <a:spcPts val="0"/>
              </a:spcAft>
              <a:buFont typeface="Arial" panose="020B0604020202020204" pitchFamily="34" charset="0"/>
              <a:buChar char="•"/>
            </a:pPr>
            <a:r>
              <a:rPr lang="en-US" altLang="zh-CN" sz="1400" dirty="0">
                <a:solidFill>
                  <a:prstClr val="black"/>
                </a:solidFill>
                <a:latin typeface="微软雅黑" panose="020B0503020204020204" pitchFamily="34" charset="-122"/>
                <a:ea typeface="微软雅黑" panose="020B0503020204020204" pitchFamily="34" charset="-122"/>
              </a:rPr>
              <a:t>0xC021</a:t>
            </a:r>
            <a:r>
              <a:rPr lang="zh-CN" altLang="en-US" sz="1400" dirty="0">
                <a:solidFill>
                  <a:prstClr val="black"/>
                </a:solidFill>
                <a:latin typeface="微软雅黑" panose="020B0503020204020204" pitchFamily="34" charset="-122"/>
                <a:ea typeface="微软雅黑" panose="020B0503020204020204" pitchFamily="34" charset="-122"/>
              </a:rPr>
              <a:t>：链路控制数据 </a:t>
            </a:r>
            <a:r>
              <a:rPr lang="en-US" altLang="zh-CN" sz="1400" dirty="0">
                <a:solidFill>
                  <a:prstClr val="black"/>
                </a:solidFill>
                <a:latin typeface="微软雅黑" panose="020B0503020204020204" pitchFamily="34" charset="-122"/>
                <a:ea typeface="微软雅黑" panose="020B0503020204020204" pitchFamily="34" charset="-122"/>
              </a:rPr>
              <a:t>LCP</a:t>
            </a:r>
          </a:p>
        </p:txBody>
      </p:sp>
    </p:spTree>
    <p:extLst>
      <p:ext uri="{BB962C8B-B14F-4D97-AF65-F5344CB8AC3E}">
        <p14:creationId xmlns:p14="http://schemas.microsoft.com/office/powerpoint/2010/main" val="328265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subTnLst>
                                    <p:set>
                                      <p:cBhvr override="childStyle">
                                        <p:cTn dur="1" fill="hold" display="0" masterRel="nextClick" afterEffect="1"/>
                                        <p:tgtEl>
                                          <p:spTgt spid="9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up)">
                                      <p:cBhvr>
                                        <p:cTn id="12" dur="500"/>
                                        <p:tgtEl>
                                          <p:spTgt spid="92"/>
                                        </p:tgtEl>
                                      </p:cBhvr>
                                    </p:animEffect>
                                  </p:childTnLst>
                                  <p:subTnLst>
                                    <p:set>
                                      <p:cBhvr override="childStyle">
                                        <p:cTn dur="1" fill="hold" display="0" masterRel="nextClick" afterEffect="1"/>
                                        <p:tgtEl>
                                          <p:spTgt spid="9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wipe(up)">
                                      <p:cBhvr>
                                        <p:cTn id="17" dur="500"/>
                                        <p:tgtEl>
                                          <p:spTgt spid="94"/>
                                        </p:tgtEl>
                                      </p:cBhvr>
                                    </p:animEffect>
                                  </p:childTnLst>
                                  <p:subTnLst>
                                    <p:set>
                                      <p:cBhvr override="childStyle">
                                        <p:cTn dur="1" fill="hold" display="0" masterRel="nextClick" afterEffect="1"/>
                                        <p:tgtEl>
                                          <p:spTgt spid="9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wipe(up)">
                                      <p:cBhvr>
                                        <p:cTn id="22" dur="500"/>
                                        <p:tgtEl>
                                          <p:spTgt spid="95"/>
                                        </p:tgtEl>
                                      </p:cBhvr>
                                    </p:animEffect>
                                  </p:childTnLst>
                                  <p:subTnLst>
                                    <p:set>
                                      <p:cBhvr override="childStyle">
                                        <p:cTn dur="1" fill="hold" display="0" masterRel="nextClick" afterEffect="1"/>
                                        <p:tgtEl>
                                          <p:spTgt spid="95"/>
                                        </p:tgtEl>
                                        <p:attrNameLst>
                                          <p:attrName>style.visibility</p:attrName>
                                        </p:attrNameLst>
                                      </p:cBhvr>
                                      <p:to>
                                        <p:strVal val="hidden"/>
                                      </p:to>
                                    </p:set>
                                  </p:subTnLst>
                                </p:cTn>
                              </p:par>
                              <p:par>
                                <p:cTn id="23" presetID="22" presetClass="entr" presetSubtype="1" fill="hold" grpId="0" nodeType="with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wipe(up)">
                                      <p:cBhvr>
                                        <p:cTn id="25" dur="500"/>
                                        <p:tgtEl>
                                          <p:spTgt spid="96"/>
                                        </p:tgtEl>
                                      </p:cBhvr>
                                    </p:animEffect>
                                  </p:childTnLst>
                                  <p:subTnLst>
                                    <p:set>
                                      <p:cBhvr override="childStyle">
                                        <p:cTn dur="1" fill="hold" display="0" masterRel="nextClick" afterEffect="1"/>
                                        <p:tgtEl>
                                          <p:spTgt spid="96"/>
                                        </p:tgtEl>
                                        <p:attrNameLst>
                                          <p:attrName>style.visibility</p:attrName>
                                        </p:attrNameLst>
                                      </p:cBhvr>
                                      <p:to>
                                        <p:strVal val="hidden"/>
                                      </p:to>
                                    </p:set>
                                  </p:subTnLst>
                                </p:cTn>
                              </p:par>
                              <p:par>
                                <p:cTn id="26" presetID="22" presetClass="entr" presetSubtype="8" fill="hold" grpId="0" nodeType="with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wipe(left)">
                                      <p:cBhvr>
                                        <p:cTn id="28" dur="500"/>
                                        <p:tgtEl>
                                          <p:spTgt spid="97"/>
                                        </p:tgtEl>
                                      </p:cBhvr>
                                    </p:animEffect>
                                  </p:childTnLst>
                                  <p:subTnLst>
                                    <p:set>
                                      <p:cBhvr override="childStyle">
                                        <p:cTn dur="1" fill="hold" display="0" masterRel="nextClick" afterEffect="1"/>
                                        <p:tgtEl>
                                          <p:spTgt spid="97"/>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up)">
                                      <p:cBhvr>
                                        <p:cTn id="33" dur="500"/>
                                        <p:tgtEl>
                                          <p:spTgt spid="5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wipe(up)">
                                      <p:cBhvr>
                                        <p:cTn id="36" dur="500"/>
                                        <p:tgtEl>
                                          <p:spTgt spid="90"/>
                                        </p:tgtEl>
                                      </p:cBhvr>
                                    </p:animEffect>
                                  </p:childTnLst>
                                </p:cTn>
                              </p:par>
                              <p:par>
                                <p:cTn id="37" presetID="1" presetClass="entr" presetSubtype="0" fill="hold" nodeType="withEffect">
                                  <p:stCondLst>
                                    <p:cond delay="0"/>
                                  </p:stCondLst>
                                  <p:childTnLst>
                                    <p:set>
                                      <p:cBhvr>
                                        <p:cTn id="38"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wipe(up)">
                                      <p:cBhvr>
                                        <p:cTn id="43" dur="500"/>
                                        <p:tgtEl>
                                          <p:spTgt spid="98"/>
                                        </p:tgtEl>
                                      </p:cBhvr>
                                    </p:animEffect>
                                  </p:childTnLst>
                                  <p:subTnLst>
                                    <p:set>
                                      <p:cBhvr override="childStyle">
                                        <p:cTn dur="1" fill="hold" display="0" masterRel="nextClick" afterEffect="1"/>
                                        <p:tgtEl>
                                          <p:spTgt spid="98"/>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wipe(up)">
                                      <p:cBhvr>
                                        <p:cTn id="48"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90" grpId="0" animBg="1"/>
      <p:bldP spid="91" grpId="0" animBg="1"/>
      <p:bldP spid="92" grpId="0" animBg="1"/>
      <p:bldP spid="94" grpId="0" animBg="1"/>
      <p:bldP spid="95" grpId="0" animBg="1"/>
      <p:bldP spid="96" grpId="0" animBg="1"/>
      <p:bldP spid="97" grpId="0"/>
      <p:bldP spid="98" grpId="0" animBg="1"/>
      <p:bldP spid="9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D262C565-FFEE-4099-AAEF-55CEE35C915E}" type="slidenum">
              <a:rPr lang="zh-CN" altLang="en-US" sz="1400"/>
              <a:pPr algn="r" eaLnBrk="1" hangingPunct="1">
                <a:buFont typeface="Arial" charset="0"/>
                <a:buNone/>
              </a:pPr>
              <a:t>49</a:t>
            </a:fld>
            <a:endParaRPr lang="en-US" altLang="zh-CN" sz="1400"/>
          </a:p>
        </p:txBody>
      </p:sp>
      <p:sp>
        <p:nvSpPr>
          <p:cNvPr id="49155" name="Rectangle 2"/>
          <p:cNvSpPr>
            <a:spLocks noGrp="1" noChangeArrowheads="1"/>
          </p:cNvSpPr>
          <p:nvPr>
            <p:ph type="title" idx="4294967295"/>
          </p:nvPr>
        </p:nvSpPr>
        <p:spPr>
          <a:xfrm>
            <a:off x="755577" y="0"/>
            <a:ext cx="7560840" cy="987574"/>
          </a:xfrm>
        </p:spPr>
        <p:txBody>
          <a:bodyPr/>
          <a:lstStyle/>
          <a:p>
            <a:pPr eaLnBrk="1" hangingPunct="1">
              <a:lnSpc>
                <a:spcPct val="120000"/>
              </a:lnSpc>
              <a:spcBef>
                <a:spcPts val="0"/>
              </a:spcBef>
              <a:spcAft>
                <a:spcPts val="0"/>
              </a:spcAft>
            </a:pPr>
            <a:r>
              <a:rPr lang="zh-CN" altLang="zh-CN" dirty="0"/>
              <a:t>透明传输问题 </a:t>
            </a:r>
          </a:p>
        </p:txBody>
      </p:sp>
      <p:sp>
        <p:nvSpPr>
          <p:cNvPr id="46084" name="Rectangle 3"/>
          <p:cNvSpPr>
            <a:spLocks noGrp="1" noChangeArrowheads="1"/>
          </p:cNvSpPr>
          <p:nvPr>
            <p:ph type="body" idx="4294967295"/>
          </p:nvPr>
        </p:nvSpPr>
        <p:spPr>
          <a:xfrm>
            <a:off x="827584" y="1131592"/>
            <a:ext cx="7416800" cy="3239690"/>
          </a:xfrm>
        </p:spPr>
        <p:txBody>
          <a:bodyPr/>
          <a:lstStyle/>
          <a:p>
            <a:pPr eaLnBrk="1" hangingPunct="1">
              <a:lnSpc>
                <a:spcPct val="120000"/>
              </a:lnSpc>
              <a:spcBef>
                <a:spcPts val="0"/>
              </a:spcBef>
              <a:spcAft>
                <a:spcPts val="0"/>
              </a:spcAft>
            </a:pPr>
            <a:r>
              <a:rPr lang="zh-CN" altLang="en-US" sz="2200" dirty="0"/>
              <a:t>当 </a:t>
            </a:r>
            <a:r>
              <a:rPr lang="en-US" altLang="zh-CN" sz="2200" dirty="0"/>
              <a:t>PPP </a:t>
            </a:r>
            <a:r>
              <a:rPr lang="zh-CN" altLang="en-US" sz="2200" dirty="0"/>
              <a:t>用在</a:t>
            </a:r>
            <a:r>
              <a:rPr lang="zh-CN" altLang="en-US" sz="2200" u="sng" dirty="0"/>
              <a:t>异步传输链路</a:t>
            </a:r>
            <a:r>
              <a:rPr lang="zh-CN" altLang="en-US" sz="2200" dirty="0"/>
              <a:t>时，就使用一种特殊的</a:t>
            </a:r>
            <a:r>
              <a:rPr lang="zh-CN" altLang="en-US" sz="2200" b="1" dirty="0">
                <a:solidFill>
                  <a:schemeClr val="hlink"/>
                </a:solidFill>
              </a:rPr>
              <a:t>字符填充法</a:t>
            </a:r>
            <a:r>
              <a:rPr lang="zh-CN" altLang="en-US" sz="2200" dirty="0"/>
              <a:t>。 </a:t>
            </a:r>
            <a:endParaRPr lang="en-US" altLang="zh-CN" sz="2200" dirty="0"/>
          </a:p>
          <a:p>
            <a:pPr eaLnBrk="1" hangingPunct="1">
              <a:lnSpc>
                <a:spcPct val="120000"/>
              </a:lnSpc>
              <a:spcBef>
                <a:spcPts val="0"/>
              </a:spcBef>
              <a:spcAft>
                <a:spcPts val="0"/>
              </a:spcAft>
            </a:pPr>
            <a:r>
              <a:rPr lang="zh-CN" altLang="en-US" sz="2200" dirty="0"/>
              <a:t>当 </a:t>
            </a:r>
            <a:r>
              <a:rPr lang="en-US" altLang="zh-CN" sz="2200" dirty="0"/>
              <a:t>PPP </a:t>
            </a:r>
            <a:r>
              <a:rPr lang="zh-CN" altLang="en-US" sz="2200" dirty="0"/>
              <a:t>用在</a:t>
            </a:r>
            <a:r>
              <a:rPr lang="zh-CN" altLang="en-US" sz="2200" u="sng" dirty="0"/>
              <a:t>同步传输链路</a:t>
            </a:r>
            <a:r>
              <a:rPr lang="zh-CN" altLang="en-US" sz="2200" dirty="0"/>
              <a:t>时，协议规定采用硬件来完成</a:t>
            </a:r>
            <a:r>
              <a:rPr lang="zh-CN" altLang="en-US" sz="2200" b="1" dirty="0">
                <a:solidFill>
                  <a:schemeClr val="hlink"/>
                </a:solidFill>
              </a:rPr>
              <a:t>比特填充</a:t>
            </a:r>
            <a:r>
              <a:rPr lang="zh-CN" altLang="en-US" sz="2200" dirty="0"/>
              <a:t>。（如</a:t>
            </a:r>
            <a:r>
              <a:rPr lang="en-US" altLang="zh-CN" sz="2200" dirty="0"/>
              <a:t>HDLC</a:t>
            </a:r>
            <a:r>
              <a:rPr lang="zh-CN" altLang="en-US" sz="2200" dirty="0"/>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A8D3048F-0BC5-4F73-8C32-236992A6FF41}" type="slidenum">
              <a:rPr lang="zh-CN" altLang="en-US" sz="1400"/>
              <a:pPr algn="r" eaLnBrk="1" hangingPunct="1">
                <a:buFont typeface="Arial" charset="0"/>
                <a:buNone/>
              </a:pPr>
              <a:t>5</a:t>
            </a:fld>
            <a:endParaRPr lang="en-US" altLang="zh-CN" sz="1400"/>
          </a:p>
        </p:txBody>
      </p:sp>
      <p:sp>
        <p:nvSpPr>
          <p:cNvPr id="16387" name="Rectangle 2"/>
          <p:cNvSpPr>
            <a:spLocks noGrp="1" noChangeArrowheads="1"/>
          </p:cNvSpPr>
          <p:nvPr>
            <p:ph type="title" idx="4294967295"/>
          </p:nvPr>
        </p:nvSpPr>
        <p:spPr>
          <a:xfrm>
            <a:off x="755577" y="339502"/>
            <a:ext cx="7442200" cy="673894"/>
          </a:xfrm>
        </p:spPr>
        <p:txBody>
          <a:bodyPr/>
          <a:lstStyle/>
          <a:p>
            <a:pPr eaLnBrk="1" hangingPunct="1">
              <a:lnSpc>
                <a:spcPct val="120000"/>
              </a:lnSpc>
              <a:spcBef>
                <a:spcPts val="0"/>
              </a:spcBef>
              <a:spcAft>
                <a:spcPts val="0"/>
              </a:spcAft>
            </a:pPr>
            <a:r>
              <a:rPr lang="zh-CN" altLang="en-US" dirty="0"/>
              <a:t>3.1.1  数据链路和帧  </a:t>
            </a:r>
          </a:p>
        </p:txBody>
      </p:sp>
      <p:sp>
        <p:nvSpPr>
          <p:cNvPr id="12292" name="Rectangle 3"/>
          <p:cNvSpPr>
            <a:spLocks noGrp="1" noChangeArrowheads="1"/>
          </p:cNvSpPr>
          <p:nvPr>
            <p:ph type="body" idx="4294967295"/>
          </p:nvPr>
        </p:nvSpPr>
        <p:spPr>
          <a:xfrm>
            <a:off x="539552" y="1053717"/>
            <a:ext cx="7920880" cy="3630215"/>
          </a:xfrm>
        </p:spPr>
        <p:txBody>
          <a:bodyPr/>
          <a:lstStyle/>
          <a:p>
            <a:pPr eaLnBrk="1" hangingPunct="1">
              <a:lnSpc>
                <a:spcPct val="120000"/>
              </a:lnSpc>
              <a:spcBef>
                <a:spcPts val="0"/>
              </a:spcBef>
              <a:spcAft>
                <a:spcPts val="0"/>
              </a:spcAft>
            </a:pPr>
            <a:r>
              <a:rPr lang="zh-CN" altLang="en-US" sz="2000" dirty="0">
                <a:solidFill>
                  <a:schemeClr val="hlink"/>
                </a:solidFill>
              </a:rPr>
              <a:t>链路</a:t>
            </a:r>
            <a:r>
              <a:rPr lang="zh-CN" altLang="en-US" sz="2000" dirty="0"/>
              <a:t>(link)是一条无源的点到点的物理线路段，中间没有任何其他的交换结点。</a:t>
            </a:r>
          </a:p>
          <a:p>
            <a:pPr lvl="1" eaLnBrk="1" hangingPunct="1">
              <a:lnSpc>
                <a:spcPct val="120000"/>
              </a:lnSpc>
              <a:spcBef>
                <a:spcPts val="0"/>
              </a:spcBef>
              <a:spcAft>
                <a:spcPts val="0"/>
              </a:spcAft>
              <a:buFont typeface="Wingdings" panose="05000000000000000000" pitchFamily="2" charset="2"/>
              <a:buChar char="ü"/>
            </a:pPr>
            <a:r>
              <a:rPr lang="zh-CN" altLang="en-US" sz="2000" dirty="0">
                <a:solidFill>
                  <a:srgbClr val="333399"/>
                </a:solidFill>
                <a:ea typeface="黑体" pitchFamily="49" charset="-122"/>
              </a:rPr>
              <a:t>一条链路只是一条通路的一个组成部分。</a:t>
            </a:r>
          </a:p>
          <a:p>
            <a:pPr eaLnBrk="1" hangingPunct="1">
              <a:lnSpc>
                <a:spcPct val="120000"/>
              </a:lnSpc>
              <a:spcBef>
                <a:spcPts val="0"/>
              </a:spcBef>
              <a:spcAft>
                <a:spcPts val="0"/>
              </a:spcAft>
            </a:pPr>
            <a:r>
              <a:rPr lang="zh-CN" altLang="en-US" sz="2000" dirty="0">
                <a:solidFill>
                  <a:schemeClr val="hlink"/>
                </a:solidFill>
              </a:rPr>
              <a:t>数据链路</a:t>
            </a:r>
            <a:r>
              <a:rPr lang="zh-CN" altLang="en-US" sz="2000" dirty="0"/>
              <a:t>(data link) 除了物理线路外，还必须有通信协议来控制这些数据的传输。若把实现这些协议的硬件和软件加到链路上，就构成了数据链路。</a:t>
            </a:r>
          </a:p>
          <a:p>
            <a:pPr lvl="1" eaLnBrk="1" hangingPunct="1">
              <a:lnSpc>
                <a:spcPct val="120000"/>
              </a:lnSpc>
              <a:spcBef>
                <a:spcPts val="0"/>
              </a:spcBef>
              <a:spcAft>
                <a:spcPts val="0"/>
              </a:spcAft>
              <a:buFont typeface="Wingdings" panose="05000000000000000000" pitchFamily="2" charset="2"/>
              <a:buChar char="ü"/>
            </a:pPr>
            <a:r>
              <a:rPr lang="zh-CN" altLang="en-US" sz="2000" dirty="0">
                <a:solidFill>
                  <a:srgbClr val="333399"/>
                </a:solidFill>
                <a:ea typeface="黑体" pitchFamily="49" charset="-122"/>
              </a:rPr>
              <a:t>现在最常用的方法是使用适配器（即网卡）来实现这些协议的硬件和软件。</a:t>
            </a:r>
          </a:p>
          <a:p>
            <a:pPr lvl="1" eaLnBrk="1" hangingPunct="1">
              <a:lnSpc>
                <a:spcPct val="120000"/>
              </a:lnSpc>
              <a:spcBef>
                <a:spcPts val="0"/>
              </a:spcBef>
              <a:spcAft>
                <a:spcPts val="0"/>
              </a:spcAft>
              <a:buFont typeface="Wingdings" panose="05000000000000000000" pitchFamily="2" charset="2"/>
              <a:buChar char="ü"/>
            </a:pPr>
            <a:r>
              <a:rPr lang="zh-CN" altLang="en-US" sz="2000" dirty="0">
                <a:solidFill>
                  <a:srgbClr val="333399"/>
                </a:solidFill>
                <a:ea typeface="黑体" pitchFamily="49" charset="-122"/>
              </a:rPr>
              <a:t>一般的适配器都包括了数据链路层和物理层这两层的功能。</a:t>
            </a:r>
            <a:r>
              <a:rPr lang="zh-CN" altLang="en-US" sz="2000" dirty="0"/>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9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6770F435-430E-4648-BA07-ECFF61A3557B}" type="slidenum">
              <a:rPr lang="zh-CN" altLang="en-US" sz="1400"/>
              <a:pPr algn="r" eaLnBrk="1" hangingPunct="1">
                <a:buFont typeface="Arial" charset="0"/>
                <a:buNone/>
              </a:pPr>
              <a:t>50</a:t>
            </a:fld>
            <a:endParaRPr lang="en-US" altLang="zh-CN" sz="1400"/>
          </a:p>
        </p:txBody>
      </p:sp>
      <p:sp>
        <p:nvSpPr>
          <p:cNvPr id="51203" name="Rectangle 2"/>
          <p:cNvSpPr>
            <a:spLocks noGrp="1" noChangeArrowheads="1"/>
          </p:cNvSpPr>
          <p:nvPr>
            <p:ph type="title" idx="4294967295"/>
          </p:nvPr>
        </p:nvSpPr>
        <p:spPr>
          <a:xfrm>
            <a:off x="755626" y="0"/>
            <a:ext cx="8243887" cy="952500"/>
          </a:xfrm>
        </p:spPr>
        <p:txBody>
          <a:bodyPr/>
          <a:lstStyle/>
          <a:p>
            <a:pPr eaLnBrk="1" hangingPunct="1">
              <a:lnSpc>
                <a:spcPct val="120000"/>
              </a:lnSpc>
              <a:spcBef>
                <a:spcPts val="0"/>
              </a:spcBef>
              <a:spcAft>
                <a:spcPts val="0"/>
              </a:spcAft>
            </a:pPr>
            <a:r>
              <a:rPr lang="zh-CN" altLang="zh-CN" dirty="0"/>
              <a:t>字符填充 </a:t>
            </a:r>
          </a:p>
        </p:txBody>
      </p:sp>
      <p:sp>
        <p:nvSpPr>
          <p:cNvPr id="48132" name="Rectangle 3"/>
          <p:cNvSpPr>
            <a:spLocks noGrp="1" noChangeArrowheads="1"/>
          </p:cNvSpPr>
          <p:nvPr>
            <p:ph type="body" idx="4294967295"/>
          </p:nvPr>
        </p:nvSpPr>
        <p:spPr>
          <a:xfrm>
            <a:off x="827622" y="1131592"/>
            <a:ext cx="7608887" cy="3348038"/>
          </a:xfrm>
        </p:spPr>
        <p:txBody>
          <a:bodyPr/>
          <a:lstStyle/>
          <a:p>
            <a:pPr eaLnBrk="1" hangingPunct="1">
              <a:lnSpc>
                <a:spcPct val="120000"/>
              </a:lnSpc>
              <a:spcBef>
                <a:spcPts val="0"/>
              </a:spcBef>
              <a:spcAft>
                <a:spcPts val="0"/>
              </a:spcAft>
            </a:pPr>
            <a:r>
              <a:rPr lang="zh-CN" altLang="en-US" sz="2200" dirty="0"/>
              <a:t>将信息字段中出现的每一个 </a:t>
            </a:r>
            <a:r>
              <a:rPr lang="en-US" altLang="zh-CN" sz="2200" dirty="0"/>
              <a:t>0x7E </a:t>
            </a:r>
            <a:r>
              <a:rPr lang="zh-CN" altLang="en-US" sz="2200" dirty="0"/>
              <a:t>字节转变成为 </a:t>
            </a:r>
            <a:r>
              <a:rPr lang="en-US" altLang="zh-CN" sz="2200" dirty="0"/>
              <a:t>2 </a:t>
            </a:r>
            <a:r>
              <a:rPr lang="zh-CN" altLang="en-US" sz="2200" dirty="0"/>
              <a:t>字节序列</a:t>
            </a:r>
            <a:r>
              <a:rPr lang="en-US" altLang="zh-CN" sz="2200" dirty="0"/>
              <a:t>(0x7D, 0x5E)</a:t>
            </a:r>
            <a:r>
              <a:rPr lang="zh-CN" altLang="en-US" sz="2200" dirty="0"/>
              <a:t>。 </a:t>
            </a:r>
          </a:p>
          <a:p>
            <a:pPr eaLnBrk="1" hangingPunct="1">
              <a:lnSpc>
                <a:spcPct val="120000"/>
              </a:lnSpc>
              <a:spcBef>
                <a:spcPts val="0"/>
              </a:spcBef>
              <a:spcAft>
                <a:spcPts val="0"/>
              </a:spcAft>
            </a:pPr>
            <a:r>
              <a:rPr lang="zh-CN" altLang="en-US" sz="2200" dirty="0"/>
              <a:t>若信息字段中出现一个 </a:t>
            </a:r>
            <a:r>
              <a:rPr lang="en-US" altLang="zh-CN" sz="2200" dirty="0"/>
              <a:t>0x7D </a:t>
            </a:r>
            <a:r>
              <a:rPr lang="zh-CN" altLang="en-US" sz="2200" dirty="0"/>
              <a:t>的字节</a:t>
            </a:r>
            <a:r>
              <a:rPr lang="en-US" altLang="zh-CN" sz="2200" dirty="0"/>
              <a:t>, </a:t>
            </a:r>
            <a:r>
              <a:rPr lang="zh-CN" altLang="en-US" sz="2200" dirty="0"/>
              <a:t>则将其转变成为 </a:t>
            </a:r>
            <a:r>
              <a:rPr lang="en-US" altLang="zh-CN" sz="2200" dirty="0"/>
              <a:t>2 </a:t>
            </a:r>
            <a:r>
              <a:rPr lang="zh-CN" altLang="en-US" sz="2200" dirty="0"/>
              <a:t>字节序列</a:t>
            </a:r>
            <a:r>
              <a:rPr lang="en-US" altLang="zh-CN" sz="2200" dirty="0"/>
              <a:t>(0x7D, 0x5D)</a:t>
            </a:r>
            <a:r>
              <a:rPr lang="zh-CN" altLang="en-US" sz="2200" dirty="0"/>
              <a:t>。</a:t>
            </a:r>
          </a:p>
          <a:p>
            <a:pPr eaLnBrk="1" hangingPunct="1">
              <a:lnSpc>
                <a:spcPct val="120000"/>
              </a:lnSpc>
              <a:spcBef>
                <a:spcPts val="0"/>
              </a:spcBef>
              <a:spcAft>
                <a:spcPts val="0"/>
              </a:spcAft>
            </a:pPr>
            <a:r>
              <a:rPr lang="zh-CN" altLang="en-US" sz="2200" dirty="0"/>
              <a:t>若信息字段中出现 </a:t>
            </a:r>
            <a:r>
              <a:rPr lang="en-US" altLang="zh-CN" sz="2200" dirty="0"/>
              <a:t>ASCII </a:t>
            </a:r>
            <a:r>
              <a:rPr lang="zh-CN" altLang="en-US" sz="2200" dirty="0"/>
              <a:t>码的控制字符（即数值小于 </a:t>
            </a:r>
            <a:r>
              <a:rPr lang="en-US" altLang="zh-CN" sz="2200" dirty="0"/>
              <a:t>0x20 </a:t>
            </a:r>
            <a:r>
              <a:rPr lang="zh-CN" altLang="en-US" sz="2200" dirty="0"/>
              <a:t>的字符），则在该字符前面要加入一个 </a:t>
            </a:r>
            <a:r>
              <a:rPr lang="en-US" altLang="zh-CN" sz="2200" dirty="0"/>
              <a:t>0x7D </a:t>
            </a:r>
            <a:r>
              <a:rPr lang="zh-CN" altLang="en-US" sz="2200" dirty="0"/>
              <a:t>字节，同时将该字符的编码加以改变。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2EFF4636-4354-4421-826E-C7562DD50CD1}" type="slidenum">
              <a:rPr lang="zh-CN" altLang="en-US" sz="1400"/>
              <a:pPr algn="r" eaLnBrk="1" hangingPunct="1">
                <a:buFont typeface="Arial" charset="0"/>
                <a:buNone/>
              </a:pPr>
              <a:t>51</a:t>
            </a:fld>
            <a:endParaRPr lang="en-US" altLang="zh-CN" sz="1400"/>
          </a:p>
        </p:txBody>
      </p:sp>
      <p:sp>
        <p:nvSpPr>
          <p:cNvPr id="52227" name="Rectangle 2"/>
          <p:cNvSpPr>
            <a:spLocks noGrp="1" noChangeArrowheads="1"/>
          </p:cNvSpPr>
          <p:nvPr>
            <p:ph type="title" idx="4294967295"/>
          </p:nvPr>
        </p:nvSpPr>
        <p:spPr>
          <a:xfrm>
            <a:off x="755576" y="51470"/>
            <a:ext cx="7142163" cy="857250"/>
          </a:xfrm>
        </p:spPr>
        <p:txBody>
          <a:bodyPr/>
          <a:lstStyle/>
          <a:p>
            <a:pPr eaLnBrk="1" hangingPunct="1">
              <a:lnSpc>
                <a:spcPct val="120000"/>
              </a:lnSpc>
              <a:spcBef>
                <a:spcPts val="0"/>
              </a:spcBef>
              <a:spcAft>
                <a:spcPts val="0"/>
              </a:spcAft>
            </a:pPr>
            <a:r>
              <a:rPr lang="zh-CN" altLang="zh-CN" dirty="0"/>
              <a:t>零比特填充 </a:t>
            </a:r>
          </a:p>
        </p:txBody>
      </p:sp>
      <p:sp>
        <p:nvSpPr>
          <p:cNvPr id="52228" name="Rectangle 3"/>
          <p:cNvSpPr>
            <a:spLocks noGrp="1" noChangeArrowheads="1"/>
          </p:cNvSpPr>
          <p:nvPr>
            <p:ph type="body" idx="4294967295"/>
          </p:nvPr>
        </p:nvSpPr>
        <p:spPr>
          <a:xfrm>
            <a:off x="755578" y="987602"/>
            <a:ext cx="7893050" cy="3358753"/>
          </a:xfrm>
        </p:spPr>
        <p:txBody>
          <a:bodyPr/>
          <a:lstStyle/>
          <a:p>
            <a:pPr eaLnBrk="1" hangingPunct="1">
              <a:lnSpc>
                <a:spcPct val="120000"/>
              </a:lnSpc>
              <a:spcBef>
                <a:spcPts val="0"/>
              </a:spcBef>
              <a:spcAft>
                <a:spcPts val="0"/>
              </a:spcAft>
            </a:pPr>
            <a:r>
              <a:rPr lang="en-US" altLang="zh-CN" dirty="0"/>
              <a:t>PPP </a:t>
            </a:r>
            <a:r>
              <a:rPr lang="zh-CN" altLang="en-US" dirty="0"/>
              <a:t>协议用在 </a:t>
            </a:r>
            <a:r>
              <a:rPr lang="en-US" altLang="zh-CN" dirty="0"/>
              <a:t>SONET/SDH </a:t>
            </a:r>
            <a:r>
              <a:rPr lang="zh-CN" altLang="en-US" dirty="0"/>
              <a:t>链路时，是使用同步传输（一连串的比特连续传送）。</a:t>
            </a:r>
          </a:p>
          <a:p>
            <a:pPr eaLnBrk="1" hangingPunct="1">
              <a:lnSpc>
                <a:spcPct val="120000"/>
              </a:lnSpc>
              <a:spcBef>
                <a:spcPts val="0"/>
              </a:spcBef>
              <a:spcAft>
                <a:spcPts val="0"/>
              </a:spcAft>
            </a:pPr>
            <a:r>
              <a:rPr lang="zh-CN" altLang="en-US" dirty="0"/>
              <a:t>这时 </a:t>
            </a:r>
            <a:r>
              <a:rPr lang="en-US" altLang="zh-CN" dirty="0"/>
              <a:t>PPP </a:t>
            </a:r>
            <a:r>
              <a:rPr lang="zh-CN" altLang="en-US" dirty="0"/>
              <a:t>协议采用零比特填充方法来实现透明传输。</a:t>
            </a:r>
          </a:p>
          <a:p>
            <a:pPr eaLnBrk="1" hangingPunct="1">
              <a:lnSpc>
                <a:spcPct val="120000"/>
              </a:lnSpc>
              <a:spcBef>
                <a:spcPts val="0"/>
              </a:spcBef>
              <a:spcAft>
                <a:spcPts val="0"/>
              </a:spcAft>
            </a:pPr>
            <a:r>
              <a:rPr lang="zh-CN" altLang="en-US" dirty="0"/>
              <a:t>在发送端，只要发现有 </a:t>
            </a:r>
            <a:r>
              <a:rPr lang="en-US" altLang="zh-CN" dirty="0"/>
              <a:t>5 </a:t>
            </a:r>
            <a:r>
              <a:rPr lang="zh-CN" altLang="en-US" dirty="0"/>
              <a:t>个连续 </a:t>
            </a:r>
            <a:r>
              <a:rPr lang="en-US" altLang="zh-CN" dirty="0"/>
              <a:t>1</a:t>
            </a:r>
            <a:r>
              <a:rPr lang="zh-CN" altLang="en-US" dirty="0"/>
              <a:t>，则立即填入一个 </a:t>
            </a:r>
            <a:r>
              <a:rPr lang="en-US" altLang="zh-CN" dirty="0"/>
              <a:t>0</a:t>
            </a:r>
            <a:r>
              <a:rPr lang="zh-CN" altLang="en-US" dirty="0"/>
              <a:t>。接收端对帧中的比特流进行扫描。每当发现 </a:t>
            </a:r>
            <a:r>
              <a:rPr lang="en-US" altLang="zh-CN" dirty="0"/>
              <a:t>5 </a:t>
            </a:r>
            <a:r>
              <a:rPr lang="zh-CN" altLang="en-US" dirty="0"/>
              <a:t>个连续</a:t>
            </a:r>
            <a:r>
              <a:rPr lang="en-US" altLang="zh-CN" dirty="0"/>
              <a:t>1</a:t>
            </a:r>
            <a:r>
              <a:rPr lang="zh-CN" altLang="en-US" dirty="0"/>
              <a:t>时，就把这 </a:t>
            </a:r>
            <a:r>
              <a:rPr lang="en-US" altLang="zh-CN" dirty="0"/>
              <a:t>5 </a:t>
            </a:r>
            <a:r>
              <a:rPr lang="zh-CN" altLang="en-US" dirty="0"/>
              <a:t>个连续 </a:t>
            </a:r>
            <a:r>
              <a:rPr lang="en-US" altLang="zh-CN" dirty="0"/>
              <a:t>1 </a:t>
            </a:r>
            <a:r>
              <a:rPr lang="zh-CN" altLang="en-US" dirty="0"/>
              <a:t>后的一个 </a:t>
            </a:r>
            <a:r>
              <a:rPr lang="en-US" altLang="zh-CN" dirty="0"/>
              <a:t>0 </a:t>
            </a:r>
            <a:r>
              <a:rPr lang="zh-CN" altLang="en-US" dirty="0"/>
              <a:t>删除。</a:t>
            </a:r>
          </a:p>
          <a:p>
            <a:pPr marL="320275" lvl="1" indent="0" eaLnBrk="1" hangingPunct="1">
              <a:lnSpc>
                <a:spcPct val="120000"/>
              </a:lnSpc>
              <a:spcBef>
                <a:spcPts val="0"/>
              </a:spcBef>
              <a:spcAft>
                <a:spcPts val="0"/>
              </a:spcAft>
              <a:buNone/>
            </a:pPr>
            <a:r>
              <a:rPr lang="en-US" altLang="zh-CN" sz="2400" b="1" i="1" dirty="0">
                <a:solidFill>
                  <a:srgbClr val="A44B0A"/>
                </a:solidFill>
              </a:rPr>
              <a:t>Why</a:t>
            </a:r>
            <a:r>
              <a:rPr lang="zh-CN" altLang="en-US" sz="2400" b="1" i="1" dirty="0">
                <a:solidFill>
                  <a:srgbClr val="A44B0A"/>
                </a:solidFill>
              </a:rPr>
              <a:t>？</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120000"/>
              </a:lnSpc>
              <a:spcBef>
                <a:spcPts val="0"/>
              </a:spcBef>
              <a:spcAft>
                <a:spcPts val="0"/>
              </a:spcAft>
            </a:pPr>
            <a:r>
              <a:rPr lang="zh-CN" altLang="en-US" dirty="0"/>
              <a:t>零比特填充示例</a:t>
            </a:r>
          </a:p>
        </p:txBody>
      </p:sp>
      <p:sp>
        <p:nvSpPr>
          <p:cNvPr id="4" name="灯片编号占位符 3"/>
          <p:cNvSpPr>
            <a:spLocks noGrp="1"/>
          </p:cNvSpPr>
          <p:nvPr>
            <p:ph type="sldNum" sz="quarter" idx="12"/>
          </p:nvPr>
        </p:nvSpPr>
        <p:spPr/>
        <p:txBody>
          <a:bodyPr/>
          <a:lstStyle/>
          <a:p>
            <a:fld id="{8D4D1E41-7A09-AB4A-A4E1-09765ADA2698}" type="slidenum">
              <a:rPr kumimoji="1" lang="zh-CN" altLang="en-US" smtClean="0">
                <a:solidFill>
                  <a:prstClr val="black">
                    <a:tint val="75000"/>
                  </a:prstClr>
                </a:solidFill>
              </a:rPr>
              <a:pPr/>
              <a:t>52</a:t>
            </a:fld>
            <a:endParaRPr kumimoji="1" lang="zh-CN" altLang="en-US" dirty="0">
              <a:solidFill>
                <a:prstClr val="black">
                  <a:tint val="75000"/>
                </a:prstClr>
              </a:solidFill>
            </a:endParaRPr>
          </a:p>
        </p:txBody>
      </p:sp>
      <p:sp>
        <p:nvSpPr>
          <p:cNvPr id="5" name="Rectangle 10"/>
          <p:cNvSpPr>
            <a:spLocks noChangeArrowheads="1"/>
          </p:cNvSpPr>
          <p:nvPr/>
        </p:nvSpPr>
        <p:spPr bwMode="auto">
          <a:xfrm>
            <a:off x="539552" y="1503654"/>
            <a:ext cx="3619037" cy="283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851" tIns="33338" rIns="67851" bIns="33338">
            <a:spAutoFit/>
          </a:bodyPr>
          <a:lstStyle/>
          <a:p>
            <a:pPr marL="266639" indent="-266639" defTabSz="571360" fontAlgn="auto">
              <a:spcBef>
                <a:spcPts val="0"/>
              </a:spcBef>
              <a:spcAft>
                <a:spcPts val="0"/>
              </a:spcAft>
              <a:buFont typeface="+mj-lt"/>
              <a:buAutoNum type="arabicPeriod"/>
            </a:pPr>
            <a:r>
              <a:rPr kumimoji="1" lang="zh-CN" altLang="en-US" sz="1500" dirty="0">
                <a:solidFill>
                  <a:srgbClr val="5B307E"/>
                </a:solidFill>
                <a:latin typeface="微软雅黑" panose="020B0503020204020204" pitchFamily="34" charset="-122"/>
                <a:ea typeface="微软雅黑" panose="020B0503020204020204" pitchFamily="34" charset="-122"/>
              </a:rPr>
              <a:t>信息字段中出现了和标志字段 </a:t>
            </a:r>
            <a:r>
              <a:rPr kumimoji="1" lang="en-US" altLang="zh-CN" sz="1500" dirty="0">
                <a:solidFill>
                  <a:srgbClr val="5B307E"/>
                </a:solidFill>
                <a:latin typeface="微软雅黑" panose="020B0503020204020204" pitchFamily="34" charset="-122"/>
                <a:ea typeface="微软雅黑" panose="020B0503020204020204" pitchFamily="34" charset="-122"/>
              </a:rPr>
              <a:t>F </a:t>
            </a:r>
            <a:r>
              <a:rPr kumimoji="1" lang="zh-CN" altLang="en-US" sz="1500" dirty="0">
                <a:solidFill>
                  <a:srgbClr val="5B307E"/>
                </a:solidFill>
                <a:latin typeface="微软雅黑" panose="020B0503020204020204" pitchFamily="34" charset="-122"/>
                <a:ea typeface="微软雅黑" panose="020B0503020204020204" pitchFamily="34" charset="-122"/>
              </a:rPr>
              <a:t>完全一样的 </a:t>
            </a:r>
            <a:r>
              <a:rPr kumimoji="1" lang="en-US" altLang="zh-CN" sz="1500" dirty="0">
                <a:solidFill>
                  <a:srgbClr val="5B307E"/>
                </a:solidFill>
                <a:latin typeface="微软雅黑" panose="020B0503020204020204" pitchFamily="34" charset="-122"/>
                <a:ea typeface="微软雅黑" panose="020B0503020204020204" pitchFamily="34" charset="-122"/>
              </a:rPr>
              <a:t>8 </a:t>
            </a:r>
            <a:r>
              <a:rPr kumimoji="1" lang="zh-CN" altLang="en-US" sz="1500" dirty="0">
                <a:solidFill>
                  <a:srgbClr val="5B307E"/>
                </a:solidFill>
                <a:latin typeface="微软雅黑" panose="020B0503020204020204" pitchFamily="34" charset="-122"/>
                <a:ea typeface="微软雅黑" panose="020B0503020204020204" pitchFamily="34" charset="-122"/>
              </a:rPr>
              <a:t>比特组合</a:t>
            </a:r>
            <a:endParaRPr kumimoji="1" lang="en-US" altLang="zh-CN" sz="1500" dirty="0">
              <a:solidFill>
                <a:srgbClr val="5B307E"/>
              </a:solidFill>
              <a:latin typeface="微软雅黑" panose="020B0503020204020204" pitchFamily="34" charset="-122"/>
              <a:ea typeface="微软雅黑" panose="020B0503020204020204" pitchFamily="34" charset="-122"/>
            </a:endParaRPr>
          </a:p>
          <a:p>
            <a:pPr marL="266639" indent="-266639" defTabSz="571360" fontAlgn="auto">
              <a:spcBef>
                <a:spcPts val="0"/>
              </a:spcBef>
              <a:spcAft>
                <a:spcPts val="0"/>
              </a:spcAft>
              <a:buFont typeface="+mj-lt"/>
              <a:buAutoNum type="arabicPeriod"/>
            </a:pPr>
            <a:endParaRPr kumimoji="1" lang="en-US" altLang="zh-CN" sz="1500" dirty="0">
              <a:solidFill>
                <a:srgbClr val="5B307E"/>
              </a:solidFill>
              <a:latin typeface="微软雅黑" panose="020B0503020204020204" pitchFamily="34" charset="-122"/>
              <a:ea typeface="微软雅黑" panose="020B0503020204020204" pitchFamily="34" charset="-122"/>
            </a:endParaRPr>
          </a:p>
          <a:p>
            <a:pPr marL="266639" indent="-266639" defTabSz="571360" fontAlgn="auto">
              <a:spcBef>
                <a:spcPts val="0"/>
              </a:spcBef>
              <a:spcAft>
                <a:spcPts val="0"/>
              </a:spcAft>
              <a:buFont typeface="+mj-lt"/>
              <a:buAutoNum type="arabicPeriod"/>
            </a:pPr>
            <a:endParaRPr kumimoji="1" lang="en-US" altLang="zh-CN" sz="1500" dirty="0">
              <a:solidFill>
                <a:srgbClr val="5B307E"/>
              </a:solidFill>
              <a:latin typeface="微软雅黑" panose="020B0503020204020204" pitchFamily="34" charset="-122"/>
              <a:ea typeface="微软雅黑" panose="020B0503020204020204" pitchFamily="34" charset="-122"/>
            </a:endParaRPr>
          </a:p>
          <a:p>
            <a:pPr marL="266639" indent="-266639" defTabSz="571360" fontAlgn="auto">
              <a:spcBef>
                <a:spcPts val="0"/>
              </a:spcBef>
              <a:spcAft>
                <a:spcPts val="0"/>
              </a:spcAft>
              <a:buFont typeface="+mj-lt"/>
              <a:buAutoNum type="arabicPeriod"/>
            </a:pPr>
            <a:endParaRPr kumimoji="1" lang="en-US" altLang="zh-CN" sz="1500" dirty="0">
              <a:solidFill>
                <a:srgbClr val="5B307E"/>
              </a:solidFill>
              <a:latin typeface="微软雅黑" panose="020B0503020204020204" pitchFamily="34" charset="-122"/>
              <a:ea typeface="微软雅黑" panose="020B0503020204020204" pitchFamily="34" charset="-122"/>
            </a:endParaRPr>
          </a:p>
          <a:p>
            <a:pPr marL="266639" indent="-266639" defTabSz="571360" fontAlgn="auto">
              <a:spcBef>
                <a:spcPts val="0"/>
              </a:spcBef>
              <a:spcAft>
                <a:spcPts val="0"/>
              </a:spcAft>
              <a:buFont typeface="+mj-lt"/>
              <a:buAutoNum type="arabicPeriod"/>
            </a:pPr>
            <a:r>
              <a:rPr kumimoji="1" lang="zh-CN" altLang="en-US" sz="1500" dirty="0">
                <a:solidFill>
                  <a:srgbClr val="5B307E"/>
                </a:solidFill>
                <a:latin typeface="微软雅黑" panose="020B0503020204020204" pitchFamily="34" charset="-122"/>
                <a:ea typeface="微软雅黑" panose="020B0503020204020204" pitchFamily="34" charset="-122"/>
              </a:rPr>
              <a:t>发送端在 </a:t>
            </a:r>
            <a:r>
              <a:rPr kumimoji="1" lang="en-US" altLang="zh-CN" sz="1500" dirty="0">
                <a:solidFill>
                  <a:srgbClr val="5B307E"/>
                </a:solidFill>
                <a:latin typeface="微软雅黑" panose="020B0503020204020204" pitchFamily="34" charset="-122"/>
                <a:ea typeface="微软雅黑" panose="020B0503020204020204" pitchFamily="34" charset="-122"/>
              </a:rPr>
              <a:t>5 </a:t>
            </a:r>
            <a:r>
              <a:rPr kumimoji="1" lang="zh-CN" altLang="en-US" sz="1500" dirty="0">
                <a:solidFill>
                  <a:srgbClr val="5B307E"/>
                </a:solidFill>
                <a:latin typeface="微软雅黑" panose="020B0503020204020204" pitchFamily="34" charset="-122"/>
                <a:ea typeface="微软雅黑" panose="020B0503020204020204" pitchFamily="34" charset="-122"/>
              </a:rPr>
              <a:t>个连 </a:t>
            </a:r>
            <a:r>
              <a:rPr kumimoji="1" lang="en-US" altLang="zh-CN" sz="1500" dirty="0">
                <a:solidFill>
                  <a:srgbClr val="5B307E"/>
                </a:solidFill>
                <a:latin typeface="微软雅黑" panose="020B0503020204020204" pitchFamily="34" charset="-122"/>
                <a:ea typeface="微软雅黑" panose="020B0503020204020204" pitchFamily="34" charset="-122"/>
              </a:rPr>
              <a:t>1 </a:t>
            </a:r>
            <a:r>
              <a:rPr kumimoji="1" lang="zh-CN" altLang="en-US" sz="1500" dirty="0">
                <a:solidFill>
                  <a:srgbClr val="5B307E"/>
                </a:solidFill>
                <a:latin typeface="微软雅黑" panose="020B0503020204020204" pitchFamily="34" charset="-122"/>
                <a:ea typeface="微软雅黑" panose="020B0503020204020204" pitchFamily="34" charset="-122"/>
              </a:rPr>
              <a:t>之后填入 </a:t>
            </a:r>
            <a:r>
              <a:rPr kumimoji="1" lang="en-US" altLang="zh-CN" sz="1500" dirty="0">
                <a:solidFill>
                  <a:srgbClr val="5B307E"/>
                </a:solidFill>
                <a:latin typeface="微软雅黑" panose="020B0503020204020204" pitchFamily="34" charset="-122"/>
                <a:ea typeface="微软雅黑" panose="020B0503020204020204" pitchFamily="34" charset="-122"/>
              </a:rPr>
              <a:t>0 </a:t>
            </a:r>
            <a:r>
              <a:rPr kumimoji="1" lang="zh-CN" altLang="en-US" sz="1500" dirty="0">
                <a:solidFill>
                  <a:srgbClr val="5B307E"/>
                </a:solidFill>
                <a:latin typeface="微软雅黑" panose="020B0503020204020204" pitchFamily="34" charset="-122"/>
                <a:ea typeface="微软雅黑" panose="020B0503020204020204" pitchFamily="34" charset="-122"/>
              </a:rPr>
              <a:t>比特再发送出去</a:t>
            </a:r>
            <a:endParaRPr kumimoji="1" lang="en-US" altLang="zh-CN" sz="1500" dirty="0">
              <a:solidFill>
                <a:srgbClr val="5B307E"/>
              </a:solidFill>
              <a:latin typeface="微软雅黑" panose="020B0503020204020204" pitchFamily="34" charset="-122"/>
              <a:ea typeface="微软雅黑" panose="020B0503020204020204" pitchFamily="34" charset="-122"/>
            </a:endParaRPr>
          </a:p>
          <a:p>
            <a:pPr marL="266639" indent="-266639" defTabSz="571360" fontAlgn="auto">
              <a:spcBef>
                <a:spcPts val="0"/>
              </a:spcBef>
              <a:spcAft>
                <a:spcPts val="0"/>
              </a:spcAft>
              <a:buFont typeface="+mj-lt"/>
              <a:buAutoNum type="arabicPeriod"/>
            </a:pPr>
            <a:endParaRPr kumimoji="1" lang="en-US" altLang="zh-CN" sz="1500" dirty="0">
              <a:solidFill>
                <a:srgbClr val="5B307E"/>
              </a:solidFill>
              <a:latin typeface="微软雅黑" panose="020B0503020204020204" pitchFamily="34" charset="-122"/>
              <a:ea typeface="微软雅黑" panose="020B0503020204020204" pitchFamily="34" charset="-122"/>
            </a:endParaRPr>
          </a:p>
          <a:p>
            <a:pPr marL="266639" indent="-266639" defTabSz="571360" fontAlgn="auto">
              <a:spcBef>
                <a:spcPts val="0"/>
              </a:spcBef>
              <a:spcAft>
                <a:spcPts val="0"/>
              </a:spcAft>
              <a:buFont typeface="+mj-lt"/>
              <a:buAutoNum type="arabicPeriod"/>
            </a:pPr>
            <a:endParaRPr kumimoji="1" lang="en-US" altLang="zh-CN" sz="1500" dirty="0">
              <a:solidFill>
                <a:srgbClr val="5B307E"/>
              </a:solidFill>
              <a:latin typeface="微软雅黑" panose="020B0503020204020204" pitchFamily="34" charset="-122"/>
              <a:ea typeface="微软雅黑" panose="020B0503020204020204" pitchFamily="34" charset="-122"/>
            </a:endParaRPr>
          </a:p>
          <a:p>
            <a:pPr marL="266639" indent="-266639" defTabSz="571360" fontAlgn="auto">
              <a:spcBef>
                <a:spcPts val="0"/>
              </a:spcBef>
              <a:spcAft>
                <a:spcPts val="0"/>
              </a:spcAft>
              <a:buFont typeface="+mj-lt"/>
              <a:buAutoNum type="arabicPeriod"/>
            </a:pPr>
            <a:endParaRPr kumimoji="1" lang="zh-CN" altLang="en-US" sz="1500" dirty="0">
              <a:solidFill>
                <a:srgbClr val="5B307E"/>
              </a:solidFill>
              <a:latin typeface="微软雅黑" panose="020B0503020204020204" pitchFamily="34" charset="-122"/>
              <a:ea typeface="微软雅黑" panose="020B0503020204020204" pitchFamily="34" charset="-122"/>
            </a:endParaRPr>
          </a:p>
          <a:p>
            <a:pPr marL="266639" indent="-266639" defTabSz="571360" fontAlgn="auto">
              <a:spcBef>
                <a:spcPts val="0"/>
              </a:spcBef>
              <a:spcAft>
                <a:spcPts val="0"/>
              </a:spcAft>
              <a:buFont typeface="+mj-lt"/>
              <a:buAutoNum type="arabicPeriod"/>
            </a:pPr>
            <a:r>
              <a:rPr kumimoji="1" lang="zh-CN" altLang="en-US" sz="1500" dirty="0">
                <a:solidFill>
                  <a:srgbClr val="5B307E"/>
                </a:solidFill>
                <a:latin typeface="微软雅黑" panose="020B0503020204020204" pitchFamily="34" charset="-122"/>
                <a:ea typeface="微软雅黑" panose="020B0503020204020204" pitchFamily="34" charset="-122"/>
              </a:rPr>
              <a:t>在接收端把 </a:t>
            </a:r>
            <a:r>
              <a:rPr kumimoji="1" lang="en-US" altLang="zh-CN" sz="1500" dirty="0">
                <a:solidFill>
                  <a:srgbClr val="5B307E"/>
                </a:solidFill>
                <a:latin typeface="微软雅黑" panose="020B0503020204020204" pitchFamily="34" charset="-122"/>
                <a:ea typeface="微软雅黑" panose="020B0503020204020204" pitchFamily="34" charset="-122"/>
              </a:rPr>
              <a:t>5 </a:t>
            </a:r>
            <a:r>
              <a:rPr kumimoji="1" lang="zh-CN" altLang="en-US" sz="1500" dirty="0">
                <a:solidFill>
                  <a:srgbClr val="5B307E"/>
                </a:solidFill>
                <a:latin typeface="微软雅黑" panose="020B0503020204020204" pitchFamily="34" charset="-122"/>
                <a:ea typeface="微软雅黑" panose="020B0503020204020204" pitchFamily="34" charset="-122"/>
              </a:rPr>
              <a:t>个连 </a:t>
            </a:r>
            <a:r>
              <a:rPr kumimoji="1" lang="en-US" altLang="zh-CN" sz="1500" dirty="0">
                <a:solidFill>
                  <a:srgbClr val="5B307E"/>
                </a:solidFill>
                <a:latin typeface="微软雅黑" panose="020B0503020204020204" pitchFamily="34" charset="-122"/>
                <a:ea typeface="微软雅黑" panose="020B0503020204020204" pitchFamily="34" charset="-122"/>
              </a:rPr>
              <a:t>1</a:t>
            </a:r>
            <a:r>
              <a:rPr kumimoji="1" lang="zh-CN" altLang="en-US" sz="1500" dirty="0">
                <a:solidFill>
                  <a:srgbClr val="5B307E"/>
                </a:solidFill>
                <a:latin typeface="微软雅黑" panose="020B0503020204020204" pitchFamily="34" charset="-122"/>
                <a:ea typeface="微软雅黑" panose="020B0503020204020204" pitchFamily="34" charset="-122"/>
              </a:rPr>
              <a:t>之后的 </a:t>
            </a:r>
            <a:r>
              <a:rPr kumimoji="1" lang="en-US" altLang="zh-CN" sz="1500" dirty="0">
                <a:solidFill>
                  <a:srgbClr val="5B307E"/>
                </a:solidFill>
                <a:latin typeface="微软雅黑" panose="020B0503020204020204" pitchFamily="34" charset="-122"/>
                <a:ea typeface="微软雅黑" panose="020B0503020204020204" pitchFamily="34" charset="-122"/>
              </a:rPr>
              <a:t>0 </a:t>
            </a:r>
            <a:r>
              <a:rPr kumimoji="1" lang="zh-CN" altLang="en-US" sz="1500" dirty="0">
                <a:solidFill>
                  <a:srgbClr val="5B307E"/>
                </a:solidFill>
                <a:latin typeface="微软雅黑" panose="020B0503020204020204" pitchFamily="34" charset="-122"/>
                <a:ea typeface="微软雅黑" panose="020B0503020204020204" pitchFamily="34" charset="-122"/>
              </a:rPr>
              <a:t>比特删除</a:t>
            </a:r>
          </a:p>
        </p:txBody>
      </p:sp>
      <p:sp>
        <p:nvSpPr>
          <p:cNvPr id="8" name="AutoShape 25"/>
          <p:cNvSpPr>
            <a:spLocks noChangeArrowheads="1"/>
          </p:cNvSpPr>
          <p:nvPr/>
        </p:nvSpPr>
        <p:spPr bwMode="auto">
          <a:xfrm>
            <a:off x="5009194" y="3874691"/>
            <a:ext cx="1833188" cy="323850"/>
          </a:xfrm>
          <a:prstGeom prst="roundRect">
            <a:avLst>
              <a:gd name="adj" fmla="val 16667"/>
            </a:avLst>
          </a:prstGeom>
          <a:noFill/>
          <a:ln w="19050">
            <a:solidFill>
              <a:srgbClr val="FF0000"/>
            </a:solidFill>
            <a:prstDash val="dash"/>
          </a:ln>
          <a:effectLst/>
        </p:spPr>
        <p:txBody>
          <a:bodyPr wrap="none" lIns="68565" tIns="34289" rIns="68565" bIns="34289" anchor="ctr"/>
          <a:lstStyle/>
          <a:p>
            <a:pPr defTabSz="685630" eaLnBrk="1" fontAlgn="auto" hangingPunct="1">
              <a:spcBef>
                <a:spcPts val="0"/>
              </a:spcBef>
              <a:spcAft>
                <a:spcPts val="0"/>
              </a:spcAft>
            </a:pPr>
            <a:endParaRPr lang="zh-CN" altLang="en-US" sz="1400">
              <a:solidFill>
                <a:srgbClr val="5B307E"/>
              </a:solidFill>
              <a:latin typeface="微软雅黑" panose="020B0503020204020204" pitchFamily="34" charset="-122"/>
              <a:ea typeface="微软雅黑" panose="020B0503020204020204" pitchFamily="34" charset="-122"/>
            </a:endParaRPr>
          </a:p>
        </p:txBody>
      </p:sp>
      <p:sp>
        <p:nvSpPr>
          <p:cNvPr id="9" name="AutoShape 26"/>
          <p:cNvSpPr>
            <a:spLocks noChangeArrowheads="1"/>
          </p:cNvSpPr>
          <p:nvPr/>
        </p:nvSpPr>
        <p:spPr bwMode="auto">
          <a:xfrm>
            <a:off x="6071195" y="3897322"/>
            <a:ext cx="161925" cy="263129"/>
          </a:xfrm>
          <a:prstGeom prst="roundRect">
            <a:avLst>
              <a:gd name="adj" fmla="val 16667"/>
            </a:avLst>
          </a:prstGeom>
          <a:solidFill>
            <a:schemeClr val="accent6">
              <a:lumMod val="60000"/>
              <a:lumOff val="40000"/>
            </a:schemeClr>
          </a:solidFill>
          <a:ln>
            <a:noFill/>
          </a:ln>
          <a:effectLst/>
        </p:spPr>
        <p:txBody>
          <a:bodyPr wrap="none" lIns="68565" tIns="34289" rIns="68565" bIns="34289" anchor="ctr"/>
          <a:lstStyle/>
          <a:p>
            <a:pPr defTabSz="685630" eaLnBrk="1" fontAlgn="auto" hangingPunct="1">
              <a:spcBef>
                <a:spcPts val="0"/>
              </a:spcBef>
              <a:spcAft>
                <a:spcPts val="0"/>
              </a:spcAft>
            </a:pPr>
            <a:endParaRPr lang="zh-CN" altLang="en-US" sz="1400">
              <a:solidFill>
                <a:srgbClr val="5B307E"/>
              </a:solidFill>
              <a:latin typeface="微软雅黑" panose="020B0503020204020204" pitchFamily="34" charset="-122"/>
              <a:ea typeface="微软雅黑" panose="020B0503020204020204" pitchFamily="34" charset="-122"/>
            </a:endParaRPr>
          </a:p>
        </p:txBody>
      </p:sp>
      <p:sp>
        <p:nvSpPr>
          <p:cNvPr id="10" name="Rectangle 27"/>
          <p:cNvSpPr>
            <a:spLocks noChangeArrowheads="1"/>
          </p:cNvSpPr>
          <p:nvPr/>
        </p:nvSpPr>
        <p:spPr bwMode="auto">
          <a:xfrm>
            <a:off x="4377626" y="3849690"/>
            <a:ext cx="3732563" cy="34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1" tIns="33338" rIns="67851" bIns="33338">
            <a:spAutoFit/>
          </a:bodyPr>
          <a:lstStyle/>
          <a:p>
            <a:pPr defTabSz="571360" fontAlgn="auto">
              <a:spcBef>
                <a:spcPts val="0"/>
              </a:spcBef>
              <a:spcAft>
                <a:spcPts val="0"/>
              </a:spcAft>
            </a:pPr>
            <a:r>
              <a:rPr kumimoji="1" lang="en-US" altLang="zh-CN" dirty="0">
                <a:solidFill>
                  <a:srgbClr val="5B307E"/>
                </a:solidFill>
                <a:latin typeface="微软雅黑" panose="020B0503020204020204" pitchFamily="34" charset="-122"/>
                <a:ea typeface="微软雅黑" panose="020B0503020204020204" pitchFamily="34" charset="-122"/>
              </a:rPr>
              <a:t>0 1 0 0 1 1 1 1 </a:t>
            </a:r>
            <a:r>
              <a:rPr kumimoji="1" lang="en-US" altLang="zh-CN" dirty="0">
                <a:solidFill>
                  <a:srgbClr val="00B050"/>
                </a:solidFill>
                <a:latin typeface="微软雅黑" panose="020B0503020204020204" pitchFamily="34" charset="-122"/>
                <a:ea typeface="微软雅黑" panose="020B0503020204020204" pitchFamily="34" charset="-122"/>
              </a:rPr>
              <a:t>1</a:t>
            </a:r>
            <a:r>
              <a:rPr kumimoji="1" lang="en-US" altLang="zh-CN" dirty="0">
                <a:solidFill>
                  <a:srgbClr val="5B307E"/>
                </a:solidFill>
                <a:latin typeface="微软雅黑" panose="020B0503020204020204" pitchFamily="34" charset="-122"/>
                <a:ea typeface="微软雅黑" panose="020B0503020204020204" pitchFamily="34" charset="-122"/>
              </a:rPr>
              <a:t> 0 1 0 0 0 1 0 1 0</a:t>
            </a:r>
          </a:p>
        </p:txBody>
      </p:sp>
      <p:sp>
        <p:nvSpPr>
          <p:cNvPr id="11" name="AutoShape 28"/>
          <p:cNvSpPr>
            <a:spLocks noChangeArrowheads="1"/>
          </p:cNvSpPr>
          <p:nvPr/>
        </p:nvSpPr>
        <p:spPr bwMode="auto">
          <a:xfrm>
            <a:off x="4968687" y="2661443"/>
            <a:ext cx="1828801" cy="323850"/>
          </a:xfrm>
          <a:prstGeom prst="roundRect">
            <a:avLst>
              <a:gd name="adj" fmla="val 16667"/>
            </a:avLst>
          </a:prstGeom>
          <a:noFill/>
          <a:ln w="19050">
            <a:solidFill>
              <a:srgbClr val="FF0000"/>
            </a:solidFill>
            <a:prstDash val="dash"/>
          </a:ln>
          <a:effectLst/>
        </p:spPr>
        <p:txBody>
          <a:bodyPr wrap="none" lIns="68565" tIns="34289" rIns="68565" bIns="34289" anchor="ctr"/>
          <a:lstStyle/>
          <a:p>
            <a:pPr defTabSz="685630" eaLnBrk="1" fontAlgn="auto" hangingPunct="1">
              <a:spcBef>
                <a:spcPts val="0"/>
              </a:spcBef>
              <a:spcAft>
                <a:spcPts val="0"/>
              </a:spcAft>
            </a:pPr>
            <a:endParaRPr lang="zh-CN" altLang="en-US" sz="1400">
              <a:solidFill>
                <a:srgbClr val="5B307E"/>
              </a:solidFill>
              <a:latin typeface="微软雅黑" panose="020B0503020204020204" pitchFamily="34" charset="-122"/>
              <a:ea typeface="微软雅黑" panose="020B0503020204020204" pitchFamily="34" charset="-122"/>
            </a:endParaRPr>
          </a:p>
        </p:txBody>
      </p:sp>
      <p:sp>
        <p:nvSpPr>
          <p:cNvPr id="12" name="AutoShape 29"/>
          <p:cNvSpPr>
            <a:spLocks noChangeArrowheads="1"/>
          </p:cNvSpPr>
          <p:nvPr/>
        </p:nvSpPr>
        <p:spPr bwMode="auto">
          <a:xfrm>
            <a:off x="4916980" y="1419622"/>
            <a:ext cx="1639661" cy="323850"/>
          </a:xfrm>
          <a:prstGeom prst="roundRect">
            <a:avLst>
              <a:gd name="adj" fmla="val 16667"/>
            </a:avLst>
          </a:prstGeom>
          <a:noFill/>
          <a:ln w="19050">
            <a:solidFill>
              <a:srgbClr val="FF0000"/>
            </a:solidFill>
            <a:prstDash val="dash"/>
          </a:ln>
          <a:effectLst/>
        </p:spPr>
        <p:txBody>
          <a:bodyPr wrap="none" lIns="68565" tIns="34289" rIns="68565" bIns="34289" anchor="ctr"/>
          <a:lstStyle/>
          <a:p>
            <a:pPr defTabSz="685630" eaLnBrk="1" fontAlgn="auto" hangingPunct="1">
              <a:spcBef>
                <a:spcPts val="0"/>
              </a:spcBef>
              <a:spcAft>
                <a:spcPts val="0"/>
              </a:spcAft>
            </a:pPr>
            <a:endParaRPr lang="zh-CN" altLang="en-US" sz="1400">
              <a:solidFill>
                <a:srgbClr val="5B307E"/>
              </a:solidFill>
              <a:latin typeface="微软雅黑" panose="020B0503020204020204" pitchFamily="34" charset="-122"/>
              <a:ea typeface="微软雅黑" panose="020B0503020204020204" pitchFamily="34" charset="-122"/>
            </a:endParaRPr>
          </a:p>
        </p:txBody>
      </p:sp>
      <p:sp>
        <p:nvSpPr>
          <p:cNvPr id="13" name="Rectangle 30"/>
          <p:cNvSpPr>
            <a:spLocks noChangeArrowheads="1"/>
          </p:cNvSpPr>
          <p:nvPr/>
        </p:nvSpPr>
        <p:spPr bwMode="auto">
          <a:xfrm>
            <a:off x="4306184" y="1419630"/>
            <a:ext cx="3528981" cy="34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1" tIns="33338" rIns="67851" bIns="33338">
            <a:spAutoFit/>
          </a:bodyPr>
          <a:lstStyle/>
          <a:p>
            <a:pPr defTabSz="571360" fontAlgn="auto">
              <a:spcBef>
                <a:spcPts val="0"/>
              </a:spcBef>
              <a:spcAft>
                <a:spcPts val="0"/>
              </a:spcAft>
            </a:pPr>
            <a:r>
              <a:rPr kumimoji="1" lang="en-US" altLang="zh-CN" dirty="0">
                <a:solidFill>
                  <a:srgbClr val="5B307E"/>
                </a:solidFill>
                <a:latin typeface="微软雅黑" panose="020B0503020204020204" pitchFamily="34" charset="-122"/>
                <a:ea typeface="微软雅黑" panose="020B0503020204020204" pitchFamily="34" charset="-122"/>
              </a:rPr>
              <a:t>0 1 0 0 1 1 1 1 1 1 0 0 0 1 0 1 0</a:t>
            </a:r>
          </a:p>
        </p:txBody>
      </p:sp>
      <p:sp>
        <p:nvSpPr>
          <p:cNvPr id="14" name="AutoShape 31"/>
          <p:cNvSpPr>
            <a:spLocks noChangeArrowheads="1"/>
          </p:cNvSpPr>
          <p:nvPr/>
        </p:nvSpPr>
        <p:spPr bwMode="auto">
          <a:xfrm>
            <a:off x="6023745" y="2685256"/>
            <a:ext cx="182165" cy="278606"/>
          </a:xfrm>
          <a:prstGeom prst="roundRect">
            <a:avLst>
              <a:gd name="adj" fmla="val 16667"/>
            </a:avLst>
          </a:prstGeom>
          <a:solidFill>
            <a:schemeClr val="accent2">
              <a:lumMod val="40000"/>
              <a:lumOff val="60000"/>
            </a:schemeClr>
          </a:solidFill>
          <a:ln>
            <a:noFill/>
          </a:ln>
          <a:effectLst/>
        </p:spPr>
        <p:txBody>
          <a:bodyPr wrap="none" lIns="68565" tIns="34289" rIns="68565" bIns="34289" anchor="ctr"/>
          <a:lstStyle/>
          <a:p>
            <a:pPr defTabSz="685630" eaLnBrk="1" fontAlgn="auto" hangingPunct="1">
              <a:spcBef>
                <a:spcPts val="0"/>
              </a:spcBef>
              <a:spcAft>
                <a:spcPts val="0"/>
              </a:spcAft>
            </a:pPr>
            <a:endParaRPr lang="zh-CN" altLang="en-US" sz="1400">
              <a:solidFill>
                <a:srgbClr val="5B307E"/>
              </a:solidFill>
              <a:latin typeface="微软雅黑" panose="020B0503020204020204" pitchFamily="34" charset="-122"/>
              <a:ea typeface="微软雅黑" panose="020B0503020204020204" pitchFamily="34" charset="-122"/>
            </a:endParaRPr>
          </a:p>
        </p:txBody>
      </p:sp>
      <p:sp>
        <p:nvSpPr>
          <p:cNvPr id="15" name="Rectangle 32"/>
          <p:cNvSpPr>
            <a:spLocks noChangeArrowheads="1"/>
          </p:cNvSpPr>
          <p:nvPr/>
        </p:nvSpPr>
        <p:spPr bwMode="auto">
          <a:xfrm>
            <a:off x="4332383" y="2657875"/>
            <a:ext cx="3732564" cy="34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851" tIns="33338" rIns="67851" bIns="33338">
            <a:spAutoFit/>
          </a:bodyPr>
          <a:lstStyle/>
          <a:p>
            <a:pPr defTabSz="571360" fontAlgn="auto">
              <a:spcBef>
                <a:spcPts val="0"/>
              </a:spcBef>
              <a:spcAft>
                <a:spcPts val="0"/>
              </a:spcAft>
            </a:pPr>
            <a:r>
              <a:rPr kumimoji="1" lang="en-US" altLang="zh-CN" dirty="0">
                <a:solidFill>
                  <a:srgbClr val="5B307E"/>
                </a:solidFill>
                <a:latin typeface="微软雅黑" panose="020B0503020204020204" pitchFamily="34" charset="-122"/>
                <a:ea typeface="微软雅黑" panose="020B0503020204020204" pitchFamily="34" charset="-122"/>
              </a:rPr>
              <a:t>0 1 0 0 1 1 1 1 </a:t>
            </a:r>
            <a:r>
              <a:rPr kumimoji="1" lang="en-US" altLang="zh-CN" dirty="0">
                <a:solidFill>
                  <a:srgbClr val="FF0000"/>
                </a:solidFill>
                <a:latin typeface="微软雅黑" panose="020B0503020204020204" pitchFamily="34" charset="-122"/>
                <a:ea typeface="微软雅黑" panose="020B0503020204020204" pitchFamily="34" charset="-122"/>
              </a:rPr>
              <a:t>1</a:t>
            </a:r>
            <a:r>
              <a:rPr kumimoji="1" lang="en-US" altLang="zh-CN" dirty="0">
                <a:solidFill>
                  <a:srgbClr val="5B307E"/>
                </a:solidFill>
                <a:latin typeface="微软雅黑" panose="020B0503020204020204" pitchFamily="34" charset="-122"/>
                <a:ea typeface="微软雅黑" panose="020B0503020204020204" pitchFamily="34" charset="-122"/>
              </a:rPr>
              <a:t> 0 1 0 0 0 1 0 1 0</a:t>
            </a:r>
          </a:p>
        </p:txBody>
      </p:sp>
      <p:sp>
        <p:nvSpPr>
          <p:cNvPr id="16" name="Rectangle 33"/>
          <p:cNvSpPr>
            <a:spLocks noChangeArrowheads="1"/>
          </p:cNvSpPr>
          <p:nvPr/>
        </p:nvSpPr>
        <p:spPr bwMode="auto">
          <a:xfrm>
            <a:off x="4598878" y="1966984"/>
            <a:ext cx="2275865" cy="298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1" tIns="33338" rIns="67851" bIns="33338">
            <a:spAutoFit/>
          </a:bodyPr>
          <a:lstStyle/>
          <a:p>
            <a:pPr defTabSz="571360" fontAlgn="auto">
              <a:spcBef>
                <a:spcPts val="0"/>
              </a:spcBef>
              <a:spcAft>
                <a:spcPts val="0"/>
              </a:spcAft>
            </a:pPr>
            <a:r>
              <a:rPr kumimoji="1" lang="zh-CN" altLang="en-US" sz="1500" dirty="0">
                <a:solidFill>
                  <a:srgbClr val="FF0000"/>
                </a:solidFill>
                <a:latin typeface="微软雅黑" panose="020B0503020204020204" pitchFamily="34" charset="-122"/>
                <a:ea typeface="微软雅黑" panose="020B0503020204020204" pitchFamily="34" charset="-122"/>
              </a:rPr>
              <a:t>会被误认为是标志字段 </a:t>
            </a:r>
            <a:r>
              <a:rPr kumimoji="1" lang="en-US" altLang="zh-CN" sz="1500" dirty="0">
                <a:solidFill>
                  <a:srgbClr val="FF0000"/>
                </a:solidFill>
                <a:latin typeface="微软雅黑" panose="020B0503020204020204" pitchFamily="34" charset="-122"/>
                <a:ea typeface="微软雅黑" panose="020B0503020204020204" pitchFamily="34" charset="-122"/>
              </a:rPr>
              <a:t>F </a:t>
            </a:r>
          </a:p>
        </p:txBody>
      </p:sp>
      <p:sp>
        <p:nvSpPr>
          <p:cNvPr id="17" name="AutoShape 34"/>
          <p:cNvSpPr>
            <a:spLocks noChangeArrowheads="1"/>
          </p:cNvSpPr>
          <p:nvPr/>
        </p:nvSpPr>
        <p:spPr bwMode="auto">
          <a:xfrm rot="-5400000">
            <a:off x="6191225" y="3021023"/>
            <a:ext cx="245269" cy="116681"/>
          </a:xfrm>
          <a:prstGeom prst="rightArrow">
            <a:avLst>
              <a:gd name="adj1" fmla="val 50000"/>
              <a:gd name="adj2" fmla="val 105112"/>
            </a:avLst>
          </a:prstGeom>
          <a:solidFill>
            <a:schemeClr val="hlink"/>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5" tIns="34289" rIns="68565" bIns="34289" anchor="ctr"/>
          <a:lstStyle/>
          <a:p>
            <a:pPr defTabSz="685630" eaLnBrk="1" fontAlgn="auto" hangingPunct="1">
              <a:spcBef>
                <a:spcPts val="0"/>
              </a:spcBef>
              <a:spcAft>
                <a:spcPts val="0"/>
              </a:spcAft>
            </a:pPr>
            <a:endParaRPr lang="zh-CN" altLang="en-US" sz="1400">
              <a:solidFill>
                <a:srgbClr val="5B307E"/>
              </a:solidFill>
              <a:latin typeface="微软雅黑" panose="020B0503020204020204" pitchFamily="34" charset="-122"/>
              <a:ea typeface="微软雅黑" panose="020B0503020204020204" pitchFamily="34" charset="-122"/>
            </a:endParaRPr>
          </a:p>
        </p:txBody>
      </p:sp>
      <p:sp>
        <p:nvSpPr>
          <p:cNvPr id="18" name="Rectangle 35"/>
          <p:cNvSpPr>
            <a:spLocks noChangeArrowheads="1"/>
          </p:cNvSpPr>
          <p:nvPr/>
        </p:nvSpPr>
        <p:spPr bwMode="auto">
          <a:xfrm>
            <a:off x="5382677" y="3185329"/>
            <a:ext cx="1709603" cy="298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1" tIns="33338" rIns="67851" bIns="33338">
            <a:spAutoFit/>
          </a:bodyPr>
          <a:lstStyle/>
          <a:p>
            <a:pPr defTabSz="571360" fontAlgn="auto">
              <a:spcBef>
                <a:spcPts val="0"/>
              </a:spcBef>
              <a:spcAft>
                <a:spcPts val="0"/>
              </a:spcAft>
            </a:pPr>
            <a:r>
              <a:rPr kumimoji="1" lang="zh-CN" altLang="en-US" sz="1500" dirty="0">
                <a:solidFill>
                  <a:srgbClr val="FF0000"/>
                </a:solidFill>
                <a:latin typeface="微软雅黑" panose="020B0503020204020204" pitchFamily="34" charset="-122"/>
                <a:ea typeface="微软雅黑" panose="020B0503020204020204" pitchFamily="34" charset="-122"/>
              </a:rPr>
              <a:t>发送端填入 </a:t>
            </a:r>
            <a:r>
              <a:rPr kumimoji="1" lang="en-US" altLang="zh-CN" sz="1500" dirty="0">
                <a:solidFill>
                  <a:srgbClr val="FF0000"/>
                </a:solidFill>
                <a:latin typeface="微软雅黑" panose="020B0503020204020204" pitchFamily="34" charset="-122"/>
                <a:ea typeface="微软雅黑" panose="020B0503020204020204" pitchFamily="34" charset="-122"/>
              </a:rPr>
              <a:t>0 </a:t>
            </a:r>
            <a:r>
              <a:rPr kumimoji="1" lang="zh-CN" altLang="en-US" sz="1500" dirty="0">
                <a:solidFill>
                  <a:srgbClr val="FF0000"/>
                </a:solidFill>
                <a:latin typeface="微软雅黑" panose="020B0503020204020204" pitchFamily="34" charset="-122"/>
                <a:ea typeface="微软雅黑" panose="020B0503020204020204" pitchFamily="34" charset="-122"/>
              </a:rPr>
              <a:t>比特</a:t>
            </a:r>
          </a:p>
        </p:txBody>
      </p:sp>
      <p:sp>
        <p:nvSpPr>
          <p:cNvPr id="19" name="AutoShape 36"/>
          <p:cNvSpPr>
            <a:spLocks noChangeArrowheads="1"/>
          </p:cNvSpPr>
          <p:nvPr/>
        </p:nvSpPr>
        <p:spPr bwMode="auto">
          <a:xfrm rot="5400000" flipV="1">
            <a:off x="6176937" y="4214200"/>
            <a:ext cx="273844" cy="116681"/>
          </a:xfrm>
          <a:prstGeom prst="rightArrow">
            <a:avLst>
              <a:gd name="adj1" fmla="val 50000"/>
              <a:gd name="adj2" fmla="val 117358"/>
            </a:avLst>
          </a:prstGeom>
          <a:solidFill>
            <a:schemeClr val="hlink"/>
          </a:solidFill>
          <a:ln w="127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5" tIns="34289" rIns="68565" bIns="34289" anchor="ctr"/>
          <a:lstStyle/>
          <a:p>
            <a:pPr defTabSz="685630" eaLnBrk="1" fontAlgn="auto" hangingPunct="1">
              <a:spcBef>
                <a:spcPts val="0"/>
              </a:spcBef>
              <a:spcAft>
                <a:spcPts val="0"/>
              </a:spcAft>
            </a:pPr>
            <a:endParaRPr lang="zh-CN" altLang="en-US" sz="1400">
              <a:solidFill>
                <a:srgbClr val="5B307E"/>
              </a:solidFill>
              <a:latin typeface="微软雅黑" panose="020B0503020204020204" pitchFamily="34" charset="-122"/>
              <a:ea typeface="微软雅黑" panose="020B0503020204020204" pitchFamily="34" charset="-122"/>
            </a:endParaRPr>
          </a:p>
        </p:txBody>
      </p:sp>
      <p:sp>
        <p:nvSpPr>
          <p:cNvPr id="20" name="Rectangle 37"/>
          <p:cNvSpPr>
            <a:spLocks noChangeArrowheads="1"/>
          </p:cNvSpPr>
          <p:nvPr/>
        </p:nvSpPr>
        <p:spPr bwMode="auto">
          <a:xfrm>
            <a:off x="5165635" y="4427151"/>
            <a:ext cx="2286685" cy="298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51" tIns="33338" rIns="67851" bIns="33338">
            <a:spAutoFit/>
          </a:bodyPr>
          <a:lstStyle/>
          <a:p>
            <a:pPr defTabSz="571360" fontAlgn="auto">
              <a:spcBef>
                <a:spcPts val="0"/>
              </a:spcBef>
              <a:spcAft>
                <a:spcPts val="0"/>
              </a:spcAft>
            </a:pPr>
            <a:r>
              <a:rPr kumimoji="1" lang="zh-CN" altLang="en-US" sz="1500" dirty="0">
                <a:solidFill>
                  <a:srgbClr val="FF0000"/>
                </a:solidFill>
                <a:latin typeface="微软雅黑" panose="020B0503020204020204" pitchFamily="34" charset="-122"/>
                <a:ea typeface="微软雅黑" panose="020B0503020204020204" pitchFamily="34" charset="-122"/>
              </a:rPr>
              <a:t>接收端删除填入的 </a:t>
            </a:r>
            <a:r>
              <a:rPr kumimoji="1" lang="en-US" altLang="zh-CN" sz="1500" dirty="0">
                <a:solidFill>
                  <a:srgbClr val="FF0000"/>
                </a:solidFill>
                <a:latin typeface="微软雅黑" panose="020B0503020204020204" pitchFamily="34" charset="-122"/>
                <a:ea typeface="微软雅黑" panose="020B0503020204020204" pitchFamily="34" charset="-122"/>
              </a:rPr>
              <a:t>0 </a:t>
            </a:r>
            <a:r>
              <a:rPr kumimoji="1" lang="zh-CN" altLang="en-US" sz="1500" dirty="0">
                <a:solidFill>
                  <a:srgbClr val="FF0000"/>
                </a:solidFill>
                <a:latin typeface="微软雅黑" panose="020B0503020204020204" pitchFamily="34" charset="-122"/>
                <a:ea typeface="微软雅黑" panose="020B0503020204020204" pitchFamily="34" charset="-122"/>
              </a:rPr>
              <a:t>比特</a:t>
            </a:r>
          </a:p>
        </p:txBody>
      </p:sp>
      <p:sp>
        <p:nvSpPr>
          <p:cNvPr id="21" name="AutoShape 38"/>
          <p:cNvSpPr>
            <a:spLocks/>
          </p:cNvSpPr>
          <p:nvPr/>
        </p:nvSpPr>
        <p:spPr bwMode="auto">
          <a:xfrm rot="-5400000">
            <a:off x="5625487" y="1027831"/>
            <a:ext cx="222647" cy="1639661"/>
          </a:xfrm>
          <a:prstGeom prst="leftBrace">
            <a:avLst>
              <a:gd name="adj1" fmla="val 54590"/>
              <a:gd name="adj2" fmla="val 50000"/>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5" tIns="34289" rIns="68565" bIns="34289" anchor="ctr"/>
          <a:lstStyle/>
          <a:p>
            <a:pPr defTabSz="685630" eaLnBrk="1" fontAlgn="auto" hangingPunct="1">
              <a:spcBef>
                <a:spcPts val="0"/>
              </a:spcBef>
              <a:spcAft>
                <a:spcPts val="0"/>
              </a:spcAft>
            </a:pPr>
            <a:endParaRPr lang="zh-CN" altLang="en-US" sz="1400">
              <a:solidFill>
                <a:srgbClr val="5B307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1146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2D61B62B-AB52-47A1-B7B1-4AB1EF8CD34E}" type="slidenum">
              <a:rPr lang="zh-CN" altLang="en-US" sz="1400"/>
              <a:pPr algn="r" eaLnBrk="1" hangingPunct="1">
                <a:buFont typeface="Arial" charset="0"/>
                <a:buNone/>
              </a:pPr>
              <a:t>53</a:t>
            </a:fld>
            <a:endParaRPr lang="en-US" altLang="zh-CN" sz="1400"/>
          </a:p>
        </p:txBody>
      </p:sp>
      <p:sp>
        <p:nvSpPr>
          <p:cNvPr id="44035" name="Rectangle 2"/>
          <p:cNvSpPr>
            <a:spLocks noGrp="1" noChangeArrowheads="1"/>
          </p:cNvSpPr>
          <p:nvPr>
            <p:ph type="title" idx="4294967295"/>
          </p:nvPr>
        </p:nvSpPr>
        <p:spPr>
          <a:xfrm>
            <a:off x="755600" y="267496"/>
            <a:ext cx="7775575" cy="575072"/>
          </a:xfrm>
        </p:spPr>
        <p:txBody>
          <a:bodyPr rtlCol="0">
            <a:normAutofit fontScale="90000"/>
          </a:bodyPr>
          <a:lstStyle/>
          <a:p>
            <a:pPr eaLnBrk="1" fontAlgn="auto" hangingPunct="1">
              <a:lnSpc>
                <a:spcPct val="120000"/>
              </a:lnSpc>
              <a:spcBef>
                <a:spcPts val="0"/>
              </a:spcBef>
              <a:spcAft>
                <a:spcPts val="0"/>
              </a:spcAft>
              <a:defRPr/>
            </a:pPr>
            <a:r>
              <a:rPr lang="en-US" altLang="zh-CN" dirty="0">
                <a:solidFill>
                  <a:schemeClr val="tx1">
                    <a:lumMod val="85000"/>
                    <a:lumOff val="15000"/>
                  </a:schemeClr>
                </a:solidFill>
              </a:rPr>
              <a:t> </a:t>
            </a:r>
            <a:r>
              <a:rPr lang="zh-CN" altLang="en-US" dirty="0">
                <a:solidFill>
                  <a:schemeClr val="tx1">
                    <a:lumMod val="85000"/>
                    <a:lumOff val="15000"/>
                  </a:schemeClr>
                </a:solidFill>
              </a:rPr>
              <a:t>不提供使用序号和确认的可靠传输 </a:t>
            </a:r>
          </a:p>
        </p:txBody>
      </p:sp>
      <p:sp>
        <p:nvSpPr>
          <p:cNvPr id="51204" name="Rectangle 3"/>
          <p:cNvSpPr>
            <a:spLocks noGrp="1" noChangeArrowheads="1"/>
          </p:cNvSpPr>
          <p:nvPr>
            <p:ph type="body" idx="4294967295"/>
          </p:nvPr>
        </p:nvSpPr>
        <p:spPr>
          <a:xfrm>
            <a:off x="755576" y="1131592"/>
            <a:ext cx="7765605" cy="3402806"/>
          </a:xfrm>
        </p:spPr>
        <p:txBody>
          <a:bodyPr/>
          <a:lstStyle/>
          <a:p>
            <a:pPr eaLnBrk="1" hangingPunct="1">
              <a:lnSpc>
                <a:spcPct val="120000"/>
              </a:lnSpc>
              <a:spcBef>
                <a:spcPts val="0"/>
              </a:spcBef>
              <a:spcAft>
                <a:spcPts val="0"/>
              </a:spcAft>
            </a:pPr>
            <a:r>
              <a:rPr lang="en-US" altLang="zh-CN" dirty="0"/>
              <a:t>PPP </a:t>
            </a:r>
            <a:r>
              <a:rPr lang="zh-CN" altLang="en-US" dirty="0"/>
              <a:t>协议不使用序号和确认机制，因为：</a:t>
            </a:r>
          </a:p>
          <a:p>
            <a:pPr lvl="1" eaLnBrk="1" hangingPunct="1">
              <a:lnSpc>
                <a:spcPct val="120000"/>
              </a:lnSpc>
              <a:spcBef>
                <a:spcPts val="0"/>
              </a:spcBef>
              <a:spcAft>
                <a:spcPts val="0"/>
              </a:spcAft>
              <a:buFont typeface="Wingdings" pitchFamily="2" charset="2"/>
              <a:buChar char="ü"/>
            </a:pPr>
            <a:r>
              <a:rPr lang="zh-CN" altLang="en-US" sz="2000" dirty="0">
                <a:solidFill>
                  <a:srgbClr val="333399"/>
                </a:solidFill>
                <a:ea typeface="黑体" pitchFamily="49" charset="-122"/>
              </a:rPr>
              <a:t>在数据链路层出现差错的概率不大时，使用比较简单的 </a:t>
            </a:r>
            <a:r>
              <a:rPr lang="en-US" altLang="zh-CN" sz="2000" dirty="0">
                <a:solidFill>
                  <a:srgbClr val="333399"/>
                </a:solidFill>
                <a:ea typeface="黑体" pitchFamily="49" charset="-122"/>
              </a:rPr>
              <a:t>PPP </a:t>
            </a:r>
            <a:r>
              <a:rPr lang="zh-CN" altLang="en-US" sz="2000" dirty="0">
                <a:solidFill>
                  <a:srgbClr val="333399"/>
                </a:solidFill>
                <a:ea typeface="黑体" pitchFamily="49" charset="-122"/>
              </a:rPr>
              <a:t>协议较为合理。</a:t>
            </a:r>
            <a:endParaRPr lang="zh-CN" altLang="en-US" sz="2000" dirty="0"/>
          </a:p>
          <a:p>
            <a:pPr lvl="1" eaLnBrk="1" hangingPunct="1">
              <a:lnSpc>
                <a:spcPct val="120000"/>
              </a:lnSpc>
              <a:spcBef>
                <a:spcPts val="0"/>
              </a:spcBef>
              <a:spcAft>
                <a:spcPts val="0"/>
              </a:spcAft>
              <a:buFont typeface="Wingdings" pitchFamily="2" charset="2"/>
              <a:buChar char="ü"/>
            </a:pPr>
            <a:r>
              <a:rPr lang="zh-CN" altLang="en-US" sz="2000" dirty="0">
                <a:solidFill>
                  <a:srgbClr val="333399"/>
                </a:solidFill>
                <a:ea typeface="黑体" pitchFamily="49" charset="-122"/>
              </a:rPr>
              <a:t>在因特网环境下，</a:t>
            </a:r>
            <a:r>
              <a:rPr lang="en-US" altLang="zh-CN" sz="2000" dirty="0">
                <a:solidFill>
                  <a:srgbClr val="333399"/>
                </a:solidFill>
                <a:ea typeface="黑体" pitchFamily="49" charset="-122"/>
              </a:rPr>
              <a:t>PPP </a:t>
            </a:r>
            <a:r>
              <a:rPr lang="zh-CN" altLang="en-US" sz="2000" dirty="0">
                <a:solidFill>
                  <a:srgbClr val="333399"/>
                </a:solidFill>
                <a:ea typeface="黑体" pitchFamily="49" charset="-122"/>
              </a:rPr>
              <a:t>的信息字段放入的数据是 </a:t>
            </a:r>
            <a:r>
              <a:rPr lang="en-US" altLang="zh-CN" sz="2000" dirty="0">
                <a:solidFill>
                  <a:srgbClr val="333399"/>
                </a:solidFill>
                <a:ea typeface="黑体" pitchFamily="49" charset="-122"/>
              </a:rPr>
              <a:t>IP </a:t>
            </a:r>
            <a:r>
              <a:rPr lang="zh-CN" altLang="en-US" sz="2000" dirty="0">
                <a:solidFill>
                  <a:srgbClr val="333399"/>
                </a:solidFill>
                <a:ea typeface="黑体" pitchFamily="49" charset="-122"/>
              </a:rPr>
              <a:t>数据报。数据链路层的可靠传输并不能够保证网络层的传输也是可靠的。</a:t>
            </a:r>
          </a:p>
          <a:p>
            <a:pPr lvl="1" eaLnBrk="1" hangingPunct="1">
              <a:lnSpc>
                <a:spcPct val="120000"/>
              </a:lnSpc>
              <a:spcBef>
                <a:spcPts val="0"/>
              </a:spcBef>
              <a:spcAft>
                <a:spcPts val="0"/>
              </a:spcAft>
              <a:buFont typeface="Wingdings" pitchFamily="2" charset="2"/>
              <a:buChar char="ü"/>
            </a:pPr>
            <a:r>
              <a:rPr lang="zh-CN" altLang="en-US" sz="2000" dirty="0">
                <a:solidFill>
                  <a:srgbClr val="333399"/>
                </a:solidFill>
                <a:ea typeface="黑体" pitchFamily="49" charset="-122"/>
              </a:rPr>
              <a:t>帧检验序列 </a:t>
            </a:r>
            <a:r>
              <a:rPr lang="en-US" altLang="zh-CN" sz="2000" dirty="0">
                <a:solidFill>
                  <a:srgbClr val="333399"/>
                </a:solidFill>
                <a:ea typeface="黑体" pitchFamily="49" charset="-122"/>
              </a:rPr>
              <a:t>FCS </a:t>
            </a:r>
            <a:r>
              <a:rPr lang="zh-CN" altLang="en-US" sz="2000" dirty="0">
                <a:solidFill>
                  <a:srgbClr val="333399"/>
                </a:solidFill>
                <a:ea typeface="黑体" pitchFamily="49" charset="-122"/>
              </a:rPr>
              <a:t>字段可保证无差错接受。</a:t>
            </a:r>
            <a:r>
              <a:rPr lang="zh-CN" altLang="en-US" sz="2000" dirty="0"/>
              <a:t>   </a:t>
            </a:r>
            <a:endParaRPr lang="zh-CN" altLang="en-US" sz="2000" dirty="0">
              <a:solidFill>
                <a:srgbClr val="333399"/>
              </a:solidFill>
              <a:ea typeface="黑体" pitchFamily="49" charset="-122"/>
            </a:endParaRPr>
          </a:p>
          <a:p>
            <a:pPr lvl="1" eaLnBrk="1" hangingPunct="1">
              <a:lnSpc>
                <a:spcPct val="120000"/>
              </a:lnSpc>
              <a:spcBef>
                <a:spcPts val="0"/>
              </a:spcBef>
              <a:spcAft>
                <a:spcPts val="0"/>
              </a:spcAft>
            </a:pPr>
            <a:endParaRPr lang="en-US" altLang="zh-CN"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BE093B24-71F3-4E45-9E50-E823E565FE5D}" type="slidenum">
              <a:rPr lang="zh-CN" altLang="en-US" sz="1400"/>
              <a:pPr algn="r" eaLnBrk="1" hangingPunct="1">
                <a:buFont typeface="Arial" charset="0"/>
                <a:buNone/>
              </a:pPr>
              <a:t>54</a:t>
            </a:fld>
            <a:endParaRPr lang="en-US" altLang="zh-CN" sz="1400"/>
          </a:p>
        </p:txBody>
      </p:sp>
      <p:sp>
        <p:nvSpPr>
          <p:cNvPr id="45059" name="Rectangle 2"/>
          <p:cNvSpPr>
            <a:spLocks noGrp="1" noChangeArrowheads="1"/>
          </p:cNvSpPr>
          <p:nvPr>
            <p:ph type="title" idx="4294967295"/>
          </p:nvPr>
        </p:nvSpPr>
        <p:spPr>
          <a:xfrm>
            <a:off x="755576" y="339526"/>
            <a:ext cx="7560840" cy="519113"/>
          </a:xfrm>
        </p:spPr>
        <p:txBody>
          <a:bodyPr rtlCol="0">
            <a:normAutofit fontScale="90000"/>
          </a:bodyPr>
          <a:lstStyle/>
          <a:p>
            <a:pPr eaLnBrk="1" fontAlgn="auto" hangingPunct="1">
              <a:lnSpc>
                <a:spcPct val="120000"/>
              </a:lnSpc>
              <a:spcBef>
                <a:spcPts val="0"/>
              </a:spcBef>
              <a:spcAft>
                <a:spcPts val="0"/>
              </a:spcAft>
              <a:defRPr/>
            </a:pPr>
            <a:r>
              <a:rPr lang="en-US" altLang="zh-CN" dirty="0">
                <a:solidFill>
                  <a:schemeClr val="tx1">
                    <a:lumMod val="85000"/>
                    <a:lumOff val="15000"/>
                  </a:schemeClr>
                </a:solidFill>
              </a:rPr>
              <a:t> PPP </a:t>
            </a:r>
            <a:r>
              <a:rPr lang="zh-CN" altLang="en-US" dirty="0">
                <a:solidFill>
                  <a:schemeClr val="tx1">
                    <a:lumMod val="85000"/>
                    <a:lumOff val="15000"/>
                  </a:schemeClr>
                </a:solidFill>
              </a:rPr>
              <a:t>协议的工作状态 </a:t>
            </a:r>
          </a:p>
        </p:txBody>
      </p:sp>
      <p:sp>
        <p:nvSpPr>
          <p:cNvPr id="52228" name="Rectangle 3"/>
          <p:cNvSpPr>
            <a:spLocks noGrp="1" noChangeArrowheads="1"/>
          </p:cNvSpPr>
          <p:nvPr>
            <p:ph type="body" idx="4294967295"/>
          </p:nvPr>
        </p:nvSpPr>
        <p:spPr>
          <a:xfrm>
            <a:off x="611561" y="1059583"/>
            <a:ext cx="7920879" cy="3312368"/>
          </a:xfrm>
        </p:spPr>
        <p:txBody>
          <a:bodyPr/>
          <a:lstStyle/>
          <a:p>
            <a:pPr eaLnBrk="1" hangingPunct="1">
              <a:lnSpc>
                <a:spcPct val="120000"/>
              </a:lnSpc>
              <a:spcBef>
                <a:spcPts val="0"/>
              </a:spcBef>
              <a:spcAft>
                <a:spcPts val="0"/>
              </a:spcAft>
            </a:pPr>
            <a:r>
              <a:rPr lang="zh-CN" altLang="en-US" sz="2100" dirty="0"/>
              <a:t>当用户拨号接入 </a:t>
            </a:r>
            <a:r>
              <a:rPr lang="en-US" altLang="zh-CN" sz="2100" dirty="0"/>
              <a:t>ISP </a:t>
            </a:r>
            <a:r>
              <a:rPr lang="zh-CN" altLang="en-US" sz="2100" dirty="0"/>
              <a:t>时，路由器的调制解调器对拨号做出确认，并建立一条物理连接。</a:t>
            </a:r>
          </a:p>
          <a:p>
            <a:pPr eaLnBrk="1" hangingPunct="1">
              <a:lnSpc>
                <a:spcPct val="120000"/>
              </a:lnSpc>
              <a:spcBef>
                <a:spcPts val="0"/>
              </a:spcBef>
              <a:spcAft>
                <a:spcPts val="0"/>
              </a:spcAft>
            </a:pPr>
            <a:r>
              <a:rPr lang="en-US" altLang="zh-CN" sz="2100" dirty="0"/>
              <a:t>PC </a:t>
            </a:r>
            <a:r>
              <a:rPr lang="zh-CN" altLang="en-US" sz="2100" dirty="0"/>
              <a:t>机向路由器发送一系列的 </a:t>
            </a:r>
            <a:r>
              <a:rPr lang="en-US" altLang="zh-CN" sz="2100" dirty="0"/>
              <a:t>LCP </a:t>
            </a:r>
            <a:r>
              <a:rPr lang="zh-CN" altLang="en-US" sz="2100" dirty="0"/>
              <a:t>分组（封装成多个 </a:t>
            </a:r>
            <a:r>
              <a:rPr lang="en-US" altLang="zh-CN" sz="2100" dirty="0"/>
              <a:t>PPP </a:t>
            </a:r>
            <a:r>
              <a:rPr lang="zh-CN" altLang="en-US" sz="2100" dirty="0"/>
              <a:t>帧）。</a:t>
            </a:r>
            <a:endParaRPr lang="en-US" altLang="zh-CN" sz="2100" dirty="0"/>
          </a:p>
          <a:p>
            <a:pPr lvl="1" eaLnBrk="1" hangingPunct="1">
              <a:lnSpc>
                <a:spcPct val="120000"/>
              </a:lnSpc>
              <a:spcBef>
                <a:spcPts val="0"/>
              </a:spcBef>
              <a:spcAft>
                <a:spcPts val="0"/>
              </a:spcAft>
              <a:buFont typeface="Wingdings" panose="05000000000000000000" pitchFamily="2" charset="2"/>
              <a:buChar char="ü"/>
            </a:pPr>
            <a:r>
              <a:rPr lang="zh-CN" altLang="en-US" sz="1900" dirty="0"/>
              <a:t>这些分组及其响应选择一些 </a:t>
            </a:r>
            <a:r>
              <a:rPr lang="en-US" altLang="zh-CN" sz="1900" dirty="0"/>
              <a:t>PPP </a:t>
            </a:r>
            <a:r>
              <a:rPr lang="zh-CN" altLang="en-US" sz="1900" dirty="0"/>
              <a:t>参数。</a:t>
            </a:r>
            <a:endParaRPr lang="en-US" altLang="zh-CN" sz="1900" dirty="0"/>
          </a:p>
          <a:p>
            <a:pPr eaLnBrk="1" hangingPunct="1">
              <a:lnSpc>
                <a:spcPct val="120000"/>
              </a:lnSpc>
              <a:spcBef>
                <a:spcPts val="0"/>
              </a:spcBef>
              <a:spcAft>
                <a:spcPts val="0"/>
              </a:spcAft>
            </a:pPr>
            <a:r>
              <a:rPr lang="zh-CN" altLang="en-US" sz="2100" dirty="0"/>
              <a:t>进行网络层配置，</a:t>
            </a:r>
            <a:r>
              <a:rPr lang="en-US" altLang="zh-CN" sz="2100" dirty="0"/>
              <a:t>NCP </a:t>
            </a:r>
            <a:r>
              <a:rPr lang="zh-CN" altLang="en-US" sz="2100" dirty="0"/>
              <a:t>给新接入的 </a:t>
            </a:r>
            <a:r>
              <a:rPr lang="en-US" altLang="zh-CN" sz="2100" dirty="0"/>
              <a:t>PC</a:t>
            </a:r>
            <a:r>
              <a:rPr lang="zh-CN" altLang="en-US" sz="2100" dirty="0"/>
              <a:t>机分配一个临时的 </a:t>
            </a:r>
            <a:r>
              <a:rPr lang="en-US" altLang="zh-CN" sz="2100" dirty="0"/>
              <a:t>IP </a:t>
            </a:r>
            <a:r>
              <a:rPr lang="zh-CN" altLang="en-US" sz="2100" dirty="0"/>
              <a:t>地址，使 </a:t>
            </a:r>
            <a:r>
              <a:rPr lang="en-US" altLang="zh-CN" sz="2100" dirty="0"/>
              <a:t>PC </a:t>
            </a:r>
            <a:r>
              <a:rPr lang="zh-CN" altLang="en-US" sz="2100" dirty="0"/>
              <a:t>机成为因特网上的一个主机。</a:t>
            </a:r>
          </a:p>
          <a:p>
            <a:pPr eaLnBrk="1" hangingPunct="1">
              <a:lnSpc>
                <a:spcPct val="120000"/>
              </a:lnSpc>
              <a:spcBef>
                <a:spcPts val="0"/>
              </a:spcBef>
              <a:spcAft>
                <a:spcPts val="0"/>
              </a:spcAft>
            </a:pPr>
            <a:r>
              <a:rPr lang="zh-CN" altLang="en-US" sz="2100" dirty="0"/>
              <a:t>通信完毕时，</a:t>
            </a:r>
            <a:r>
              <a:rPr lang="en-US" altLang="zh-CN" sz="2100" dirty="0"/>
              <a:t>NCP </a:t>
            </a:r>
            <a:r>
              <a:rPr lang="zh-CN" altLang="en-US" sz="2100" dirty="0"/>
              <a:t>释放网络层连接，收回原来分配出去的 </a:t>
            </a:r>
            <a:r>
              <a:rPr lang="en-US" altLang="zh-CN" sz="2100" dirty="0"/>
              <a:t>IP </a:t>
            </a:r>
            <a:r>
              <a:rPr lang="zh-CN" altLang="en-US" sz="2100" dirty="0"/>
              <a:t>地址。接着，</a:t>
            </a:r>
            <a:r>
              <a:rPr lang="en-US" altLang="zh-CN" sz="2100" dirty="0"/>
              <a:t>LCP </a:t>
            </a:r>
            <a:r>
              <a:rPr lang="zh-CN" altLang="en-US" sz="2100" dirty="0"/>
              <a:t>释放数据链路层连接。最后释放的是物理层的连接。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22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2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
          <p:cNvSpPr>
            <a:spLocks noChangeArrowheads="1"/>
          </p:cNvSpPr>
          <p:nvPr/>
        </p:nvSpPr>
        <p:spPr bwMode="auto">
          <a:xfrm>
            <a:off x="6443714" y="357188"/>
            <a:ext cx="2232025" cy="352425"/>
          </a:xfrm>
          <a:prstGeom prst="rect">
            <a:avLst/>
          </a:prstGeom>
          <a:solidFill>
            <a:srgbClr val="FFFF66"/>
          </a:solidFill>
          <a:ln>
            <a:noFill/>
          </a:ln>
          <a:effectLst>
            <a:outerShdw dist="45791" dir="3378596"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设备之间无链路</a:t>
            </a:r>
          </a:p>
        </p:txBody>
      </p:sp>
      <p:sp>
        <p:nvSpPr>
          <p:cNvPr id="56323" name="Rectangle 4"/>
          <p:cNvSpPr>
            <a:spLocks noChangeArrowheads="1"/>
          </p:cNvSpPr>
          <p:nvPr/>
        </p:nvSpPr>
        <p:spPr bwMode="auto">
          <a:xfrm>
            <a:off x="3962400" y="357188"/>
            <a:ext cx="1589088" cy="352425"/>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链路静止</a:t>
            </a:r>
          </a:p>
        </p:txBody>
      </p:sp>
      <p:sp>
        <p:nvSpPr>
          <p:cNvPr id="56324" name="Rectangle 5"/>
          <p:cNvSpPr>
            <a:spLocks noChangeArrowheads="1"/>
          </p:cNvSpPr>
          <p:nvPr/>
        </p:nvSpPr>
        <p:spPr bwMode="auto">
          <a:xfrm>
            <a:off x="3962400" y="1273970"/>
            <a:ext cx="1589088" cy="352425"/>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链路建立</a:t>
            </a:r>
          </a:p>
        </p:txBody>
      </p:sp>
      <p:sp>
        <p:nvSpPr>
          <p:cNvPr id="56325" name="Rectangle 6"/>
          <p:cNvSpPr>
            <a:spLocks noChangeArrowheads="1"/>
          </p:cNvSpPr>
          <p:nvPr/>
        </p:nvSpPr>
        <p:spPr bwMode="auto">
          <a:xfrm>
            <a:off x="3962400" y="2190750"/>
            <a:ext cx="1589088" cy="353616"/>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鉴别</a:t>
            </a:r>
          </a:p>
        </p:txBody>
      </p:sp>
      <p:sp>
        <p:nvSpPr>
          <p:cNvPr id="56326" name="Rectangle 7"/>
          <p:cNvSpPr>
            <a:spLocks noChangeArrowheads="1"/>
          </p:cNvSpPr>
          <p:nvPr/>
        </p:nvSpPr>
        <p:spPr bwMode="auto">
          <a:xfrm>
            <a:off x="3962400" y="3107531"/>
            <a:ext cx="1589088" cy="353616"/>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网络层协议</a:t>
            </a:r>
          </a:p>
        </p:txBody>
      </p:sp>
      <p:sp>
        <p:nvSpPr>
          <p:cNvPr id="56327" name="Rectangle 8"/>
          <p:cNvSpPr>
            <a:spLocks noChangeArrowheads="1"/>
          </p:cNvSpPr>
          <p:nvPr/>
        </p:nvSpPr>
        <p:spPr bwMode="auto">
          <a:xfrm>
            <a:off x="3962400" y="4025504"/>
            <a:ext cx="1589088" cy="352425"/>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链路打开</a:t>
            </a:r>
          </a:p>
        </p:txBody>
      </p:sp>
      <p:sp>
        <p:nvSpPr>
          <p:cNvPr id="56328" name="Rectangle 9"/>
          <p:cNvSpPr>
            <a:spLocks noChangeArrowheads="1"/>
          </p:cNvSpPr>
          <p:nvPr/>
        </p:nvSpPr>
        <p:spPr bwMode="auto">
          <a:xfrm>
            <a:off x="250825" y="2190750"/>
            <a:ext cx="1589088" cy="353616"/>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链路终止</a:t>
            </a:r>
          </a:p>
        </p:txBody>
      </p:sp>
      <p:sp>
        <p:nvSpPr>
          <p:cNvPr id="56329" name="Rectangle 11"/>
          <p:cNvSpPr>
            <a:spLocks noChangeArrowheads="1"/>
          </p:cNvSpPr>
          <p:nvPr/>
        </p:nvSpPr>
        <p:spPr bwMode="auto">
          <a:xfrm>
            <a:off x="6611938" y="1273970"/>
            <a:ext cx="1943100" cy="352425"/>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物理链路</a:t>
            </a:r>
          </a:p>
        </p:txBody>
      </p:sp>
      <p:sp>
        <p:nvSpPr>
          <p:cNvPr id="56330" name="Rectangle 12"/>
          <p:cNvSpPr>
            <a:spLocks noChangeArrowheads="1"/>
          </p:cNvSpPr>
          <p:nvPr/>
        </p:nvSpPr>
        <p:spPr bwMode="auto">
          <a:xfrm>
            <a:off x="6611938" y="2190750"/>
            <a:ext cx="1943100" cy="353616"/>
          </a:xfrm>
          <a:prstGeom prst="rect">
            <a:avLst/>
          </a:prstGeom>
          <a:solidFill>
            <a:srgbClr val="FFFF66"/>
          </a:solidFill>
          <a:ln>
            <a:noFill/>
          </a:ln>
          <a:effectLst>
            <a:outerShdw dist="53882"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a:solidFill>
                  <a:schemeClr val="hlink"/>
                </a:solidFill>
                <a:ea typeface="黑体" pitchFamily="49" charset="-122"/>
              </a:rPr>
              <a:t>LCP </a:t>
            </a:r>
            <a:r>
              <a:rPr lang="zh-CN" altLang="en-US">
                <a:solidFill>
                  <a:schemeClr val="hlink"/>
                </a:solidFill>
                <a:ea typeface="黑体" pitchFamily="49" charset="-122"/>
              </a:rPr>
              <a:t>链路</a:t>
            </a:r>
          </a:p>
        </p:txBody>
      </p:sp>
      <p:sp>
        <p:nvSpPr>
          <p:cNvPr id="56331" name="Rectangle 13"/>
          <p:cNvSpPr>
            <a:spLocks noChangeArrowheads="1"/>
          </p:cNvSpPr>
          <p:nvPr/>
        </p:nvSpPr>
        <p:spPr bwMode="auto">
          <a:xfrm>
            <a:off x="6227764" y="3107531"/>
            <a:ext cx="2665412" cy="353616"/>
          </a:xfrm>
          <a:prstGeom prst="rect">
            <a:avLst/>
          </a:prstGeom>
          <a:solidFill>
            <a:srgbClr val="FFFF66"/>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已鉴别的 </a:t>
            </a:r>
            <a:r>
              <a:rPr lang="en-US" altLang="zh-CN">
                <a:solidFill>
                  <a:schemeClr val="hlink"/>
                </a:solidFill>
                <a:ea typeface="黑体" pitchFamily="49" charset="-122"/>
              </a:rPr>
              <a:t>LCP </a:t>
            </a:r>
            <a:r>
              <a:rPr lang="zh-CN" altLang="en-US">
                <a:solidFill>
                  <a:schemeClr val="hlink"/>
                </a:solidFill>
                <a:ea typeface="黑体" pitchFamily="49" charset="-122"/>
              </a:rPr>
              <a:t>链路</a:t>
            </a:r>
          </a:p>
        </p:txBody>
      </p:sp>
      <p:sp>
        <p:nvSpPr>
          <p:cNvPr id="56332" name="Rectangle 14"/>
          <p:cNvSpPr>
            <a:spLocks noChangeArrowheads="1"/>
          </p:cNvSpPr>
          <p:nvPr/>
        </p:nvSpPr>
        <p:spPr bwMode="auto">
          <a:xfrm>
            <a:off x="6084890" y="3935066"/>
            <a:ext cx="2916237" cy="634603"/>
          </a:xfrm>
          <a:prstGeom prst="rect">
            <a:avLst/>
          </a:prstGeom>
          <a:solidFill>
            <a:srgbClr val="FFFF66"/>
          </a:solidFill>
          <a:ln>
            <a:noFill/>
          </a:ln>
          <a:effectLst>
            <a:outerShdw dist="45791" dir="2021404"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已鉴别的 </a:t>
            </a:r>
            <a:r>
              <a:rPr lang="en-US" altLang="zh-CN">
                <a:solidFill>
                  <a:schemeClr val="hlink"/>
                </a:solidFill>
                <a:ea typeface="黑体" pitchFamily="49" charset="-122"/>
              </a:rPr>
              <a:t>LCP </a:t>
            </a:r>
            <a:r>
              <a:rPr lang="zh-CN" altLang="en-US">
                <a:solidFill>
                  <a:schemeClr val="hlink"/>
                </a:solidFill>
                <a:ea typeface="黑体" pitchFamily="49" charset="-122"/>
              </a:rPr>
              <a:t>链路</a:t>
            </a:r>
          </a:p>
          <a:p>
            <a:pPr algn="ctr" eaLnBrk="1" hangingPunct="1">
              <a:buFont typeface="Arial" charset="0"/>
              <a:buNone/>
            </a:pPr>
            <a:r>
              <a:rPr lang="zh-CN" altLang="en-US">
                <a:solidFill>
                  <a:schemeClr val="hlink"/>
                </a:solidFill>
                <a:ea typeface="黑体" pitchFamily="49" charset="-122"/>
              </a:rPr>
              <a:t>和 </a:t>
            </a:r>
            <a:r>
              <a:rPr lang="en-US" altLang="zh-CN">
                <a:solidFill>
                  <a:schemeClr val="hlink"/>
                </a:solidFill>
                <a:ea typeface="黑体" pitchFamily="49" charset="-122"/>
              </a:rPr>
              <a:t>NCP </a:t>
            </a:r>
            <a:r>
              <a:rPr lang="zh-CN" altLang="en-US">
                <a:solidFill>
                  <a:schemeClr val="hlink"/>
                </a:solidFill>
                <a:ea typeface="黑体" pitchFamily="49" charset="-122"/>
              </a:rPr>
              <a:t>链路</a:t>
            </a:r>
          </a:p>
        </p:txBody>
      </p:sp>
      <p:sp>
        <p:nvSpPr>
          <p:cNvPr id="56333" name="Line 15"/>
          <p:cNvSpPr>
            <a:spLocks noChangeShapeType="1"/>
          </p:cNvSpPr>
          <p:nvPr/>
        </p:nvSpPr>
        <p:spPr bwMode="auto">
          <a:xfrm>
            <a:off x="7583488" y="709615"/>
            <a:ext cx="0" cy="56435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56334" name="Line 16"/>
          <p:cNvSpPr>
            <a:spLocks noChangeShapeType="1"/>
          </p:cNvSpPr>
          <p:nvPr/>
        </p:nvSpPr>
        <p:spPr bwMode="auto">
          <a:xfrm>
            <a:off x="7583488" y="1626394"/>
            <a:ext cx="0" cy="56435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56335" name="Line 17"/>
          <p:cNvSpPr>
            <a:spLocks noChangeShapeType="1"/>
          </p:cNvSpPr>
          <p:nvPr/>
        </p:nvSpPr>
        <p:spPr bwMode="auto">
          <a:xfrm>
            <a:off x="7583488" y="2544411"/>
            <a:ext cx="0" cy="56316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56336" name="Freeform 18"/>
          <p:cNvSpPr>
            <a:spLocks/>
          </p:cNvSpPr>
          <p:nvPr/>
        </p:nvSpPr>
        <p:spPr bwMode="auto">
          <a:xfrm>
            <a:off x="7581900" y="3461148"/>
            <a:ext cx="1588" cy="529828"/>
          </a:xfrm>
          <a:custGeom>
            <a:avLst/>
            <a:gdLst>
              <a:gd name="T0" fmla="*/ 2147483646 w 1"/>
              <a:gd name="T1" fmla="*/ 0 h 445"/>
              <a:gd name="T2" fmla="*/ 0 w 1"/>
              <a:gd name="T3" fmla="*/ 2147483646 h 445"/>
              <a:gd name="T4" fmla="*/ 0 60000 65536"/>
              <a:gd name="T5" fmla="*/ 0 60000 65536"/>
              <a:gd name="T6" fmla="*/ 0 w 1"/>
              <a:gd name="T7" fmla="*/ 0 h 445"/>
              <a:gd name="T8" fmla="*/ 1 w 1"/>
              <a:gd name="T9" fmla="*/ 445 h 445"/>
            </a:gdLst>
            <a:ahLst/>
            <a:cxnLst>
              <a:cxn ang="T4">
                <a:pos x="T0" y="T1"/>
              </a:cxn>
              <a:cxn ang="T5">
                <a:pos x="T2" y="T3"/>
              </a:cxn>
            </a:cxnLst>
            <a:rect l="T6" t="T7" r="T8" b="T9"/>
            <a:pathLst>
              <a:path w="1" h="445">
                <a:moveTo>
                  <a:pt x="1" y="0"/>
                </a:moveTo>
                <a:lnTo>
                  <a:pt x="0" y="445"/>
                </a:lnTo>
              </a:path>
            </a:pathLst>
          </a:custGeom>
          <a:noFill/>
          <a:ln w="28575" cmpd="sng">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56337" name="Line 19"/>
          <p:cNvSpPr>
            <a:spLocks noChangeShapeType="1"/>
          </p:cNvSpPr>
          <p:nvPr/>
        </p:nvSpPr>
        <p:spPr bwMode="auto">
          <a:xfrm>
            <a:off x="4757738" y="709615"/>
            <a:ext cx="0" cy="56435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56338" name="Line 20"/>
          <p:cNvSpPr>
            <a:spLocks noChangeShapeType="1"/>
          </p:cNvSpPr>
          <p:nvPr/>
        </p:nvSpPr>
        <p:spPr bwMode="auto">
          <a:xfrm>
            <a:off x="4757738" y="1626394"/>
            <a:ext cx="0" cy="56435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56339" name="Line 21"/>
          <p:cNvSpPr>
            <a:spLocks noChangeShapeType="1"/>
          </p:cNvSpPr>
          <p:nvPr/>
        </p:nvSpPr>
        <p:spPr bwMode="auto">
          <a:xfrm>
            <a:off x="4757738" y="2544411"/>
            <a:ext cx="0" cy="56316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56340" name="Line 22"/>
          <p:cNvSpPr>
            <a:spLocks noChangeShapeType="1"/>
          </p:cNvSpPr>
          <p:nvPr/>
        </p:nvSpPr>
        <p:spPr bwMode="auto">
          <a:xfrm>
            <a:off x="4757738" y="3461148"/>
            <a:ext cx="0" cy="56435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56341" name="Line 23"/>
          <p:cNvSpPr>
            <a:spLocks noChangeShapeType="1"/>
          </p:cNvSpPr>
          <p:nvPr/>
        </p:nvSpPr>
        <p:spPr bwMode="auto">
          <a:xfrm flipH="1">
            <a:off x="1841500" y="2366963"/>
            <a:ext cx="2120900" cy="1191"/>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lIns="91340" tIns="45670" rIns="91340" bIns="45670"/>
          <a:lstStyle/>
          <a:p>
            <a:endParaRPr lang="zh-CN" altLang="en-US"/>
          </a:p>
        </p:txBody>
      </p:sp>
      <p:sp>
        <p:nvSpPr>
          <p:cNvPr id="56342" name="Freeform 24"/>
          <p:cNvSpPr>
            <a:spLocks/>
          </p:cNvSpPr>
          <p:nvPr/>
        </p:nvSpPr>
        <p:spPr bwMode="auto">
          <a:xfrm>
            <a:off x="1047750" y="2551510"/>
            <a:ext cx="2914650" cy="1638300"/>
          </a:xfrm>
          <a:custGeom>
            <a:avLst/>
            <a:gdLst>
              <a:gd name="T0" fmla="*/ 2147483646 w 1497"/>
              <a:gd name="T1" fmla="*/ 2147483646 h 998"/>
              <a:gd name="T2" fmla="*/ 0 w 1497"/>
              <a:gd name="T3" fmla="*/ 2147483646 h 998"/>
              <a:gd name="T4" fmla="*/ 0 w 1497"/>
              <a:gd name="T5" fmla="*/ 0 h 998"/>
              <a:gd name="T6" fmla="*/ 0 60000 65536"/>
              <a:gd name="T7" fmla="*/ 0 60000 65536"/>
              <a:gd name="T8" fmla="*/ 0 60000 65536"/>
              <a:gd name="T9" fmla="*/ 0 w 1497"/>
              <a:gd name="T10" fmla="*/ 0 h 998"/>
              <a:gd name="T11" fmla="*/ 1497 w 1497"/>
              <a:gd name="T12" fmla="*/ 998 h 998"/>
            </a:gdLst>
            <a:ahLst/>
            <a:cxnLst>
              <a:cxn ang="T6">
                <a:pos x="T0" y="T1"/>
              </a:cxn>
              <a:cxn ang="T7">
                <a:pos x="T2" y="T3"/>
              </a:cxn>
              <a:cxn ang="T8">
                <a:pos x="T4" y="T5"/>
              </a:cxn>
            </a:cxnLst>
            <a:rect l="T9" t="T10" r="T11" b="T12"/>
            <a:pathLst>
              <a:path w="1497" h="998">
                <a:moveTo>
                  <a:pt x="1497" y="998"/>
                </a:moveTo>
                <a:lnTo>
                  <a:pt x="0" y="998"/>
                </a:lnTo>
                <a:lnTo>
                  <a:pt x="0" y="0"/>
                </a:lnTo>
              </a:path>
            </a:pathLst>
          </a:custGeom>
          <a:noFill/>
          <a:ln w="28575" cmpd="sng">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56343" name="Freeform 25"/>
          <p:cNvSpPr>
            <a:spLocks/>
          </p:cNvSpPr>
          <p:nvPr/>
        </p:nvSpPr>
        <p:spPr bwMode="auto">
          <a:xfrm flipV="1">
            <a:off x="1047750" y="432198"/>
            <a:ext cx="2914650" cy="1774031"/>
          </a:xfrm>
          <a:custGeom>
            <a:avLst/>
            <a:gdLst>
              <a:gd name="T0" fmla="*/ 2147483646 w 1497"/>
              <a:gd name="T1" fmla="*/ 2147483646 h 998"/>
              <a:gd name="T2" fmla="*/ 0 w 1497"/>
              <a:gd name="T3" fmla="*/ 2147483646 h 998"/>
              <a:gd name="T4" fmla="*/ 0 w 1497"/>
              <a:gd name="T5" fmla="*/ 0 h 998"/>
              <a:gd name="T6" fmla="*/ 0 60000 65536"/>
              <a:gd name="T7" fmla="*/ 0 60000 65536"/>
              <a:gd name="T8" fmla="*/ 0 60000 65536"/>
              <a:gd name="T9" fmla="*/ 0 w 1497"/>
              <a:gd name="T10" fmla="*/ 0 h 998"/>
              <a:gd name="T11" fmla="*/ 1497 w 1497"/>
              <a:gd name="T12" fmla="*/ 998 h 998"/>
            </a:gdLst>
            <a:ahLst/>
            <a:cxnLst>
              <a:cxn ang="T6">
                <a:pos x="T0" y="T1"/>
              </a:cxn>
              <a:cxn ang="T7">
                <a:pos x="T2" y="T3"/>
              </a:cxn>
              <a:cxn ang="T8">
                <a:pos x="T4" y="T5"/>
              </a:cxn>
            </a:cxnLst>
            <a:rect l="T9" t="T10" r="T11" b="T12"/>
            <a:pathLst>
              <a:path w="1497" h="998">
                <a:moveTo>
                  <a:pt x="1497" y="998"/>
                </a:moveTo>
                <a:lnTo>
                  <a:pt x="0" y="998"/>
                </a:lnTo>
                <a:lnTo>
                  <a:pt x="0" y="0"/>
                </a:lnTo>
              </a:path>
            </a:pathLst>
          </a:custGeom>
          <a:noFill/>
          <a:ln w="28575" cmpd="sng">
            <a:solidFill>
              <a:schemeClr val="folHlink"/>
            </a:solidFill>
            <a:round/>
            <a:headEnd type="triangle" w="med" len="lg"/>
            <a:tailEnd/>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56344" name="Freeform 26"/>
          <p:cNvSpPr>
            <a:spLocks/>
          </p:cNvSpPr>
          <p:nvPr/>
        </p:nvSpPr>
        <p:spPr bwMode="auto">
          <a:xfrm>
            <a:off x="2459038" y="592931"/>
            <a:ext cx="1503362" cy="867966"/>
          </a:xfrm>
          <a:custGeom>
            <a:avLst/>
            <a:gdLst>
              <a:gd name="T0" fmla="*/ 2147483646 w 772"/>
              <a:gd name="T1" fmla="*/ 2147483646 h 590"/>
              <a:gd name="T2" fmla="*/ 0 w 772"/>
              <a:gd name="T3" fmla="*/ 2147483646 h 590"/>
              <a:gd name="T4" fmla="*/ 0 w 772"/>
              <a:gd name="T5" fmla="*/ 0 h 590"/>
              <a:gd name="T6" fmla="*/ 2147483646 w 772"/>
              <a:gd name="T7" fmla="*/ 0 h 590"/>
              <a:gd name="T8" fmla="*/ 0 60000 65536"/>
              <a:gd name="T9" fmla="*/ 0 60000 65536"/>
              <a:gd name="T10" fmla="*/ 0 60000 65536"/>
              <a:gd name="T11" fmla="*/ 0 60000 65536"/>
              <a:gd name="T12" fmla="*/ 0 w 772"/>
              <a:gd name="T13" fmla="*/ 0 h 590"/>
              <a:gd name="T14" fmla="*/ 772 w 772"/>
              <a:gd name="T15" fmla="*/ 590 h 590"/>
            </a:gdLst>
            <a:ahLst/>
            <a:cxnLst>
              <a:cxn ang="T8">
                <a:pos x="T0" y="T1"/>
              </a:cxn>
              <a:cxn ang="T9">
                <a:pos x="T2" y="T3"/>
              </a:cxn>
              <a:cxn ang="T10">
                <a:pos x="T4" y="T5"/>
              </a:cxn>
              <a:cxn ang="T11">
                <a:pos x="T6" y="T7"/>
              </a:cxn>
            </a:cxnLst>
            <a:rect l="T12" t="T13" r="T14" b="T15"/>
            <a:pathLst>
              <a:path w="772" h="590">
                <a:moveTo>
                  <a:pt x="772" y="590"/>
                </a:moveTo>
                <a:lnTo>
                  <a:pt x="0" y="590"/>
                </a:lnTo>
                <a:lnTo>
                  <a:pt x="0" y="0"/>
                </a:lnTo>
                <a:lnTo>
                  <a:pt x="772" y="0"/>
                </a:lnTo>
              </a:path>
            </a:pathLst>
          </a:custGeom>
          <a:noFill/>
          <a:ln w="28575" cmpd="sng">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lIns="91340" tIns="45670" rIns="91340" bIns="45670"/>
          <a:lstStyle/>
          <a:p>
            <a:endParaRPr lang="zh-CN" altLang="en-US"/>
          </a:p>
        </p:txBody>
      </p:sp>
      <p:sp>
        <p:nvSpPr>
          <p:cNvPr id="56345" name="Text Box 27"/>
          <p:cNvSpPr txBox="1">
            <a:spLocks noChangeArrowheads="1"/>
          </p:cNvSpPr>
          <p:nvPr/>
        </p:nvSpPr>
        <p:spPr bwMode="auto">
          <a:xfrm>
            <a:off x="4818072" y="772762"/>
            <a:ext cx="1800291"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chemeClr val="hlink"/>
                </a:solidFill>
                <a:ea typeface="黑体" pitchFamily="49" charset="-122"/>
              </a:rPr>
              <a:t>物理层连接建立</a:t>
            </a:r>
          </a:p>
        </p:txBody>
      </p:sp>
      <p:sp>
        <p:nvSpPr>
          <p:cNvPr id="56346" name="Text Box 28"/>
          <p:cNvSpPr txBox="1">
            <a:spLocks noChangeArrowheads="1"/>
          </p:cNvSpPr>
          <p:nvPr/>
        </p:nvSpPr>
        <p:spPr bwMode="auto">
          <a:xfrm>
            <a:off x="4818064" y="1705024"/>
            <a:ext cx="1616587"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a:solidFill>
                  <a:schemeClr val="hlink"/>
                </a:solidFill>
                <a:ea typeface="黑体" pitchFamily="49" charset="-122"/>
              </a:rPr>
              <a:t>LCP </a:t>
            </a:r>
            <a:r>
              <a:rPr lang="zh-CN" altLang="en-US">
                <a:solidFill>
                  <a:schemeClr val="hlink"/>
                </a:solidFill>
                <a:ea typeface="黑体" pitchFamily="49" charset="-122"/>
              </a:rPr>
              <a:t>配置协商</a:t>
            </a:r>
          </a:p>
        </p:txBody>
      </p:sp>
      <p:sp>
        <p:nvSpPr>
          <p:cNvPr id="56347" name="Text Box 29"/>
          <p:cNvSpPr txBox="1">
            <a:spLocks noChangeArrowheads="1"/>
          </p:cNvSpPr>
          <p:nvPr/>
        </p:nvSpPr>
        <p:spPr bwMode="auto">
          <a:xfrm>
            <a:off x="4716470" y="2593231"/>
            <a:ext cx="2261956"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chemeClr val="hlink"/>
                </a:solidFill>
                <a:ea typeface="黑体" pitchFamily="49" charset="-122"/>
              </a:rPr>
              <a:t>鉴别成功或无需鉴别</a:t>
            </a:r>
          </a:p>
        </p:txBody>
      </p:sp>
      <p:sp>
        <p:nvSpPr>
          <p:cNvPr id="56348" name="Text Box 30"/>
          <p:cNvSpPr txBox="1">
            <a:spLocks noChangeArrowheads="1"/>
          </p:cNvSpPr>
          <p:nvPr/>
        </p:nvSpPr>
        <p:spPr bwMode="auto">
          <a:xfrm>
            <a:off x="4800604" y="3550492"/>
            <a:ext cx="1655059"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a:solidFill>
                  <a:schemeClr val="hlink"/>
                </a:solidFill>
                <a:ea typeface="黑体" pitchFamily="49" charset="-122"/>
              </a:rPr>
              <a:t>NCP </a:t>
            </a:r>
            <a:r>
              <a:rPr lang="zh-CN" altLang="en-US">
                <a:solidFill>
                  <a:schemeClr val="hlink"/>
                </a:solidFill>
                <a:ea typeface="黑体" pitchFamily="49" charset="-122"/>
              </a:rPr>
              <a:t>配置协商</a:t>
            </a:r>
          </a:p>
        </p:txBody>
      </p:sp>
      <p:sp>
        <p:nvSpPr>
          <p:cNvPr id="56349" name="Text Box 31"/>
          <p:cNvSpPr txBox="1">
            <a:spLocks noChangeArrowheads="1"/>
          </p:cNvSpPr>
          <p:nvPr/>
        </p:nvSpPr>
        <p:spPr bwMode="auto">
          <a:xfrm>
            <a:off x="348324" y="2957518"/>
            <a:ext cx="1338627" cy="6462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hlink"/>
                </a:solidFill>
                <a:ea typeface="黑体" pitchFamily="49" charset="-122"/>
              </a:rPr>
              <a:t>链路故障或</a:t>
            </a:r>
          </a:p>
          <a:p>
            <a:pPr algn="ctr" eaLnBrk="1" hangingPunct="1">
              <a:buFont typeface="Arial" charset="0"/>
              <a:buNone/>
            </a:pPr>
            <a:r>
              <a:rPr lang="zh-CN" altLang="en-US">
                <a:solidFill>
                  <a:schemeClr val="hlink"/>
                </a:solidFill>
                <a:ea typeface="黑体" pitchFamily="49" charset="-122"/>
              </a:rPr>
              <a:t>关闭请求</a:t>
            </a:r>
          </a:p>
        </p:txBody>
      </p:sp>
      <p:sp>
        <p:nvSpPr>
          <p:cNvPr id="56350" name="Text Box 32"/>
          <p:cNvSpPr txBox="1">
            <a:spLocks noChangeArrowheads="1"/>
          </p:cNvSpPr>
          <p:nvPr/>
        </p:nvSpPr>
        <p:spPr bwMode="auto">
          <a:xfrm>
            <a:off x="466331" y="1033465"/>
            <a:ext cx="1154922" cy="5354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80000"/>
              </a:lnSpc>
              <a:buFont typeface="Arial" charset="0"/>
              <a:buNone/>
            </a:pPr>
            <a:r>
              <a:rPr lang="en-US" altLang="zh-CN">
                <a:solidFill>
                  <a:schemeClr val="hlink"/>
                </a:solidFill>
                <a:ea typeface="黑体" pitchFamily="49" charset="-122"/>
              </a:rPr>
              <a:t>LCP </a:t>
            </a:r>
            <a:r>
              <a:rPr lang="zh-CN" altLang="en-US">
                <a:solidFill>
                  <a:schemeClr val="hlink"/>
                </a:solidFill>
                <a:ea typeface="黑体" pitchFamily="49" charset="-122"/>
              </a:rPr>
              <a:t>链路</a:t>
            </a:r>
          </a:p>
          <a:p>
            <a:pPr algn="ctr" eaLnBrk="1" hangingPunct="1">
              <a:lnSpc>
                <a:spcPct val="80000"/>
              </a:lnSpc>
              <a:buFont typeface="Arial" charset="0"/>
              <a:buNone/>
            </a:pPr>
            <a:r>
              <a:rPr lang="zh-CN" altLang="en-US">
                <a:solidFill>
                  <a:schemeClr val="hlink"/>
                </a:solidFill>
                <a:ea typeface="黑体" pitchFamily="49" charset="-122"/>
              </a:rPr>
              <a:t>终止</a:t>
            </a:r>
          </a:p>
        </p:txBody>
      </p:sp>
      <p:sp>
        <p:nvSpPr>
          <p:cNvPr id="56351" name="Text Box 33"/>
          <p:cNvSpPr txBox="1">
            <a:spLocks noChangeArrowheads="1"/>
          </p:cNvSpPr>
          <p:nvPr/>
        </p:nvSpPr>
        <p:spPr bwMode="auto">
          <a:xfrm>
            <a:off x="2268540" y="2012206"/>
            <a:ext cx="1107794" cy="369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chemeClr val="hlink"/>
                </a:solidFill>
                <a:ea typeface="黑体" pitchFamily="49" charset="-122"/>
              </a:rPr>
              <a:t>鉴别失败</a:t>
            </a:r>
          </a:p>
        </p:txBody>
      </p:sp>
      <p:sp>
        <p:nvSpPr>
          <p:cNvPr id="56352" name="Text Box 34"/>
          <p:cNvSpPr txBox="1">
            <a:spLocks noChangeArrowheads="1"/>
          </p:cNvSpPr>
          <p:nvPr/>
        </p:nvSpPr>
        <p:spPr bwMode="auto">
          <a:xfrm>
            <a:off x="1841510" y="767956"/>
            <a:ext cx="1154922" cy="5354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80000"/>
              </a:lnSpc>
              <a:buFont typeface="Arial" charset="0"/>
              <a:buNone/>
            </a:pPr>
            <a:r>
              <a:rPr lang="en-US" altLang="zh-CN">
                <a:solidFill>
                  <a:schemeClr val="hlink"/>
                </a:solidFill>
                <a:ea typeface="黑体" pitchFamily="49" charset="-122"/>
              </a:rPr>
              <a:t>LCP </a:t>
            </a:r>
            <a:r>
              <a:rPr lang="zh-CN" altLang="en-US">
                <a:solidFill>
                  <a:schemeClr val="hlink"/>
                </a:solidFill>
                <a:ea typeface="黑体" pitchFamily="49" charset="-122"/>
              </a:rPr>
              <a:t>配置</a:t>
            </a:r>
          </a:p>
          <a:p>
            <a:pPr eaLnBrk="1" hangingPunct="1">
              <a:lnSpc>
                <a:spcPct val="80000"/>
              </a:lnSpc>
              <a:buFont typeface="Arial" charset="0"/>
              <a:buNone/>
            </a:pPr>
            <a:r>
              <a:rPr lang="zh-CN" altLang="en-US">
                <a:solidFill>
                  <a:schemeClr val="hlink"/>
                </a:solidFill>
                <a:ea typeface="黑体" pitchFamily="49" charset="-122"/>
              </a:rPr>
              <a:t>协商失败</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0459EF97-3381-4808-8323-38581B7FE95A}" type="slidenum">
              <a:rPr lang="zh-CN" altLang="en-US" sz="1400"/>
              <a:pPr algn="r" eaLnBrk="1" hangingPunct="1">
                <a:buFont typeface="Arial" charset="0"/>
                <a:buNone/>
              </a:pPr>
              <a:t>56</a:t>
            </a:fld>
            <a:endParaRPr lang="en-US" altLang="zh-CN" sz="1400"/>
          </a:p>
        </p:txBody>
      </p:sp>
      <p:sp>
        <p:nvSpPr>
          <p:cNvPr id="58371" name="Rectangle 2"/>
          <p:cNvSpPr>
            <a:spLocks noGrp="1" noRot="1" noChangeArrowheads="1"/>
          </p:cNvSpPr>
          <p:nvPr>
            <p:ph type="title" idx="4294967295"/>
          </p:nvPr>
        </p:nvSpPr>
        <p:spPr>
          <a:xfrm>
            <a:off x="800100" y="195486"/>
            <a:ext cx="7543800" cy="597694"/>
          </a:xfrm>
        </p:spPr>
        <p:txBody>
          <a:bodyPr anchor="ctr"/>
          <a:lstStyle/>
          <a:p>
            <a:pPr eaLnBrk="1" hangingPunct="1">
              <a:lnSpc>
                <a:spcPct val="120000"/>
              </a:lnSpc>
              <a:spcBef>
                <a:spcPts val="0"/>
              </a:spcBef>
              <a:spcAft>
                <a:spcPts val="0"/>
              </a:spcAft>
            </a:pPr>
            <a:r>
              <a:rPr lang="zh-CN" altLang="en-US" dirty="0"/>
              <a:t>小结</a:t>
            </a:r>
          </a:p>
        </p:txBody>
      </p:sp>
      <p:sp>
        <p:nvSpPr>
          <p:cNvPr id="39940" name="Rectangle 3"/>
          <p:cNvSpPr>
            <a:spLocks noGrp="1" noRot="1" noChangeArrowheads="1"/>
          </p:cNvSpPr>
          <p:nvPr>
            <p:ph type="body" idx="4294967295"/>
          </p:nvPr>
        </p:nvSpPr>
        <p:spPr>
          <a:xfrm>
            <a:off x="800100" y="915566"/>
            <a:ext cx="7561263" cy="3528392"/>
          </a:xfrm>
        </p:spPr>
        <p:txBody>
          <a:bodyPr rtlCol="0">
            <a:noAutofit/>
          </a:bodyPr>
          <a:lstStyle/>
          <a:p>
            <a:pPr marL="274019" indent="-274019" eaLnBrk="1" fontAlgn="auto" hangingPunct="1">
              <a:lnSpc>
                <a:spcPct val="120000"/>
              </a:lnSpc>
              <a:spcBef>
                <a:spcPts val="0"/>
              </a:spcBef>
              <a:spcAft>
                <a:spcPts val="0"/>
              </a:spcAft>
              <a:buFont typeface="Arial" panose="020B0604020202020204" pitchFamily="34" charset="0"/>
              <a:buChar char="•"/>
              <a:defRPr/>
            </a:pPr>
            <a:r>
              <a:rPr lang="zh-CN" altLang="en-US" sz="1800" dirty="0"/>
              <a:t>数据链路层的简单模型</a:t>
            </a:r>
            <a:endParaRPr lang="en-US" altLang="zh-CN" sz="1800" dirty="0"/>
          </a:p>
          <a:p>
            <a:pPr marL="274019" indent="-274019" eaLnBrk="1" fontAlgn="auto" hangingPunct="1">
              <a:lnSpc>
                <a:spcPct val="120000"/>
              </a:lnSpc>
              <a:spcBef>
                <a:spcPts val="0"/>
              </a:spcBef>
              <a:spcAft>
                <a:spcPts val="0"/>
              </a:spcAft>
              <a:buFont typeface="Arial" panose="020B0604020202020204" pitchFamily="34" charset="0"/>
              <a:buChar char="•"/>
              <a:defRPr/>
            </a:pPr>
            <a:r>
              <a:rPr lang="zh-CN" altLang="en-US" sz="1800" dirty="0"/>
              <a:t>数据链路层协议的三大任务</a:t>
            </a:r>
          </a:p>
          <a:p>
            <a:pPr marL="662116" lvl="1" indent="-342452" eaLnBrk="1" fontAlgn="auto" hangingPunct="1">
              <a:lnSpc>
                <a:spcPct val="120000"/>
              </a:lnSpc>
              <a:spcBef>
                <a:spcPts val="0"/>
              </a:spcBef>
              <a:spcAft>
                <a:spcPts val="0"/>
              </a:spcAft>
              <a:buFont typeface="Wingdings" panose="05000000000000000000" pitchFamily="2" charset="2"/>
              <a:buChar char="ü"/>
              <a:defRPr/>
            </a:pPr>
            <a:r>
              <a:rPr lang="zh-CN" altLang="en-US" sz="1600" dirty="0"/>
              <a:t> </a:t>
            </a:r>
            <a:r>
              <a:rPr lang="zh-CN" altLang="en-US" sz="1600" dirty="0">
                <a:sym typeface="Arial" panose="020B0604020202020204" pitchFamily="34" charset="0"/>
              </a:rPr>
              <a:t>封装成帧——帧定界</a:t>
            </a:r>
          </a:p>
          <a:p>
            <a:pPr marL="662116" lvl="1" indent="-342452" eaLnBrk="1" fontAlgn="auto" hangingPunct="1">
              <a:lnSpc>
                <a:spcPct val="120000"/>
              </a:lnSpc>
              <a:spcBef>
                <a:spcPts val="0"/>
              </a:spcBef>
              <a:spcAft>
                <a:spcPts val="0"/>
              </a:spcAft>
              <a:buFont typeface="Wingdings" panose="05000000000000000000" pitchFamily="2" charset="2"/>
              <a:buChar char="ü"/>
              <a:defRPr/>
            </a:pPr>
            <a:r>
              <a:rPr lang="zh-CN" altLang="en-US" sz="1600" dirty="0">
                <a:sym typeface="Arial" panose="020B0604020202020204" pitchFamily="34" charset="0"/>
              </a:rPr>
              <a:t> 透明传输——字节填充</a:t>
            </a:r>
          </a:p>
          <a:p>
            <a:pPr marL="662116" lvl="1" indent="-342452" eaLnBrk="1" fontAlgn="auto" hangingPunct="1">
              <a:lnSpc>
                <a:spcPct val="120000"/>
              </a:lnSpc>
              <a:spcBef>
                <a:spcPts val="0"/>
              </a:spcBef>
              <a:spcAft>
                <a:spcPts val="0"/>
              </a:spcAft>
              <a:buFont typeface="Wingdings" panose="05000000000000000000" pitchFamily="2" charset="2"/>
              <a:buChar char="ü"/>
              <a:defRPr/>
            </a:pPr>
            <a:r>
              <a:rPr lang="zh-CN" altLang="en-US" sz="1600" dirty="0">
                <a:sym typeface="Arial" panose="020B0604020202020204" pitchFamily="34" charset="0"/>
              </a:rPr>
              <a:t> 差错控制</a:t>
            </a:r>
            <a:endParaRPr lang="zh-CN" altLang="en-US" sz="1600" dirty="0"/>
          </a:p>
          <a:p>
            <a:pPr marL="342452" lvl="1" indent="-342452" eaLnBrk="1" fontAlgn="auto" hangingPunct="1">
              <a:lnSpc>
                <a:spcPct val="120000"/>
              </a:lnSpc>
              <a:spcBef>
                <a:spcPts val="0"/>
              </a:spcBef>
              <a:spcAft>
                <a:spcPts val="0"/>
              </a:spcAft>
              <a:buClr>
                <a:schemeClr val="tx2"/>
              </a:buClr>
              <a:buFont typeface="Arial" panose="020B0604020202020204" pitchFamily="34" charset="0"/>
              <a:buChar char="•"/>
              <a:defRPr/>
            </a:pPr>
            <a:r>
              <a:rPr lang="zh-CN" altLang="en-US" sz="1800" dirty="0"/>
              <a:t> 处理差错的基本策略——检错码和纠错码</a:t>
            </a:r>
            <a:r>
              <a:rPr lang="zh-CN" altLang="en-US" sz="1800" dirty="0">
                <a:sym typeface="Arial" panose="020B0604020202020204" pitchFamily="34" charset="0"/>
              </a:rPr>
              <a:t>  </a:t>
            </a:r>
          </a:p>
          <a:p>
            <a:pPr marL="662116" lvl="1" indent="-342452" eaLnBrk="1" fontAlgn="auto" hangingPunct="1">
              <a:lnSpc>
                <a:spcPct val="120000"/>
              </a:lnSpc>
              <a:spcBef>
                <a:spcPts val="0"/>
              </a:spcBef>
              <a:spcAft>
                <a:spcPts val="0"/>
              </a:spcAft>
              <a:buFont typeface="Wingdings" panose="05000000000000000000" pitchFamily="2" charset="2"/>
              <a:buChar char="ü"/>
              <a:defRPr/>
            </a:pPr>
            <a:r>
              <a:rPr lang="zh-CN" altLang="en-US" sz="1600" dirty="0">
                <a:sym typeface="Arial" panose="020B0604020202020204" pitchFamily="34" charset="0"/>
              </a:rPr>
              <a:t>码字，海明距离，奇偶校验码</a:t>
            </a:r>
          </a:p>
          <a:p>
            <a:pPr marL="662116" lvl="1" indent="-342452" eaLnBrk="1" fontAlgn="auto" hangingPunct="1">
              <a:lnSpc>
                <a:spcPct val="120000"/>
              </a:lnSpc>
              <a:spcBef>
                <a:spcPts val="0"/>
              </a:spcBef>
              <a:spcAft>
                <a:spcPts val="0"/>
              </a:spcAft>
              <a:buFont typeface="Wingdings" panose="05000000000000000000" pitchFamily="2" charset="2"/>
              <a:buChar char="ü"/>
              <a:defRPr/>
            </a:pPr>
            <a:r>
              <a:rPr lang="zh-CN" altLang="en-US" sz="1600" dirty="0">
                <a:sym typeface="Arial" panose="020B0604020202020204" pitchFamily="34" charset="0"/>
              </a:rPr>
              <a:t>一位纠错码</a:t>
            </a:r>
            <a:r>
              <a:rPr lang="en-US" altLang="zh-CN" sz="1600" dirty="0">
                <a:sym typeface="Arial" panose="020B0604020202020204" pitchFamily="34" charset="0"/>
              </a:rPr>
              <a:t>-</a:t>
            </a:r>
            <a:r>
              <a:rPr lang="zh-CN" altLang="en-US" sz="1600" dirty="0">
                <a:sym typeface="Arial" panose="020B0604020202020204" pitchFamily="34" charset="0"/>
              </a:rPr>
              <a:t>海明码的原理和使用方法</a:t>
            </a:r>
            <a:endParaRPr lang="en-US" altLang="zh-CN" sz="1600" dirty="0">
              <a:sym typeface="Arial" panose="020B0604020202020204" pitchFamily="34" charset="0"/>
            </a:endParaRPr>
          </a:p>
          <a:p>
            <a:pPr marL="662116" lvl="1" indent="-342452" eaLnBrk="1" fontAlgn="auto" hangingPunct="1">
              <a:lnSpc>
                <a:spcPct val="120000"/>
              </a:lnSpc>
              <a:spcBef>
                <a:spcPts val="0"/>
              </a:spcBef>
              <a:spcAft>
                <a:spcPts val="0"/>
              </a:spcAft>
              <a:buFont typeface="Wingdings" panose="05000000000000000000" pitchFamily="2" charset="2"/>
              <a:buChar char="ü"/>
              <a:defRPr/>
            </a:pPr>
            <a:r>
              <a:rPr lang="zh-CN" altLang="en-US" sz="1600" dirty="0"/>
              <a:t>循环冗余检验</a:t>
            </a:r>
            <a:r>
              <a:rPr lang="en-US" altLang="zh-CN" sz="1600" dirty="0"/>
              <a:t>CRC</a:t>
            </a:r>
            <a:r>
              <a:rPr lang="zh-CN" altLang="en-US" sz="1600" dirty="0"/>
              <a:t>的原理和使用方法</a:t>
            </a:r>
          </a:p>
          <a:p>
            <a:pPr marL="662116" lvl="1" indent="-342452" eaLnBrk="1" fontAlgn="auto" hangingPunct="1">
              <a:lnSpc>
                <a:spcPct val="120000"/>
              </a:lnSpc>
              <a:spcBef>
                <a:spcPts val="0"/>
              </a:spcBef>
              <a:spcAft>
                <a:spcPts val="0"/>
              </a:spcAft>
              <a:buFont typeface="Wingdings" panose="05000000000000000000" pitchFamily="2" charset="2"/>
              <a:buChar char="ü"/>
              <a:defRPr/>
            </a:pPr>
            <a:r>
              <a:rPr lang="en-US" altLang="zh-CN" sz="1600" dirty="0"/>
              <a:t>#CRC</a:t>
            </a:r>
            <a:r>
              <a:rPr lang="zh-CN" altLang="en-US" sz="1600" dirty="0"/>
              <a:t>的检错能力分析（多项式表示及其数学分析）</a:t>
            </a:r>
          </a:p>
          <a:p>
            <a:pPr marL="342452" lvl="1" indent="-342452" eaLnBrk="1" fontAlgn="auto" hangingPunct="1">
              <a:lnSpc>
                <a:spcPct val="120000"/>
              </a:lnSpc>
              <a:spcBef>
                <a:spcPts val="0"/>
              </a:spcBef>
              <a:spcAft>
                <a:spcPts val="0"/>
              </a:spcAft>
              <a:buClr>
                <a:schemeClr val="tx2"/>
              </a:buClr>
              <a:buFont typeface="Arial" panose="020B0604020202020204" pitchFamily="34" charset="0"/>
              <a:buChar char="•"/>
              <a:defRPr/>
            </a:pPr>
            <a:r>
              <a:rPr lang="en-US" altLang="zh-CN" sz="1800" dirty="0"/>
              <a:t>PPP</a:t>
            </a:r>
            <a:r>
              <a:rPr lang="zh-CN" altLang="en-US" sz="1800" dirty="0"/>
              <a:t>协议</a:t>
            </a:r>
            <a:r>
              <a:rPr lang="en-US" altLang="zh-CN" sz="1800" dirty="0"/>
              <a:t>——</a:t>
            </a:r>
            <a:r>
              <a:rPr lang="zh-CN" altLang="en-US" sz="1800" dirty="0"/>
              <a:t>点对点</a:t>
            </a:r>
          </a:p>
          <a:p>
            <a:pPr marL="662116" lvl="1" indent="-342452" eaLnBrk="1" fontAlgn="auto" hangingPunct="1">
              <a:lnSpc>
                <a:spcPct val="120000"/>
              </a:lnSpc>
              <a:spcBef>
                <a:spcPts val="0"/>
              </a:spcBef>
              <a:spcAft>
                <a:spcPts val="0"/>
              </a:spcAft>
              <a:buFont typeface="Wingdings" panose="05000000000000000000" pitchFamily="2" charset="2"/>
              <a:buChar char="ü"/>
              <a:defRPr/>
            </a:pPr>
            <a:r>
              <a:rPr lang="zh-CN" altLang="en-US" sz="1600" dirty="0"/>
              <a:t>作用、设计要求（需要</a:t>
            </a:r>
            <a:r>
              <a:rPr lang="en-US" altLang="zh-CN" sz="1600" dirty="0"/>
              <a:t>/</a:t>
            </a:r>
            <a:r>
              <a:rPr lang="zh-CN" altLang="en-US" sz="1600" dirty="0"/>
              <a:t>不需要的功能）和组成</a:t>
            </a:r>
          </a:p>
          <a:p>
            <a:pPr marL="662116" lvl="1" indent="-342452" eaLnBrk="1" fontAlgn="auto" hangingPunct="1">
              <a:lnSpc>
                <a:spcPct val="120000"/>
              </a:lnSpc>
              <a:spcBef>
                <a:spcPts val="0"/>
              </a:spcBef>
              <a:spcAft>
                <a:spcPts val="0"/>
              </a:spcAft>
              <a:buFont typeface="Wingdings" panose="05000000000000000000" pitchFamily="2" charset="2"/>
              <a:buChar char="ü"/>
              <a:defRPr/>
            </a:pPr>
            <a:r>
              <a:rPr lang="zh-CN" altLang="en-US" sz="1600" dirty="0"/>
              <a:t>成帧的方式和格式，工作状态图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6980238" y="1177529"/>
            <a:ext cx="2011362" cy="13716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11" name="Rectangle 5"/>
          <p:cNvSpPr>
            <a:spLocks noChangeArrowheads="1"/>
          </p:cNvSpPr>
          <p:nvPr/>
        </p:nvSpPr>
        <p:spPr bwMode="auto">
          <a:xfrm>
            <a:off x="6999288" y="1634729"/>
            <a:ext cx="198120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12" name="Line 6"/>
          <p:cNvSpPr>
            <a:spLocks noChangeShapeType="1"/>
          </p:cNvSpPr>
          <p:nvPr/>
        </p:nvSpPr>
        <p:spPr bwMode="auto">
          <a:xfrm>
            <a:off x="6980288" y="1633538"/>
            <a:ext cx="2008187" cy="11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sz="1600"/>
          </a:p>
        </p:txBody>
      </p:sp>
      <p:sp>
        <p:nvSpPr>
          <p:cNvPr id="17413" name="Rectangle 7"/>
          <p:cNvSpPr>
            <a:spLocks noChangeArrowheads="1"/>
          </p:cNvSpPr>
          <p:nvPr/>
        </p:nvSpPr>
        <p:spPr bwMode="auto">
          <a:xfrm>
            <a:off x="7286625" y="1749029"/>
            <a:ext cx="1390650" cy="2286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endParaRPr lang="zh-CN" altLang="en-US" sz="1600">
              <a:solidFill>
                <a:schemeClr val="hlink"/>
              </a:solidFill>
              <a:ea typeface="黑体" pitchFamily="49" charset="-122"/>
            </a:endParaRPr>
          </a:p>
        </p:txBody>
      </p:sp>
      <p:sp>
        <p:nvSpPr>
          <p:cNvPr id="17414" name="Line 8"/>
          <p:cNvSpPr>
            <a:spLocks noChangeShapeType="1"/>
          </p:cNvSpPr>
          <p:nvPr/>
        </p:nvSpPr>
        <p:spPr bwMode="auto">
          <a:xfrm>
            <a:off x="6980288" y="2090738"/>
            <a:ext cx="2008187" cy="11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sz="1600"/>
          </a:p>
        </p:txBody>
      </p:sp>
      <p:sp>
        <p:nvSpPr>
          <p:cNvPr id="17415" name="Rectangle 9"/>
          <p:cNvSpPr>
            <a:spLocks noChangeArrowheads="1"/>
          </p:cNvSpPr>
          <p:nvPr/>
        </p:nvSpPr>
        <p:spPr bwMode="auto">
          <a:xfrm>
            <a:off x="7491413" y="1291829"/>
            <a:ext cx="990600" cy="2286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en-US" altLang="zh-CN" sz="1600">
                <a:solidFill>
                  <a:schemeClr val="hlink"/>
                </a:solidFill>
                <a:ea typeface="黑体" pitchFamily="49" charset="-122"/>
              </a:rPr>
              <a:t>IP </a:t>
            </a:r>
            <a:r>
              <a:rPr lang="zh-CN" altLang="en-US" sz="1600">
                <a:solidFill>
                  <a:schemeClr val="hlink"/>
                </a:solidFill>
                <a:ea typeface="黑体" pitchFamily="49" charset="-122"/>
              </a:rPr>
              <a:t>数据报</a:t>
            </a:r>
          </a:p>
        </p:txBody>
      </p:sp>
      <p:sp>
        <p:nvSpPr>
          <p:cNvPr id="17416" name="Rectangle 10"/>
          <p:cNvSpPr>
            <a:spLocks noChangeArrowheads="1"/>
          </p:cNvSpPr>
          <p:nvPr/>
        </p:nvSpPr>
        <p:spPr bwMode="auto">
          <a:xfrm>
            <a:off x="7280277" y="2206229"/>
            <a:ext cx="1403350" cy="2286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endParaRPr lang="zh-CN" altLang="en-US" sz="1600">
              <a:solidFill>
                <a:schemeClr val="hlink"/>
              </a:solidFill>
              <a:ea typeface="黑体" pitchFamily="49" charset="-122"/>
            </a:endParaRPr>
          </a:p>
        </p:txBody>
      </p:sp>
      <p:sp>
        <p:nvSpPr>
          <p:cNvPr id="17417" name="Rectangle 11"/>
          <p:cNvSpPr>
            <a:spLocks noChangeArrowheads="1"/>
          </p:cNvSpPr>
          <p:nvPr/>
        </p:nvSpPr>
        <p:spPr bwMode="auto">
          <a:xfrm>
            <a:off x="7216778" y="2215755"/>
            <a:ext cx="1603773" cy="299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85000"/>
              </a:lnSpc>
              <a:buFont typeface="Arial" charset="0"/>
              <a:buNone/>
            </a:pPr>
            <a:r>
              <a:rPr lang="en-US" altLang="zh-CN" sz="1600">
                <a:solidFill>
                  <a:schemeClr val="hlink"/>
                </a:solidFill>
                <a:ea typeface="黑体" pitchFamily="49" charset="-122"/>
              </a:rPr>
              <a:t>1010…  …0110</a:t>
            </a:r>
          </a:p>
        </p:txBody>
      </p:sp>
      <p:sp>
        <p:nvSpPr>
          <p:cNvPr id="17418" name="AutoShape 12"/>
          <p:cNvSpPr>
            <a:spLocks noChangeArrowheads="1"/>
          </p:cNvSpPr>
          <p:nvPr/>
        </p:nvSpPr>
        <p:spPr bwMode="auto">
          <a:xfrm flipV="1">
            <a:off x="7851775" y="2013349"/>
            <a:ext cx="304800" cy="251222"/>
          </a:xfrm>
          <a:prstGeom prst="downArrow">
            <a:avLst>
              <a:gd name="adj1" fmla="val 50000"/>
              <a:gd name="adj2" fmla="val 43231"/>
            </a:avLst>
          </a:prstGeom>
          <a:solidFill>
            <a:schemeClr val="bg1"/>
          </a:solidFill>
          <a:ln w="12700">
            <a:solidFill>
              <a:schemeClr val="tx1"/>
            </a:solidFill>
            <a:miter lim="800000"/>
            <a:headEnd/>
            <a:tailEnd/>
          </a:ln>
        </p:spPr>
        <p:txBody>
          <a:bodyPr vert="eaVert"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19" name="Rectangle 13"/>
          <p:cNvSpPr>
            <a:spLocks noChangeArrowheads="1"/>
          </p:cNvSpPr>
          <p:nvPr/>
        </p:nvSpPr>
        <p:spPr bwMode="auto">
          <a:xfrm>
            <a:off x="7485063" y="1756174"/>
            <a:ext cx="990600" cy="21074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20" name="AutoShape 14"/>
          <p:cNvSpPr>
            <a:spLocks noChangeArrowheads="1"/>
          </p:cNvSpPr>
          <p:nvPr/>
        </p:nvSpPr>
        <p:spPr bwMode="auto">
          <a:xfrm flipV="1">
            <a:off x="7481888" y="1479998"/>
            <a:ext cx="990600" cy="277415"/>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21" name="Text Box 15"/>
          <p:cNvSpPr txBox="1">
            <a:spLocks noChangeArrowheads="1"/>
          </p:cNvSpPr>
          <p:nvPr/>
        </p:nvSpPr>
        <p:spPr bwMode="auto">
          <a:xfrm>
            <a:off x="6948488" y="1714500"/>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a:solidFill>
                  <a:schemeClr val="hlink"/>
                </a:solidFill>
                <a:ea typeface="黑体" pitchFamily="49" charset="-122"/>
              </a:rPr>
              <a:t>帧</a:t>
            </a:r>
          </a:p>
        </p:txBody>
      </p:sp>
      <p:sp>
        <p:nvSpPr>
          <p:cNvPr id="17422" name="Rectangle 16"/>
          <p:cNvSpPr>
            <a:spLocks noChangeArrowheads="1"/>
          </p:cNvSpPr>
          <p:nvPr/>
        </p:nvSpPr>
        <p:spPr bwMode="auto">
          <a:xfrm>
            <a:off x="7691439" y="1500237"/>
            <a:ext cx="59311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a:solidFill>
                  <a:schemeClr val="hlink"/>
                </a:solidFill>
                <a:ea typeface="黑体" pitchFamily="49" charset="-122"/>
              </a:rPr>
              <a:t>取出</a:t>
            </a:r>
          </a:p>
        </p:txBody>
      </p:sp>
      <p:sp>
        <p:nvSpPr>
          <p:cNvPr id="17423" name="Line 17"/>
          <p:cNvSpPr>
            <a:spLocks noChangeShapeType="1"/>
          </p:cNvSpPr>
          <p:nvPr/>
        </p:nvSpPr>
        <p:spPr bwMode="auto">
          <a:xfrm>
            <a:off x="7480300" y="1752650"/>
            <a:ext cx="0" cy="21431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17424" name="Line 18"/>
          <p:cNvSpPr>
            <a:spLocks noChangeShapeType="1"/>
          </p:cNvSpPr>
          <p:nvPr/>
        </p:nvSpPr>
        <p:spPr bwMode="auto">
          <a:xfrm>
            <a:off x="8470900" y="1753841"/>
            <a:ext cx="0" cy="21431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17425" name="Freeform 19"/>
          <p:cNvSpPr>
            <a:spLocks/>
          </p:cNvSpPr>
          <p:nvPr/>
        </p:nvSpPr>
        <p:spPr bwMode="auto">
          <a:xfrm>
            <a:off x="3132185" y="4276726"/>
            <a:ext cx="4765675" cy="3572"/>
          </a:xfrm>
          <a:custGeom>
            <a:avLst/>
            <a:gdLst>
              <a:gd name="T0" fmla="*/ 0 w 3002"/>
              <a:gd name="T1" fmla="*/ 0 h 3"/>
              <a:gd name="T2" fmla="*/ 2147483646 w 3002"/>
              <a:gd name="T3" fmla="*/ 2147483646 h 3"/>
              <a:gd name="T4" fmla="*/ 0 60000 65536"/>
              <a:gd name="T5" fmla="*/ 0 60000 65536"/>
              <a:gd name="T6" fmla="*/ 0 w 3002"/>
              <a:gd name="T7" fmla="*/ 0 h 3"/>
              <a:gd name="T8" fmla="*/ 3002 w 3002"/>
              <a:gd name="T9" fmla="*/ 3 h 3"/>
            </a:gdLst>
            <a:ahLst/>
            <a:cxnLst>
              <a:cxn ang="T4">
                <a:pos x="T0" y="T1"/>
              </a:cxn>
              <a:cxn ang="T5">
                <a:pos x="T2" y="T3"/>
              </a:cxn>
            </a:cxnLst>
            <a:rect l="T6" t="T7" r="T8" b="T9"/>
            <a:pathLst>
              <a:path w="3002" h="3">
                <a:moveTo>
                  <a:pt x="0" y="0"/>
                </a:moveTo>
                <a:lnTo>
                  <a:pt x="3002" y="3"/>
                </a:lnTo>
              </a:path>
            </a:pathLst>
          </a:custGeom>
          <a:noFill/>
          <a:ln w="285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lIns="91340" tIns="45670" rIns="91340" bIns="45670" anchor="ctr"/>
          <a:lstStyle/>
          <a:p>
            <a:endParaRPr lang="zh-CN" altLang="en-US" sz="1600"/>
          </a:p>
        </p:txBody>
      </p:sp>
      <p:sp>
        <p:nvSpPr>
          <p:cNvPr id="17426" name="Rectangle 20"/>
          <p:cNvSpPr>
            <a:spLocks noChangeArrowheads="1"/>
          </p:cNvSpPr>
          <p:nvPr/>
        </p:nvSpPr>
        <p:spPr bwMode="auto">
          <a:xfrm>
            <a:off x="6953301" y="3816004"/>
            <a:ext cx="2011363" cy="569119"/>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27" name="Freeform 21"/>
          <p:cNvSpPr>
            <a:spLocks/>
          </p:cNvSpPr>
          <p:nvPr/>
        </p:nvSpPr>
        <p:spPr bwMode="auto">
          <a:xfrm>
            <a:off x="2209800" y="2422922"/>
            <a:ext cx="5791200" cy="457200"/>
          </a:xfrm>
          <a:custGeom>
            <a:avLst/>
            <a:gdLst>
              <a:gd name="T0" fmla="*/ 0 w 2736"/>
              <a:gd name="T1" fmla="*/ 0 h 480"/>
              <a:gd name="T2" fmla="*/ 0 w 2736"/>
              <a:gd name="T3" fmla="*/ 2147483646 h 480"/>
              <a:gd name="T4" fmla="*/ 2147483646 w 2736"/>
              <a:gd name="T5" fmla="*/ 2147483646 h 480"/>
              <a:gd name="T6" fmla="*/ 2147483646 w 2736"/>
              <a:gd name="T7" fmla="*/ 0 h 480"/>
              <a:gd name="T8" fmla="*/ 0 60000 65536"/>
              <a:gd name="T9" fmla="*/ 0 60000 65536"/>
              <a:gd name="T10" fmla="*/ 0 60000 65536"/>
              <a:gd name="T11" fmla="*/ 0 60000 65536"/>
              <a:gd name="T12" fmla="*/ 0 w 2736"/>
              <a:gd name="T13" fmla="*/ 0 h 480"/>
              <a:gd name="T14" fmla="*/ 2736 w 2736"/>
              <a:gd name="T15" fmla="*/ 480 h 480"/>
            </a:gdLst>
            <a:ahLst/>
            <a:cxnLst>
              <a:cxn ang="T8">
                <a:pos x="T0" y="T1"/>
              </a:cxn>
              <a:cxn ang="T9">
                <a:pos x="T2" y="T3"/>
              </a:cxn>
              <a:cxn ang="T10">
                <a:pos x="T4" y="T5"/>
              </a:cxn>
              <a:cxn ang="T11">
                <a:pos x="T6" y="T7"/>
              </a:cxn>
            </a:cxnLst>
            <a:rect l="T12" t="T13" r="T14" b="T15"/>
            <a:pathLst>
              <a:path w="2736" h="480">
                <a:moveTo>
                  <a:pt x="0" y="0"/>
                </a:moveTo>
                <a:lnTo>
                  <a:pt x="0" y="480"/>
                </a:lnTo>
                <a:lnTo>
                  <a:pt x="2736" y="480"/>
                </a:lnTo>
                <a:lnTo>
                  <a:pt x="2736" y="0"/>
                </a:lnTo>
              </a:path>
            </a:pathLst>
          </a:custGeom>
          <a:noFill/>
          <a:ln w="28575" cmpd="sng">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lIns="91340" tIns="45670" rIns="91340" bIns="45670" anchor="ctr"/>
          <a:lstStyle/>
          <a:p>
            <a:endParaRPr lang="zh-CN" altLang="en-US" sz="1600"/>
          </a:p>
        </p:txBody>
      </p:sp>
      <p:sp>
        <p:nvSpPr>
          <p:cNvPr id="17428" name="Rectangle 22"/>
          <p:cNvSpPr>
            <a:spLocks noChangeArrowheads="1"/>
          </p:cNvSpPr>
          <p:nvPr/>
        </p:nvSpPr>
        <p:spPr bwMode="auto">
          <a:xfrm>
            <a:off x="210454" y="1576438"/>
            <a:ext cx="79829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zh-CN" altLang="en-US" sz="1600">
                <a:solidFill>
                  <a:schemeClr val="hlink"/>
                </a:solidFill>
                <a:ea typeface="黑体" pitchFamily="49" charset="-122"/>
              </a:rPr>
              <a:t>数据</a:t>
            </a:r>
          </a:p>
          <a:p>
            <a:pPr algn="ctr">
              <a:buFont typeface="Arial" charset="0"/>
              <a:buNone/>
            </a:pPr>
            <a:r>
              <a:rPr lang="zh-CN" altLang="en-US" sz="1600">
                <a:solidFill>
                  <a:schemeClr val="hlink"/>
                </a:solidFill>
                <a:ea typeface="黑体" pitchFamily="49" charset="-122"/>
              </a:rPr>
              <a:t>链路层</a:t>
            </a:r>
          </a:p>
        </p:txBody>
      </p:sp>
      <p:sp>
        <p:nvSpPr>
          <p:cNvPr id="17429" name="Rectangle 23"/>
          <p:cNvSpPr>
            <a:spLocks noChangeArrowheads="1"/>
          </p:cNvSpPr>
          <p:nvPr/>
        </p:nvSpPr>
        <p:spPr bwMode="auto">
          <a:xfrm>
            <a:off x="163516" y="1279923"/>
            <a:ext cx="798296" cy="299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85000"/>
              </a:lnSpc>
              <a:buFont typeface="Arial" charset="0"/>
              <a:buNone/>
            </a:pPr>
            <a:r>
              <a:rPr lang="zh-CN" altLang="en-US" sz="1600">
                <a:solidFill>
                  <a:schemeClr val="hlink"/>
                </a:solidFill>
                <a:ea typeface="黑体" pitchFamily="49" charset="-122"/>
              </a:rPr>
              <a:t>网络层</a:t>
            </a:r>
          </a:p>
        </p:txBody>
      </p:sp>
      <p:sp>
        <p:nvSpPr>
          <p:cNvPr id="17430" name="Rectangle 24"/>
          <p:cNvSpPr>
            <a:spLocks noChangeArrowheads="1"/>
          </p:cNvSpPr>
          <p:nvPr/>
        </p:nvSpPr>
        <p:spPr bwMode="auto">
          <a:xfrm>
            <a:off x="4724401" y="2880161"/>
            <a:ext cx="59311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a:solidFill>
                  <a:schemeClr val="hlink"/>
                </a:solidFill>
                <a:ea typeface="黑体" pitchFamily="49" charset="-122"/>
              </a:rPr>
              <a:t>链路</a:t>
            </a:r>
          </a:p>
        </p:txBody>
      </p:sp>
      <p:sp>
        <p:nvSpPr>
          <p:cNvPr id="17431" name="Rectangle 25"/>
          <p:cNvSpPr>
            <a:spLocks noChangeArrowheads="1"/>
          </p:cNvSpPr>
          <p:nvPr/>
        </p:nvSpPr>
        <p:spPr bwMode="auto">
          <a:xfrm>
            <a:off x="1833699" y="819279"/>
            <a:ext cx="77572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dirty="0">
                <a:solidFill>
                  <a:schemeClr val="hlink"/>
                </a:solidFill>
                <a:ea typeface="黑体" pitchFamily="49" charset="-122"/>
              </a:rPr>
              <a:t>结点 </a:t>
            </a:r>
            <a:r>
              <a:rPr lang="en-US" altLang="zh-CN" sz="1600" dirty="0">
                <a:solidFill>
                  <a:schemeClr val="hlink"/>
                </a:solidFill>
                <a:ea typeface="黑体" pitchFamily="49" charset="-122"/>
              </a:rPr>
              <a:t>A</a:t>
            </a:r>
          </a:p>
        </p:txBody>
      </p:sp>
      <p:sp>
        <p:nvSpPr>
          <p:cNvPr id="17432" name="Rectangle 26"/>
          <p:cNvSpPr>
            <a:spLocks noChangeArrowheads="1"/>
          </p:cNvSpPr>
          <p:nvPr/>
        </p:nvSpPr>
        <p:spPr bwMode="auto">
          <a:xfrm>
            <a:off x="7629151" y="839653"/>
            <a:ext cx="78707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dirty="0">
                <a:solidFill>
                  <a:schemeClr val="hlink"/>
                </a:solidFill>
                <a:ea typeface="黑体" pitchFamily="49" charset="-122"/>
              </a:rPr>
              <a:t>结点 </a:t>
            </a:r>
            <a:r>
              <a:rPr lang="en-US" altLang="zh-CN" sz="1600" dirty="0">
                <a:solidFill>
                  <a:schemeClr val="hlink"/>
                </a:solidFill>
                <a:ea typeface="黑体" pitchFamily="49" charset="-122"/>
              </a:rPr>
              <a:t>B</a:t>
            </a:r>
          </a:p>
        </p:txBody>
      </p:sp>
      <p:sp>
        <p:nvSpPr>
          <p:cNvPr id="17433" name="Rectangle 27"/>
          <p:cNvSpPr>
            <a:spLocks noChangeArrowheads="1"/>
          </p:cNvSpPr>
          <p:nvPr/>
        </p:nvSpPr>
        <p:spPr bwMode="auto">
          <a:xfrm>
            <a:off x="163516" y="2194323"/>
            <a:ext cx="798296" cy="299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85000"/>
              </a:lnSpc>
              <a:buFont typeface="Arial" charset="0"/>
              <a:buNone/>
            </a:pPr>
            <a:r>
              <a:rPr lang="zh-CN" altLang="en-US" sz="1600">
                <a:solidFill>
                  <a:schemeClr val="hlink"/>
                </a:solidFill>
                <a:ea typeface="黑体" pitchFamily="49" charset="-122"/>
              </a:rPr>
              <a:t>物理层</a:t>
            </a:r>
          </a:p>
        </p:txBody>
      </p:sp>
      <p:sp>
        <p:nvSpPr>
          <p:cNvPr id="17434" name="Rectangle 28"/>
          <p:cNvSpPr>
            <a:spLocks noChangeArrowheads="1"/>
          </p:cNvSpPr>
          <p:nvPr/>
        </p:nvSpPr>
        <p:spPr bwMode="auto">
          <a:xfrm>
            <a:off x="2286000" y="2708672"/>
            <a:ext cx="76200" cy="114300"/>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35" name="Rectangle 29"/>
          <p:cNvSpPr>
            <a:spLocks noChangeArrowheads="1"/>
          </p:cNvSpPr>
          <p:nvPr/>
        </p:nvSpPr>
        <p:spPr bwMode="auto">
          <a:xfrm>
            <a:off x="2438400" y="2708672"/>
            <a:ext cx="76200" cy="114300"/>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36" name="Rectangle 30"/>
          <p:cNvSpPr>
            <a:spLocks noChangeArrowheads="1"/>
          </p:cNvSpPr>
          <p:nvPr/>
        </p:nvSpPr>
        <p:spPr bwMode="auto">
          <a:xfrm>
            <a:off x="3810000" y="2708672"/>
            <a:ext cx="76200" cy="114300"/>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37" name="Rectangle 31"/>
          <p:cNvSpPr>
            <a:spLocks noChangeArrowheads="1"/>
          </p:cNvSpPr>
          <p:nvPr/>
        </p:nvSpPr>
        <p:spPr bwMode="auto">
          <a:xfrm>
            <a:off x="3962400" y="2708672"/>
            <a:ext cx="76200" cy="114300"/>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38" name="Rectangle 32"/>
          <p:cNvSpPr>
            <a:spLocks noChangeArrowheads="1"/>
          </p:cNvSpPr>
          <p:nvPr/>
        </p:nvSpPr>
        <p:spPr bwMode="auto">
          <a:xfrm>
            <a:off x="5715000" y="2708672"/>
            <a:ext cx="76200" cy="114300"/>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39" name="Rectangle 33"/>
          <p:cNvSpPr>
            <a:spLocks noChangeArrowheads="1"/>
          </p:cNvSpPr>
          <p:nvPr/>
        </p:nvSpPr>
        <p:spPr bwMode="auto">
          <a:xfrm>
            <a:off x="5867400" y="2708672"/>
            <a:ext cx="76200" cy="114300"/>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40" name="Rectangle 34"/>
          <p:cNvSpPr>
            <a:spLocks noChangeArrowheads="1"/>
          </p:cNvSpPr>
          <p:nvPr/>
        </p:nvSpPr>
        <p:spPr bwMode="auto">
          <a:xfrm>
            <a:off x="7391400" y="2708672"/>
            <a:ext cx="76200" cy="114300"/>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41" name="Rectangle 35"/>
          <p:cNvSpPr>
            <a:spLocks noChangeArrowheads="1"/>
          </p:cNvSpPr>
          <p:nvPr/>
        </p:nvSpPr>
        <p:spPr bwMode="auto">
          <a:xfrm>
            <a:off x="7543800" y="2708672"/>
            <a:ext cx="76200" cy="114300"/>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42" name="Rectangle 36"/>
          <p:cNvSpPr>
            <a:spLocks noChangeArrowheads="1"/>
          </p:cNvSpPr>
          <p:nvPr/>
        </p:nvSpPr>
        <p:spPr bwMode="auto">
          <a:xfrm>
            <a:off x="7696200" y="2708672"/>
            <a:ext cx="76200" cy="114300"/>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43" name="Rectangle 37"/>
          <p:cNvSpPr>
            <a:spLocks noChangeArrowheads="1"/>
          </p:cNvSpPr>
          <p:nvPr/>
        </p:nvSpPr>
        <p:spPr bwMode="auto">
          <a:xfrm>
            <a:off x="7848600" y="2708672"/>
            <a:ext cx="76200" cy="114300"/>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44" name="Line 38"/>
          <p:cNvSpPr>
            <a:spLocks noChangeShapeType="1"/>
          </p:cNvSpPr>
          <p:nvPr/>
        </p:nvSpPr>
        <p:spPr bwMode="auto">
          <a:xfrm>
            <a:off x="4114800" y="2765822"/>
            <a:ext cx="304800"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17445" name="Line 39"/>
          <p:cNvSpPr>
            <a:spLocks noChangeShapeType="1"/>
          </p:cNvSpPr>
          <p:nvPr/>
        </p:nvSpPr>
        <p:spPr bwMode="auto">
          <a:xfrm rot="5400000">
            <a:off x="2209800" y="2565797"/>
            <a:ext cx="228600"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17446" name="Line 40"/>
          <p:cNvSpPr>
            <a:spLocks noChangeShapeType="1"/>
          </p:cNvSpPr>
          <p:nvPr/>
        </p:nvSpPr>
        <p:spPr bwMode="auto">
          <a:xfrm rot="16200000" flipV="1">
            <a:off x="7772400" y="2594372"/>
            <a:ext cx="228600" cy="0"/>
          </a:xfrm>
          <a:prstGeom prst="line">
            <a:avLst/>
          </a:prstGeom>
          <a:noFill/>
          <a:ln w="12700">
            <a:solidFill>
              <a:schemeClr val="tx1"/>
            </a:solidFill>
            <a:round/>
            <a:headEnd/>
            <a:tailEnd type="triangle" w="sm" len="me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grpSp>
        <p:nvGrpSpPr>
          <p:cNvPr id="17447" name="Group 41"/>
          <p:cNvGrpSpPr>
            <a:grpSpLocks/>
          </p:cNvGrpSpPr>
          <p:nvPr/>
        </p:nvGrpSpPr>
        <p:grpSpPr bwMode="auto">
          <a:xfrm>
            <a:off x="2590800" y="2708672"/>
            <a:ext cx="1066800" cy="114300"/>
            <a:chOff x="0" y="0"/>
            <a:chExt cx="672" cy="96"/>
          </a:xfrm>
        </p:grpSpPr>
        <p:sp>
          <p:nvSpPr>
            <p:cNvPr id="17486" name="Line 42"/>
            <p:cNvSpPr>
              <a:spLocks noChangeShapeType="1"/>
            </p:cNvSpPr>
            <p:nvPr/>
          </p:nvSpPr>
          <p:spPr bwMode="auto">
            <a:xfrm>
              <a:off x="0" y="48"/>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7487" name="Freeform 43"/>
            <p:cNvSpPr>
              <a:spLocks/>
            </p:cNvSpPr>
            <p:nvPr/>
          </p:nvSpPr>
          <p:spPr bwMode="auto">
            <a:xfrm>
              <a:off x="48" y="0"/>
              <a:ext cx="576" cy="96"/>
            </a:xfrm>
            <a:custGeom>
              <a:avLst/>
              <a:gdLst>
                <a:gd name="T0" fmla="*/ 0 w 576"/>
                <a:gd name="T1" fmla="*/ 1 h 192"/>
                <a:gd name="T2" fmla="*/ 0 w 576"/>
                <a:gd name="T3" fmla="*/ 0 h 192"/>
                <a:gd name="T4" fmla="*/ 192 w 576"/>
                <a:gd name="T5" fmla="*/ 0 h 192"/>
                <a:gd name="T6" fmla="*/ 192 w 576"/>
                <a:gd name="T7" fmla="*/ 2 h 192"/>
                <a:gd name="T8" fmla="*/ 288 w 576"/>
                <a:gd name="T9" fmla="*/ 2 h 192"/>
                <a:gd name="T10" fmla="*/ 288 w 576"/>
                <a:gd name="T11" fmla="*/ 0 h 192"/>
                <a:gd name="T12" fmla="*/ 336 w 576"/>
                <a:gd name="T13" fmla="*/ 0 h 192"/>
                <a:gd name="T14" fmla="*/ 336 w 576"/>
                <a:gd name="T15" fmla="*/ 2 h 192"/>
                <a:gd name="T16" fmla="*/ 480 w 576"/>
                <a:gd name="T17" fmla="*/ 2 h 192"/>
                <a:gd name="T18" fmla="*/ 480 w 576"/>
                <a:gd name="T19" fmla="*/ 0 h 192"/>
                <a:gd name="T20" fmla="*/ 576 w 576"/>
                <a:gd name="T21" fmla="*/ 0 h 192"/>
                <a:gd name="T22" fmla="*/ 576 w 576"/>
                <a:gd name="T23" fmla="*/ 1 h 192"/>
                <a:gd name="T24" fmla="*/ 0 w 576"/>
                <a:gd name="T25" fmla="*/ 1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cmpd="sng">
              <a:solidFill>
                <a:schemeClr val="tx1"/>
              </a:solidFill>
              <a:round/>
              <a:headEnd/>
              <a:tailEnd/>
            </a:ln>
          </p:spPr>
          <p:txBody>
            <a:bodyPr/>
            <a:lstStyle/>
            <a:p>
              <a:endParaRPr lang="zh-CN" altLang="en-US" sz="1600"/>
            </a:p>
          </p:txBody>
        </p:sp>
      </p:grpSp>
      <p:grpSp>
        <p:nvGrpSpPr>
          <p:cNvPr id="17448" name="Group 44"/>
          <p:cNvGrpSpPr>
            <a:grpSpLocks/>
          </p:cNvGrpSpPr>
          <p:nvPr/>
        </p:nvGrpSpPr>
        <p:grpSpPr bwMode="auto">
          <a:xfrm>
            <a:off x="6096000" y="2708674"/>
            <a:ext cx="1066800" cy="117872"/>
            <a:chOff x="0" y="0"/>
            <a:chExt cx="672" cy="99"/>
          </a:xfrm>
        </p:grpSpPr>
        <p:sp>
          <p:nvSpPr>
            <p:cNvPr id="17484" name="Line 45"/>
            <p:cNvSpPr>
              <a:spLocks noChangeShapeType="1"/>
            </p:cNvSpPr>
            <p:nvPr/>
          </p:nvSpPr>
          <p:spPr bwMode="auto">
            <a:xfrm>
              <a:off x="0" y="51"/>
              <a:ext cx="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17485" name="Freeform 46"/>
            <p:cNvSpPr>
              <a:spLocks/>
            </p:cNvSpPr>
            <p:nvPr/>
          </p:nvSpPr>
          <p:spPr bwMode="auto">
            <a:xfrm>
              <a:off x="48" y="0"/>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808080"/>
            </a:solidFill>
            <a:ln w="12700" cmpd="sng">
              <a:solidFill>
                <a:schemeClr val="tx1"/>
              </a:solidFill>
              <a:round/>
              <a:headEnd/>
              <a:tailEnd/>
            </a:ln>
          </p:spPr>
          <p:txBody>
            <a:bodyPr/>
            <a:lstStyle/>
            <a:p>
              <a:endParaRPr lang="zh-CN" altLang="en-US" sz="1600"/>
            </a:p>
          </p:txBody>
        </p:sp>
      </p:grpSp>
      <p:sp>
        <p:nvSpPr>
          <p:cNvPr id="17449" name="Rectangle 47"/>
          <p:cNvSpPr>
            <a:spLocks noChangeArrowheads="1"/>
          </p:cNvSpPr>
          <p:nvPr/>
        </p:nvSpPr>
        <p:spPr bwMode="auto">
          <a:xfrm>
            <a:off x="210454" y="3798144"/>
            <a:ext cx="798296" cy="5822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zh-CN" altLang="en-US" sz="1600">
                <a:solidFill>
                  <a:schemeClr val="hlink"/>
                </a:solidFill>
                <a:ea typeface="黑体" pitchFamily="49" charset="-122"/>
              </a:rPr>
              <a:t>数据</a:t>
            </a:r>
          </a:p>
          <a:p>
            <a:pPr algn="ctr">
              <a:buFont typeface="Arial" charset="0"/>
              <a:buNone/>
            </a:pPr>
            <a:r>
              <a:rPr lang="zh-CN" altLang="en-US" sz="1600">
                <a:solidFill>
                  <a:schemeClr val="hlink"/>
                </a:solidFill>
                <a:ea typeface="黑体" pitchFamily="49" charset="-122"/>
              </a:rPr>
              <a:t>链路层</a:t>
            </a:r>
          </a:p>
        </p:txBody>
      </p:sp>
      <p:sp>
        <p:nvSpPr>
          <p:cNvPr id="17450" name="Rectangle 48"/>
          <p:cNvSpPr>
            <a:spLocks noChangeArrowheads="1"/>
          </p:cNvSpPr>
          <p:nvPr/>
        </p:nvSpPr>
        <p:spPr bwMode="auto">
          <a:xfrm>
            <a:off x="1219251" y="3816004"/>
            <a:ext cx="2011363" cy="569119"/>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51" name="Rectangle 49"/>
          <p:cNvSpPr>
            <a:spLocks noChangeArrowheads="1"/>
          </p:cNvSpPr>
          <p:nvPr/>
        </p:nvSpPr>
        <p:spPr bwMode="auto">
          <a:xfrm>
            <a:off x="1828803" y="3540969"/>
            <a:ext cx="77572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a:solidFill>
                  <a:schemeClr val="hlink"/>
                </a:solidFill>
                <a:ea typeface="黑体" pitchFamily="49" charset="-122"/>
              </a:rPr>
              <a:t>结点 </a:t>
            </a:r>
            <a:r>
              <a:rPr lang="en-US" altLang="zh-CN" sz="1600">
                <a:solidFill>
                  <a:schemeClr val="hlink"/>
                </a:solidFill>
                <a:ea typeface="黑体" pitchFamily="49" charset="-122"/>
              </a:rPr>
              <a:t>A</a:t>
            </a:r>
          </a:p>
        </p:txBody>
      </p:sp>
      <p:sp>
        <p:nvSpPr>
          <p:cNvPr id="17452" name="Rectangle 50"/>
          <p:cNvSpPr>
            <a:spLocks noChangeArrowheads="1"/>
          </p:cNvSpPr>
          <p:nvPr/>
        </p:nvSpPr>
        <p:spPr bwMode="auto">
          <a:xfrm>
            <a:off x="7607302" y="3540969"/>
            <a:ext cx="78707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a:solidFill>
                  <a:schemeClr val="hlink"/>
                </a:solidFill>
                <a:ea typeface="黑体" pitchFamily="49" charset="-122"/>
              </a:rPr>
              <a:t>结点 </a:t>
            </a:r>
            <a:r>
              <a:rPr lang="en-US" altLang="zh-CN" sz="1600">
                <a:solidFill>
                  <a:schemeClr val="hlink"/>
                </a:solidFill>
                <a:ea typeface="黑体" pitchFamily="49" charset="-122"/>
              </a:rPr>
              <a:t>B</a:t>
            </a:r>
          </a:p>
        </p:txBody>
      </p:sp>
      <p:grpSp>
        <p:nvGrpSpPr>
          <p:cNvPr id="17453" name="Group 51"/>
          <p:cNvGrpSpPr>
            <a:grpSpLocks/>
          </p:cNvGrpSpPr>
          <p:nvPr/>
        </p:nvGrpSpPr>
        <p:grpSpPr bwMode="auto">
          <a:xfrm>
            <a:off x="2700340" y="3961225"/>
            <a:ext cx="977900" cy="338137"/>
            <a:chOff x="0" y="0"/>
            <a:chExt cx="616" cy="284"/>
          </a:xfrm>
        </p:grpSpPr>
        <p:grpSp>
          <p:nvGrpSpPr>
            <p:cNvPr id="17480" name="Group 52"/>
            <p:cNvGrpSpPr>
              <a:grpSpLocks/>
            </p:cNvGrpSpPr>
            <p:nvPr/>
          </p:nvGrpSpPr>
          <p:grpSpPr bwMode="auto">
            <a:xfrm>
              <a:off x="0" y="28"/>
              <a:ext cx="616" cy="192"/>
              <a:chOff x="0" y="0"/>
              <a:chExt cx="616" cy="192"/>
            </a:xfrm>
          </p:grpSpPr>
          <p:sp>
            <p:nvSpPr>
              <p:cNvPr id="17482" name="AutoShape 53"/>
              <p:cNvSpPr>
                <a:spLocks noChangeArrowheads="1"/>
              </p:cNvSpPr>
              <p:nvPr/>
            </p:nvSpPr>
            <p:spPr bwMode="auto">
              <a:xfrm>
                <a:off x="344" y="37"/>
                <a:ext cx="272" cy="136"/>
              </a:xfrm>
              <a:prstGeom prst="rightArrow">
                <a:avLst>
                  <a:gd name="adj1" fmla="val 50000"/>
                  <a:gd name="adj2" fmla="val 50000"/>
                </a:avLst>
              </a:prstGeom>
              <a:solidFill>
                <a:schemeClr val="bg1"/>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83" name="Rectangle 54"/>
              <p:cNvSpPr>
                <a:spLocks noChangeArrowheads="1"/>
              </p:cNvSpPr>
              <p:nvPr/>
            </p:nvSpPr>
            <p:spPr bwMode="auto">
              <a:xfrm>
                <a:off x="0" y="0"/>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endParaRPr lang="zh-CN" altLang="en-US" sz="1600">
                  <a:solidFill>
                    <a:schemeClr val="hlink"/>
                  </a:solidFill>
                  <a:ea typeface="黑体" pitchFamily="49" charset="-122"/>
                </a:endParaRPr>
              </a:p>
            </p:txBody>
          </p:sp>
        </p:grpSp>
        <p:sp>
          <p:nvSpPr>
            <p:cNvPr id="17481" name="Text Box 55"/>
            <p:cNvSpPr txBox="1">
              <a:spLocks noChangeArrowheads="1"/>
            </p:cNvSpPr>
            <p:nvPr/>
          </p:nvSpPr>
          <p:spPr bwMode="auto">
            <a:xfrm>
              <a:off x="83" y="0"/>
              <a:ext cx="24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a:solidFill>
                    <a:schemeClr val="hlink"/>
                  </a:solidFill>
                  <a:ea typeface="黑体" pitchFamily="49" charset="-122"/>
                </a:rPr>
                <a:t>帧</a:t>
              </a:r>
            </a:p>
          </p:txBody>
        </p:sp>
      </p:grpSp>
      <p:sp>
        <p:nvSpPr>
          <p:cNvPr id="17454" name="Rectangle 56"/>
          <p:cNvSpPr>
            <a:spLocks noChangeArrowheads="1"/>
          </p:cNvSpPr>
          <p:nvPr/>
        </p:nvSpPr>
        <p:spPr bwMode="auto">
          <a:xfrm>
            <a:off x="4849814" y="3187354"/>
            <a:ext cx="43441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1600">
                <a:solidFill>
                  <a:schemeClr val="hlink"/>
                </a:solidFill>
                <a:ea typeface="黑体" pitchFamily="49" charset="-122"/>
              </a:rPr>
              <a:t>(a)</a:t>
            </a:r>
          </a:p>
        </p:txBody>
      </p:sp>
      <p:sp>
        <p:nvSpPr>
          <p:cNvPr id="17455" name="Rectangle 57"/>
          <p:cNvSpPr>
            <a:spLocks noChangeArrowheads="1"/>
          </p:cNvSpPr>
          <p:nvPr/>
        </p:nvSpPr>
        <p:spPr bwMode="auto">
          <a:xfrm>
            <a:off x="4849814" y="4620866"/>
            <a:ext cx="43441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1600">
                <a:solidFill>
                  <a:schemeClr val="hlink"/>
                </a:solidFill>
                <a:ea typeface="黑体" pitchFamily="49" charset="-122"/>
              </a:rPr>
              <a:t>(b)</a:t>
            </a:r>
          </a:p>
        </p:txBody>
      </p:sp>
      <p:sp>
        <p:nvSpPr>
          <p:cNvPr id="17456" name="Rectangle 58"/>
          <p:cNvSpPr>
            <a:spLocks noChangeArrowheads="1"/>
          </p:cNvSpPr>
          <p:nvPr/>
        </p:nvSpPr>
        <p:spPr bwMode="auto">
          <a:xfrm>
            <a:off x="3276601" y="3737423"/>
            <a:ext cx="59311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a:solidFill>
                  <a:schemeClr val="hlink"/>
                </a:solidFill>
                <a:ea typeface="黑体" pitchFamily="49" charset="-122"/>
              </a:rPr>
              <a:t>发送</a:t>
            </a:r>
          </a:p>
        </p:txBody>
      </p:sp>
      <p:grpSp>
        <p:nvGrpSpPr>
          <p:cNvPr id="17457" name="Group 59"/>
          <p:cNvGrpSpPr>
            <a:grpSpLocks/>
          </p:cNvGrpSpPr>
          <p:nvPr/>
        </p:nvGrpSpPr>
        <p:grpSpPr bwMode="auto">
          <a:xfrm>
            <a:off x="6546850" y="3961225"/>
            <a:ext cx="977900" cy="338137"/>
            <a:chOff x="0" y="0"/>
            <a:chExt cx="616" cy="284"/>
          </a:xfrm>
        </p:grpSpPr>
        <p:grpSp>
          <p:nvGrpSpPr>
            <p:cNvPr id="17476" name="Group 60"/>
            <p:cNvGrpSpPr>
              <a:grpSpLocks/>
            </p:cNvGrpSpPr>
            <p:nvPr/>
          </p:nvGrpSpPr>
          <p:grpSpPr bwMode="auto">
            <a:xfrm>
              <a:off x="0" y="28"/>
              <a:ext cx="616" cy="192"/>
              <a:chOff x="0" y="0"/>
              <a:chExt cx="616" cy="192"/>
            </a:xfrm>
          </p:grpSpPr>
          <p:sp>
            <p:nvSpPr>
              <p:cNvPr id="17478" name="AutoShape 61"/>
              <p:cNvSpPr>
                <a:spLocks noChangeArrowheads="1"/>
              </p:cNvSpPr>
              <p:nvPr/>
            </p:nvSpPr>
            <p:spPr bwMode="auto">
              <a:xfrm>
                <a:off x="344" y="37"/>
                <a:ext cx="272" cy="136"/>
              </a:xfrm>
              <a:prstGeom prst="rightArrow">
                <a:avLst>
                  <a:gd name="adj1" fmla="val 50000"/>
                  <a:gd name="adj2" fmla="val 50000"/>
                </a:avLst>
              </a:prstGeom>
              <a:solidFill>
                <a:schemeClr val="bg1"/>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79" name="Rectangle 62"/>
              <p:cNvSpPr>
                <a:spLocks noChangeArrowheads="1"/>
              </p:cNvSpPr>
              <p:nvPr/>
            </p:nvSpPr>
            <p:spPr bwMode="auto">
              <a:xfrm>
                <a:off x="0" y="0"/>
                <a:ext cx="408" cy="192"/>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endParaRPr lang="zh-CN" altLang="en-US" sz="1600">
                  <a:solidFill>
                    <a:schemeClr val="hlink"/>
                  </a:solidFill>
                  <a:ea typeface="黑体" pitchFamily="49" charset="-122"/>
                </a:endParaRPr>
              </a:p>
            </p:txBody>
          </p:sp>
        </p:grpSp>
        <p:sp>
          <p:nvSpPr>
            <p:cNvPr id="17477" name="Text Box 63"/>
            <p:cNvSpPr txBox="1">
              <a:spLocks noChangeArrowheads="1"/>
            </p:cNvSpPr>
            <p:nvPr/>
          </p:nvSpPr>
          <p:spPr bwMode="auto">
            <a:xfrm>
              <a:off x="83" y="0"/>
              <a:ext cx="24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a:solidFill>
                    <a:schemeClr val="hlink"/>
                  </a:solidFill>
                  <a:ea typeface="黑体" pitchFamily="49" charset="-122"/>
                </a:rPr>
                <a:t>帧</a:t>
              </a:r>
            </a:p>
          </p:txBody>
        </p:sp>
      </p:grpSp>
      <p:sp>
        <p:nvSpPr>
          <p:cNvPr id="17458" name="Rectangle 64"/>
          <p:cNvSpPr>
            <a:spLocks noChangeArrowheads="1"/>
          </p:cNvSpPr>
          <p:nvPr/>
        </p:nvSpPr>
        <p:spPr bwMode="auto">
          <a:xfrm>
            <a:off x="6289676" y="3737423"/>
            <a:ext cx="59311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a:solidFill>
                  <a:schemeClr val="hlink"/>
                </a:solidFill>
                <a:ea typeface="黑体" pitchFamily="49" charset="-122"/>
              </a:rPr>
              <a:t>接收</a:t>
            </a:r>
          </a:p>
        </p:txBody>
      </p:sp>
      <p:sp>
        <p:nvSpPr>
          <p:cNvPr id="17459" name="Rectangle 65"/>
          <p:cNvSpPr>
            <a:spLocks noChangeArrowheads="1"/>
          </p:cNvSpPr>
          <p:nvPr/>
        </p:nvSpPr>
        <p:spPr bwMode="auto">
          <a:xfrm>
            <a:off x="4787901" y="4276775"/>
            <a:ext cx="59311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a:solidFill>
                  <a:schemeClr val="hlink"/>
                </a:solidFill>
                <a:ea typeface="黑体" pitchFamily="49" charset="-122"/>
              </a:rPr>
              <a:t>链路</a:t>
            </a:r>
          </a:p>
        </p:txBody>
      </p:sp>
      <p:sp>
        <p:nvSpPr>
          <p:cNvPr id="17460" name="Rectangle 67"/>
          <p:cNvSpPr>
            <a:spLocks noChangeArrowheads="1"/>
          </p:cNvSpPr>
          <p:nvPr/>
        </p:nvSpPr>
        <p:spPr bwMode="auto">
          <a:xfrm>
            <a:off x="1219251" y="1165622"/>
            <a:ext cx="2011363" cy="1371600"/>
          </a:xfrm>
          <a:prstGeom prst="rect">
            <a:avLst/>
          </a:prstGeom>
          <a:solidFill>
            <a:srgbClr val="CCFFFF"/>
          </a:solidFill>
          <a:ln w="12700">
            <a:solidFill>
              <a:schemeClr val="tx1"/>
            </a:solidFill>
            <a:miter lim="800000"/>
            <a:headEnd/>
            <a:tailEnd/>
          </a:ln>
          <a:effectLst>
            <a:outerShdw dist="53882" dir="2700000" algn="ctr" rotWithShape="0">
              <a:schemeClr val="bg2"/>
            </a:outerShdw>
          </a:effec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61" name="Rectangle 68"/>
          <p:cNvSpPr>
            <a:spLocks noChangeArrowheads="1"/>
          </p:cNvSpPr>
          <p:nvPr/>
        </p:nvSpPr>
        <p:spPr bwMode="auto">
          <a:xfrm>
            <a:off x="1238250" y="1622822"/>
            <a:ext cx="198120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62" name="Line 69"/>
          <p:cNvSpPr>
            <a:spLocks noChangeShapeType="1"/>
          </p:cNvSpPr>
          <p:nvPr/>
        </p:nvSpPr>
        <p:spPr bwMode="auto">
          <a:xfrm>
            <a:off x="1219200" y="1621631"/>
            <a:ext cx="2008188" cy="11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sz="1600"/>
          </a:p>
        </p:txBody>
      </p:sp>
      <p:sp>
        <p:nvSpPr>
          <p:cNvPr id="17463" name="Rectangle 70"/>
          <p:cNvSpPr>
            <a:spLocks noChangeArrowheads="1"/>
          </p:cNvSpPr>
          <p:nvPr/>
        </p:nvSpPr>
        <p:spPr bwMode="auto">
          <a:xfrm>
            <a:off x="1525588" y="1737122"/>
            <a:ext cx="1390650" cy="2286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endParaRPr lang="zh-CN" altLang="en-US" sz="1600">
              <a:solidFill>
                <a:schemeClr val="hlink"/>
              </a:solidFill>
              <a:ea typeface="黑体" pitchFamily="49" charset="-122"/>
            </a:endParaRPr>
          </a:p>
        </p:txBody>
      </p:sp>
      <p:sp>
        <p:nvSpPr>
          <p:cNvPr id="17464" name="Line 71"/>
          <p:cNvSpPr>
            <a:spLocks noChangeShapeType="1"/>
          </p:cNvSpPr>
          <p:nvPr/>
        </p:nvSpPr>
        <p:spPr bwMode="auto">
          <a:xfrm>
            <a:off x="1219200" y="2078831"/>
            <a:ext cx="2008188" cy="11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340" tIns="45670" rIns="91340" bIns="45670" anchor="ctr"/>
          <a:lstStyle/>
          <a:p>
            <a:endParaRPr lang="zh-CN" altLang="en-US" sz="1600"/>
          </a:p>
        </p:txBody>
      </p:sp>
      <p:sp>
        <p:nvSpPr>
          <p:cNvPr id="17465" name="Rectangle 72"/>
          <p:cNvSpPr>
            <a:spLocks noChangeArrowheads="1"/>
          </p:cNvSpPr>
          <p:nvPr/>
        </p:nvSpPr>
        <p:spPr bwMode="auto">
          <a:xfrm>
            <a:off x="1730375" y="1279922"/>
            <a:ext cx="990600" cy="228600"/>
          </a:xfrm>
          <a:prstGeom prst="rect">
            <a:avLst/>
          </a:prstGeom>
          <a:solidFill>
            <a:srgbClr val="DDDDDD"/>
          </a:solidFill>
          <a:ln w="12700">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r>
              <a:rPr lang="en-US" altLang="zh-CN" sz="1600">
                <a:solidFill>
                  <a:schemeClr val="hlink"/>
                </a:solidFill>
                <a:ea typeface="黑体" pitchFamily="49" charset="-122"/>
              </a:rPr>
              <a:t>IP </a:t>
            </a:r>
            <a:r>
              <a:rPr lang="zh-CN" altLang="en-US" sz="1600">
                <a:solidFill>
                  <a:schemeClr val="hlink"/>
                </a:solidFill>
                <a:ea typeface="黑体" pitchFamily="49" charset="-122"/>
              </a:rPr>
              <a:t>数据报</a:t>
            </a:r>
          </a:p>
        </p:txBody>
      </p:sp>
      <p:sp>
        <p:nvSpPr>
          <p:cNvPr id="17466" name="Rectangle 73"/>
          <p:cNvSpPr>
            <a:spLocks noChangeArrowheads="1"/>
          </p:cNvSpPr>
          <p:nvPr/>
        </p:nvSpPr>
        <p:spPr bwMode="auto">
          <a:xfrm>
            <a:off x="1519239" y="2194322"/>
            <a:ext cx="1403350" cy="228600"/>
          </a:xfrm>
          <a:prstGeom prst="rect">
            <a:avLst/>
          </a:prstGeom>
          <a:solidFill>
            <a:schemeClr val="bg1"/>
          </a:solidFill>
          <a:ln w="12700">
            <a:solidFill>
              <a:schemeClr val="tx1"/>
            </a:solidFill>
            <a:miter lim="800000"/>
            <a:headEnd/>
            <a:tailEnd/>
          </a:ln>
          <a:effectLst>
            <a:outerShdw dist="35921" dir="2700000" algn="ctr" rotWithShape="0">
              <a:schemeClr val="bg2"/>
            </a:outerShdw>
          </a:effectLst>
        </p:spPr>
        <p:txBody>
          <a:bodyPr wrap="none" lIns="91340" tIns="45670" rIns="91340" bIns="45670" anchor="ct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buFont typeface="Arial" charset="0"/>
              <a:buNone/>
            </a:pPr>
            <a:endParaRPr lang="zh-CN" altLang="en-US" sz="1600">
              <a:solidFill>
                <a:schemeClr val="hlink"/>
              </a:solidFill>
              <a:ea typeface="黑体" pitchFamily="49" charset="-122"/>
            </a:endParaRPr>
          </a:p>
        </p:txBody>
      </p:sp>
      <p:sp>
        <p:nvSpPr>
          <p:cNvPr id="17467" name="Rectangle 74"/>
          <p:cNvSpPr>
            <a:spLocks noChangeArrowheads="1"/>
          </p:cNvSpPr>
          <p:nvPr/>
        </p:nvSpPr>
        <p:spPr bwMode="auto">
          <a:xfrm>
            <a:off x="1455740" y="2203848"/>
            <a:ext cx="1603773" cy="299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85000"/>
              </a:lnSpc>
              <a:buFont typeface="Arial" charset="0"/>
              <a:buNone/>
            </a:pPr>
            <a:r>
              <a:rPr lang="en-US" altLang="zh-CN" sz="1600">
                <a:solidFill>
                  <a:schemeClr val="hlink"/>
                </a:solidFill>
                <a:ea typeface="黑体" pitchFamily="49" charset="-122"/>
              </a:rPr>
              <a:t>1010…  …0110</a:t>
            </a:r>
          </a:p>
        </p:txBody>
      </p:sp>
      <p:sp>
        <p:nvSpPr>
          <p:cNvPr id="17468" name="AutoShape 75"/>
          <p:cNvSpPr>
            <a:spLocks noChangeArrowheads="1"/>
          </p:cNvSpPr>
          <p:nvPr/>
        </p:nvSpPr>
        <p:spPr bwMode="auto">
          <a:xfrm>
            <a:off x="2071688" y="2080024"/>
            <a:ext cx="304800" cy="251222"/>
          </a:xfrm>
          <a:prstGeom prst="downArrow">
            <a:avLst>
              <a:gd name="adj1" fmla="val 50000"/>
              <a:gd name="adj2" fmla="val 43231"/>
            </a:avLst>
          </a:prstGeom>
          <a:solidFill>
            <a:schemeClr val="bg1"/>
          </a:solidFill>
          <a:ln w="12700">
            <a:solidFill>
              <a:schemeClr val="tx1"/>
            </a:solidFill>
            <a:miter lim="800000"/>
            <a:headEnd/>
            <a:tailEnd/>
          </a:ln>
        </p:spPr>
        <p:txBody>
          <a:bodyPr vert="eaVert"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69" name="Rectangle 76"/>
          <p:cNvSpPr>
            <a:spLocks noChangeArrowheads="1"/>
          </p:cNvSpPr>
          <p:nvPr/>
        </p:nvSpPr>
        <p:spPr bwMode="auto">
          <a:xfrm>
            <a:off x="1724025" y="1744267"/>
            <a:ext cx="990600" cy="21074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70" name="AutoShape 77"/>
          <p:cNvSpPr>
            <a:spLocks noChangeArrowheads="1"/>
          </p:cNvSpPr>
          <p:nvPr/>
        </p:nvSpPr>
        <p:spPr bwMode="auto">
          <a:xfrm>
            <a:off x="1730375" y="1515717"/>
            <a:ext cx="990600" cy="277415"/>
          </a:xfrm>
          <a:prstGeom prst="downArrow">
            <a:avLst>
              <a:gd name="adj1" fmla="val 65389"/>
              <a:gd name="adj2" fmla="val 39394"/>
            </a:avLst>
          </a:prstGeom>
          <a:solidFill>
            <a:schemeClr val="accent2"/>
          </a:solidFill>
          <a:ln w="12700">
            <a:solidFill>
              <a:schemeClr val="tx1"/>
            </a:solidFill>
            <a:miter lim="800000"/>
            <a:headEnd/>
            <a:tailEnd/>
          </a:ln>
          <a:effectLst>
            <a:outerShdw dist="35921" dir="2700000" algn="ctr" rotWithShape="0">
              <a:schemeClr val="bg2"/>
            </a:outerShdw>
          </a:effectLst>
        </p:spPr>
        <p:txBody>
          <a:bodyPr vert="eaVert" wrap="none" lIns="91340" tIns="45670" rIns="91340" bIns="45670"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solidFill>
                <a:schemeClr val="hlink"/>
              </a:solidFill>
              <a:latin typeface="Tahoma" pitchFamily="34" charset="0"/>
            </a:endParaRPr>
          </a:p>
        </p:txBody>
      </p:sp>
      <p:sp>
        <p:nvSpPr>
          <p:cNvPr id="17471" name="Text Box 78"/>
          <p:cNvSpPr txBox="1">
            <a:spLocks noChangeArrowheads="1"/>
          </p:cNvSpPr>
          <p:nvPr/>
        </p:nvSpPr>
        <p:spPr bwMode="auto">
          <a:xfrm>
            <a:off x="1187450" y="1702596"/>
            <a:ext cx="3898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40" tIns="45670" rIns="91340" bIns="4567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a:solidFill>
                  <a:schemeClr val="hlink"/>
                </a:solidFill>
                <a:ea typeface="黑体" pitchFamily="49" charset="-122"/>
              </a:rPr>
              <a:t>帧</a:t>
            </a:r>
          </a:p>
        </p:txBody>
      </p:sp>
      <p:sp>
        <p:nvSpPr>
          <p:cNvPr id="17472" name="Rectangle 79"/>
          <p:cNvSpPr>
            <a:spLocks noChangeArrowheads="1"/>
          </p:cNvSpPr>
          <p:nvPr/>
        </p:nvSpPr>
        <p:spPr bwMode="auto">
          <a:xfrm>
            <a:off x="1930401" y="1488331"/>
            <a:ext cx="59311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88" tIns="44400" rIns="90388" bIns="4440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1600">
                <a:solidFill>
                  <a:schemeClr val="hlink"/>
                </a:solidFill>
                <a:ea typeface="黑体" pitchFamily="49" charset="-122"/>
              </a:rPr>
              <a:t>装入</a:t>
            </a:r>
          </a:p>
        </p:txBody>
      </p:sp>
      <p:sp>
        <p:nvSpPr>
          <p:cNvPr id="17473" name="Line 80"/>
          <p:cNvSpPr>
            <a:spLocks noChangeShapeType="1"/>
          </p:cNvSpPr>
          <p:nvPr/>
        </p:nvSpPr>
        <p:spPr bwMode="auto">
          <a:xfrm>
            <a:off x="1719263" y="1740744"/>
            <a:ext cx="0" cy="21431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17474" name="Line 81"/>
          <p:cNvSpPr>
            <a:spLocks noChangeShapeType="1"/>
          </p:cNvSpPr>
          <p:nvPr/>
        </p:nvSpPr>
        <p:spPr bwMode="auto">
          <a:xfrm>
            <a:off x="2709863" y="1741934"/>
            <a:ext cx="0" cy="214313"/>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1340" tIns="45670" rIns="91340" bIns="45670"/>
          <a:lstStyle/>
          <a:p>
            <a:endParaRPr lang="zh-CN" altLang="en-US" sz="1600"/>
          </a:p>
        </p:txBody>
      </p:sp>
      <p:sp>
        <p:nvSpPr>
          <p:cNvPr id="17475" name="Text Box 82"/>
          <p:cNvSpPr txBox="1">
            <a:spLocks noChangeArrowheads="1"/>
          </p:cNvSpPr>
          <p:nvPr/>
        </p:nvSpPr>
        <p:spPr bwMode="auto">
          <a:xfrm>
            <a:off x="1971699" y="154781"/>
            <a:ext cx="52736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40" tIns="45670" rIns="91340" bIns="45670" anchor="b"/>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3600" b="1">
                <a:solidFill>
                  <a:schemeClr val="tx2"/>
                </a:solidFill>
                <a:latin typeface="黑体" pitchFamily="49" charset="-122"/>
              </a:rPr>
              <a:t>数据链路层传送的是帧</a:t>
            </a:r>
            <a:endParaRPr lang="en-US" altLang="zh-CN" sz="3600" b="1">
              <a:solidFill>
                <a:schemeClr val="tx2"/>
              </a:solidFill>
              <a:latin typeface="黑体" pitchFamily="49"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ADD0DF18-3A40-447D-98E8-E35064613A33}" type="slidenum">
              <a:rPr lang="zh-CN" altLang="en-US" sz="1400"/>
              <a:pPr algn="r" eaLnBrk="1" hangingPunct="1">
                <a:buFont typeface="Arial" charset="0"/>
                <a:buNone/>
              </a:pPr>
              <a:t>7</a:t>
            </a:fld>
            <a:endParaRPr lang="en-US" altLang="zh-CN" sz="1400"/>
          </a:p>
        </p:txBody>
      </p:sp>
      <p:sp>
        <p:nvSpPr>
          <p:cNvPr id="18435" name="Rectangle 2"/>
          <p:cNvSpPr>
            <a:spLocks noGrp="1" noChangeArrowheads="1"/>
          </p:cNvSpPr>
          <p:nvPr>
            <p:ph type="title" idx="4294967295"/>
          </p:nvPr>
        </p:nvSpPr>
        <p:spPr>
          <a:xfrm>
            <a:off x="827634" y="267496"/>
            <a:ext cx="6518275" cy="575072"/>
          </a:xfrm>
        </p:spPr>
        <p:txBody>
          <a:bodyPr/>
          <a:lstStyle/>
          <a:p>
            <a:pPr eaLnBrk="1" hangingPunct="1">
              <a:lnSpc>
                <a:spcPct val="120000"/>
              </a:lnSpc>
              <a:spcBef>
                <a:spcPts val="0"/>
              </a:spcBef>
              <a:spcAft>
                <a:spcPts val="0"/>
              </a:spcAft>
            </a:pPr>
            <a:r>
              <a:rPr lang="zh-CN" altLang="en-US" dirty="0"/>
              <a:t>数据链路层像个数字管道 </a:t>
            </a:r>
          </a:p>
        </p:txBody>
      </p:sp>
      <p:sp>
        <p:nvSpPr>
          <p:cNvPr id="14340" name="Rectangle 3"/>
          <p:cNvSpPr>
            <a:spLocks noGrp="1" noChangeArrowheads="1"/>
          </p:cNvSpPr>
          <p:nvPr>
            <p:ph type="body" idx="4294967295"/>
          </p:nvPr>
        </p:nvSpPr>
        <p:spPr>
          <a:xfrm>
            <a:off x="544974" y="2283720"/>
            <a:ext cx="7772400" cy="2322910"/>
          </a:xfrm>
        </p:spPr>
        <p:txBody>
          <a:bodyPr/>
          <a:lstStyle/>
          <a:p>
            <a:pPr eaLnBrk="1" hangingPunct="1">
              <a:lnSpc>
                <a:spcPct val="120000"/>
              </a:lnSpc>
              <a:spcBef>
                <a:spcPts val="0"/>
              </a:spcBef>
              <a:spcAft>
                <a:spcPts val="0"/>
              </a:spcAft>
            </a:pPr>
            <a:r>
              <a:rPr lang="zh-CN" altLang="en-US" sz="2200" dirty="0"/>
              <a:t>常常在两个对等的数据链路层之间画出一个数字管道，而在这条数字管道上传输的数据单位是</a:t>
            </a:r>
            <a:r>
              <a:rPr lang="zh-CN" altLang="en-US" sz="2200" dirty="0">
                <a:solidFill>
                  <a:schemeClr val="hlink"/>
                </a:solidFill>
              </a:rPr>
              <a:t>帧</a:t>
            </a:r>
            <a:r>
              <a:rPr lang="zh-CN" altLang="en-US" sz="2200" dirty="0"/>
              <a:t>。</a:t>
            </a:r>
          </a:p>
          <a:p>
            <a:pPr eaLnBrk="1" hangingPunct="1">
              <a:lnSpc>
                <a:spcPct val="120000"/>
              </a:lnSpc>
              <a:spcBef>
                <a:spcPts val="0"/>
              </a:spcBef>
              <a:spcAft>
                <a:spcPts val="0"/>
              </a:spcAft>
            </a:pPr>
            <a:r>
              <a:rPr lang="zh-CN" altLang="en-US" sz="2200" dirty="0"/>
              <a:t>早期的数据通信协议曾叫作</a:t>
            </a:r>
            <a:r>
              <a:rPr lang="zh-CN" altLang="en-US" sz="2200" dirty="0">
                <a:solidFill>
                  <a:schemeClr val="hlink"/>
                </a:solidFill>
              </a:rPr>
              <a:t>通信规程</a:t>
            </a:r>
            <a:r>
              <a:rPr lang="zh-CN" altLang="en-US" sz="2200" dirty="0"/>
              <a:t>(procedure)。因此在数据链路层，规程和协议是同义语。   </a:t>
            </a:r>
          </a:p>
        </p:txBody>
      </p:sp>
      <p:grpSp>
        <p:nvGrpSpPr>
          <p:cNvPr id="14341" name="Group 15"/>
          <p:cNvGrpSpPr>
            <a:grpSpLocks/>
          </p:cNvGrpSpPr>
          <p:nvPr/>
        </p:nvGrpSpPr>
        <p:grpSpPr bwMode="auto">
          <a:xfrm>
            <a:off x="539751" y="1275160"/>
            <a:ext cx="7632700" cy="647700"/>
            <a:chOff x="0" y="0"/>
            <a:chExt cx="4808" cy="544"/>
          </a:xfrm>
        </p:grpSpPr>
        <p:sp>
          <p:nvSpPr>
            <p:cNvPr id="18438" name="Oval 4"/>
            <p:cNvSpPr>
              <a:spLocks noChangeArrowheads="1"/>
            </p:cNvSpPr>
            <p:nvPr/>
          </p:nvSpPr>
          <p:spPr bwMode="auto">
            <a:xfrm>
              <a:off x="0" y="0"/>
              <a:ext cx="499" cy="499"/>
            </a:xfrm>
            <a:prstGeom prst="ellipse">
              <a:avLst/>
            </a:prstGeom>
            <a:solidFill>
              <a:srgbClr val="FFFF99"/>
            </a:solidFill>
            <a:ln w="9525">
              <a:solidFill>
                <a:srgbClr val="333399"/>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a:solidFill>
                    <a:srgbClr val="333399"/>
                  </a:solidFill>
                  <a:latin typeface="Tahoma" pitchFamily="34" charset="0"/>
                  <a:ea typeface="黑体" pitchFamily="49" charset="-122"/>
                </a:rPr>
                <a:t>结点</a:t>
              </a:r>
            </a:p>
          </p:txBody>
        </p:sp>
        <p:sp>
          <p:nvSpPr>
            <p:cNvPr id="18439" name="Oval 6"/>
            <p:cNvSpPr>
              <a:spLocks noChangeArrowheads="1"/>
            </p:cNvSpPr>
            <p:nvPr/>
          </p:nvSpPr>
          <p:spPr bwMode="auto">
            <a:xfrm>
              <a:off x="4309" y="0"/>
              <a:ext cx="499" cy="499"/>
            </a:xfrm>
            <a:prstGeom prst="ellipse">
              <a:avLst/>
            </a:prstGeom>
            <a:solidFill>
              <a:srgbClr val="FFFF99"/>
            </a:solidFill>
            <a:ln w="9525">
              <a:solidFill>
                <a:srgbClr val="333399"/>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a:solidFill>
                    <a:srgbClr val="333399"/>
                  </a:solidFill>
                  <a:latin typeface="Tahoma" pitchFamily="34" charset="0"/>
                  <a:ea typeface="黑体" pitchFamily="49" charset="-122"/>
                </a:rPr>
                <a:t>结点</a:t>
              </a:r>
            </a:p>
          </p:txBody>
        </p:sp>
        <p:sp>
          <p:nvSpPr>
            <p:cNvPr id="18440" name="Line 8"/>
            <p:cNvSpPr>
              <a:spLocks noChangeShapeType="1"/>
            </p:cNvSpPr>
            <p:nvPr/>
          </p:nvSpPr>
          <p:spPr bwMode="auto">
            <a:xfrm>
              <a:off x="499" y="272"/>
              <a:ext cx="381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1" name="AutoShape 7"/>
            <p:cNvSpPr>
              <a:spLocks noChangeArrowheads="1"/>
            </p:cNvSpPr>
            <p:nvPr/>
          </p:nvSpPr>
          <p:spPr bwMode="auto">
            <a:xfrm rot="-5400000">
              <a:off x="2109" y="-1565"/>
              <a:ext cx="544" cy="3674"/>
            </a:xfrm>
            <a:prstGeom prst="can">
              <a:avLst>
                <a:gd name="adj" fmla="val 22418"/>
              </a:avLst>
            </a:prstGeom>
            <a:gradFill rotWithShape="1">
              <a:gsLst>
                <a:gs pos="0">
                  <a:srgbClr val="CCECFF"/>
                </a:gs>
                <a:gs pos="50000">
                  <a:srgbClr val="5E6D76"/>
                </a:gs>
                <a:gs pos="100000">
                  <a:srgbClr val="CCECFF"/>
                </a:gs>
              </a:gsLst>
              <a:lin ang="0" scaled="1"/>
            </a:gradFill>
            <a:ln w="9525">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000">
                <a:latin typeface="Tahoma" pitchFamily="34" charset="0"/>
              </a:endParaRPr>
            </a:p>
          </p:txBody>
        </p:sp>
        <p:sp>
          <p:nvSpPr>
            <p:cNvPr id="18442" name="Rectangle 9"/>
            <p:cNvSpPr>
              <a:spLocks noChangeArrowheads="1"/>
            </p:cNvSpPr>
            <p:nvPr/>
          </p:nvSpPr>
          <p:spPr bwMode="auto">
            <a:xfrm>
              <a:off x="816" y="136"/>
              <a:ext cx="1043" cy="272"/>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a:solidFill>
                    <a:srgbClr val="333399"/>
                  </a:solidFill>
                  <a:latin typeface="Tahoma" pitchFamily="34" charset="0"/>
                  <a:ea typeface="黑体" pitchFamily="49" charset="-122"/>
                </a:rPr>
                <a:t>帧</a:t>
              </a:r>
            </a:p>
          </p:txBody>
        </p:sp>
        <p:sp>
          <p:nvSpPr>
            <p:cNvPr id="18443" name="Line 10"/>
            <p:cNvSpPr>
              <a:spLocks noChangeShapeType="1"/>
            </p:cNvSpPr>
            <p:nvPr/>
          </p:nvSpPr>
          <p:spPr bwMode="auto">
            <a:xfrm>
              <a:off x="499" y="272"/>
              <a:ext cx="117"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Rectangle 12"/>
            <p:cNvSpPr>
              <a:spLocks noChangeArrowheads="1"/>
            </p:cNvSpPr>
            <p:nvPr/>
          </p:nvSpPr>
          <p:spPr bwMode="auto">
            <a:xfrm>
              <a:off x="2676" y="136"/>
              <a:ext cx="1043" cy="272"/>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a:solidFill>
                    <a:srgbClr val="333399"/>
                  </a:solidFill>
                  <a:latin typeface="Tahoma" pitchFamily="34" charset="0"/>
                  <a:ea typeface="黑体" pitchFamily="49" charset="-122"/>
                </a:rPr>
                <a:t>帧</a:t>
              </a:r>
            </a:p>
          </p:txBody>
        </p:sp>
        <p:sp>
          <p:nvSpPr>
            <p:cNvPr id="18445" name="Line 13"/>
            <p:cNvSpPr>
              <a:spLocks noChangeShapeType="1"/>
            </p:cNvSpPr>
            <p:nvPr/>
          </p:nvSpPr>
          <p:spPr bwMode="auto">
            <a:xfrm>
              <a:off x="1859" y="272"/>
              <a:ext cx="273"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6" name="Line 14"/>
            <p:cNvSpPr>
              <a:spLocks noChangeShapeType="1"/>
            </p:cNvSpPr>
            <p:nvPr/>
          </p:nvSpPr>
          <p:spPr bwMode="auto">
            <a:xfrm>
              <a:off x="3718" y="272"/>
              <a:ext cx="273"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7AAE66B1-9704-4421-91B7-9F9F1BA644C8}" type="slidenum">
              <a:rPr lang="zh-CN" altLang="en-US" sz="1400"/>
              <a:pPr algn="r" eaLnBrk="1" hangingPunct="1">
                <a:buFont typeface="Arial" charset="0"/>
                <a:buNone/>
              </a:pPr>
              <a:t>8</a:t>
            </a:fld>
            <a:endParaRPr lang="en-US" altLang="zh-CN" sz="1400" dirty="0"/>
          </a:p>
        </p:txBody>
      </p:sp>
      <p:sp>
        <p:nvSpPr>
          <p:cNvPr id="19459" name="Rectangle 2"/>
          <p:cNvSpPr>
            <a:spLocks noGrp="1" noChangeArrowheads="1"/>
          </p:cNvSpPr>
          <p:nvPr>
            <p:ph type="title" idx="4294967295"/>
          </p:nvPr>
        </p:nvSpPr>
        <p:spPr>
          <a:xfrm>
            <a:off x="755626" y="339552"/>
            <a:ext cx="6518275" cy="576263"/>
          </a:xfrm>
        </p:spPr>
        <p:txBody>
          <a:bodyPr/>
          <a:lstStyle/>
          <a:p>
            <a:pPr eaLnBrk="1" hangingPunct="1">
              <a:lnSpc>
                <a:spcPct val="120000"/>
              </a:lnSpc>
              <a:spcBef>
                <a:spcPts val="0"/>
              </a:spcBef>
              <a:spcAft>
                <a:spcPts val="0"/>
              </a:spcAft>
            </a:pPr>
            <a:r>
              <a:rPr lang="zh-CN" altLang="en-US"/>
              <a:t>3.1.2  三个基本问题 </a:t>
            </a:r>
          </a:p>
        </p:txBody>
      </p:sp>
      <p:sp>
        <p:nvSpPr>
          <p:cNvPr id="15364" name="Rectangle 3"/>
          <p:cNvSpPr>
            <a:spLocks noGrp="1" noChangeArrowheads="1"/>
          </p:cNvSpPr>
          <p:nvPr>
            <p:ph type="body" idx="4294967295"/>
          </p:nvPr>
        </p:nvSpPr>
        <p:spPr>
          <a:xfrm>
            <a:off x="755626" y="1275606"/>
            <a:ext cx="7489825" cy="3186113"/>
          </a:xfrm>
        </p:spPr>
        <p:txBody>
          <a:bodyPr/>
          <a:lstStyle/>
          <a:p>
            <a:pPr eaLnBrk="1" hangingPunct="1">
              <a:lnSpc>
                <a:spcPct val="120000"/>
              </a:lnSpc>
              <a:spcBef>
                <a:spcPts val="0"/>
              </a:spcBef>
              <a:spcAft>
                <a:spcPts val="0"/>
              </a:spcAft>
            </a:pPr>
            <a:r>
              <a:rPr lang="zh-CN" altLang="en-US" dirty="0"/>
              <a:t>数据链路层进行通信时的主要步骤</a:t>
            </a:r>
            <a:endParaRPr lang="en-US" altLang="zh-CN" dirty="0"/>
          </a:p>
          <a:p>
            <a:pPr eaLnBrk="1" hangingPunct="1">
              <a:lnSpc>
                <a:spcPct val="120000"/>
              </a:lnSpc>
              <a:spcBef>
                <a:spcPts val="0"/>
              </a:spcBef>
              <a:spcAft>
                <a:spcPts val="0"/>
              </a:spcAft>
            </a:pPr>
            <a:r>
              <a:rPr lang="zh-CN" altLang="en-US" dirty="0"/>
              <a:t>数据链路层协议要解决的三个基本问题</a:t>
            </a:r>
          </a:p>
          <a:p>
            <a:pPr eaLnBrk="1" hangingPunct="1">
              <a:lnSpc>
                <a:spcPct val="120000"/>
              </a:lnSpc>
              <a:spcBef>
                <a:spcPts val="0"/>
              </a:spcBef>
              <a:spcAft>
                <a:spcPts val="0"/>
              </a:spcAft>
              <a:buNone/>
            </a:pPr>
            <a:r>
              <a:rPr lang="zh-CN" altLang="en-US" sz="2000" dirty="0"/>
              <a:t>	(1) 封装成帧（</a:t>
            </a:r>
            <a:r>
              <a:rPr lang="en-US" altLang="zh-CN" sz="2000" dirty="0"/>
              <a:t>Framing</a:t>
            </a:r>
            <a:r>
              <a:rPr lang="zh-CN" altLang="en-US" sz="2000" dirty="0"/>
              <a:t>）</a:t>
            </a:r>
          </a:p>
          <a:p>
            <a:pPr eaLnBrk="1" hangingPunct="1">
              <a:lnSpc>
                <a:spcPct val="120000"/>
              </a:lnSpc>
              <a:spcBef>
                <a:spcPts val="0"/>
              </a:spcBef>
              <a:spcAft>
                <a:spcPts val="0"/>
              </a:spcAft>
              <a:buFont typeface="Wingdings" pitchFamily="2" charset="2"/>
              <a:buNone/>
            </a:pPr>
            <a:r>
              <a:rPr lang="zh-CN" altLang="en-US" sz="2000" dirty="0"/>
              <a:t>	(2) 透明传输</a:t>
            </a:r>
          </a:p>
          <a:p>
            <a:pPr eaLnBrk="1" hangingPunct="1">
              <a:lnSpc>
                <a:spcPct val="120000"/>
              </a:lnSpc>
              <a:spcBef>
                <a:spcPts val="0"/>
              </a:spcBef>
              <a:spcAft>
                <a:spcPts val="0"/>
              </a:spcAft>
              <a:buFont typeface="Wingdings" pitchFamily="2" charset="2"/>
              <a:buNone/>
            </a:pPr>
            <a:r>
              <a:rPr lang="zh-CN" altLang="en-US" sz="2000" dirty="0"/>
              <a:t>	(3) 差错控制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6550075" y="4683919"/>
            <a:ext cx="22891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0" tIns="45670" rIns="91340" bIns="45670"/>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buFont typeface="Arial" charset="0"/>
              <a:buNone/>
            </a:pPr>
            <a:fld id="{ED0F23BA-EE74-454E-99D3-420518A14C56}" type="slidenum">
              <a:rPr lang="zh-CN" altLang="en-US" sz="1400"/>
              <a:pPr algn="r" eaLnBrk="1" hangingPunct="1">
                <a:buFont typeface="Arial" charset="0"/>
                <a:buNone/>
              </a:pPr>
              <a:t>9</a:t>
            </a:fld>
            <a:endParaRPr lang="en-US" altLang="zh-CN" sz="1400"/>
          </a:p>
        </p:txBody>
      </p:sp>
      <p:sp>
        <p:nvSpPr>
          <p:cNvPr id="20483" name="Rectangle 2"/>
          <p:cNvSpPr>
            <a:spLocks noGrp="1" noRot="1" noChangeArrowheads="1"/>
          </p:cNvSpPr>
          <p:nvPr>
            <p:ph type="title" idx="4294967295"/>
          </p:nvPr>
        </p:nvSpPr>
        <p:spPr>
          <a:xfrm>
            <a:off x="755576" y="267495"/>
            <a:ext cx="7543800" cy="754856"/>
          </a:xfrm>
        </p:spPr>
        <p:txBody>
          <a:bodyPr anchor="ctr"/>
          <a:lstStyle/>
          <a:p>
            <a:pPr eaLnBrk="1" hangingPunct="1">
              <a:lnSpc>
                <a:spcPct val="120000"/>
              </a:lnSpc>
              <a:spcBef>
                <a:spcPts val="0"/>
              </a:spcBef>
              <a:spcAft>
                <a:spcPts val="0"/>
              </a:spcAft>
            </a:pPr>
            <a:r>
              <a:rPr lang="zh-CN" altLang="en-US" dirty="0"/>
              <a:t>补充：帧同步</a:t>
            </a:r>
          </a:p>
        </p:txBody>
      </p:sp>
      <p:sp>
        <p:nvSpPr>
          <p:cNvPr id="20484" name="Rectangle 3"/>
          <p:cNvSpPr>
            <a:spLocks noGrp="1" noRot="1" noChangeArrowheads="1"/>
          </p:cNvSpPr>
          <p:nvPr>
            <p:ph type="body" idx="4294967295"/>
          </p:nvPr>
        </p:nvSpPr>
        <p:spPr>
          <a:xfrm>
            <a:off x="827584" y="1347627"/>
            <a:ext cx="7402512" cy="3249215"/>
          </a:xfrm>
        </p:spPr>
        <p:txBody>
          <a:bodyPr/>
          <a:lstStyle/>
          <a:p>
            <a:pPr eaLnBrk="1" hangingPunct="1">
              <a:lnSpc>
                <a:spcPct val="120000"/>
              </a:lnSpc>
              <a:spcBef>
                <a:spcPts val="0"/>
              </a:spcBef>
              <a:spcAft>
                <a:spcPts val="0"/>
              </a:spcAft>
            </a:pPr>
            <a:r>
              <a:rPr lang="zh-CN" altLang="en-US" dirty="0"/>
              <a:t>在数据链路层，数据的传送单位是帧。</a:t>
            </a:r>
          </a:p>
          <a:p>
            <a:pPr eaLnBrk="1" hangingPunct="1">
              <a:lnSpc>
                <a:spcPct val="120000"/>
              </a:lnSpc>
              <a:spcBef>
                <a:spcPts val="0"/>
              </a:spcBef>
              <a:spcAft>
                <a:spcPts val="0"/>
              </a:spcAft>
            </a:pPr>
            <a:r>
              <a:rPr lang="zh-CN" altLang="en-US" dirty="0"/>
              <a:t>数据一帧一帧地传送，就可以在出现差错时，将有差错的帧再重传一次，避免了全部数据的重传。</a:t>
            </a:r>
          </a:p>
          <a:p>
            <a:pPr eaLnBrk="1" hangingPunct="1">
              <a:lnSpc>
                <a:spcPct val="120000"/>
              </a:lnSpc>
              <a:spcBef>
                <a:spcPts val="0"/>
              </a:spcBef>
              <a:spcAft>
                <a:spcPts val="0"/>
              </a:spcAft>
            </a:pPr>
            <a:r>
              <a:rPr lang="zh-CN" altLang="en-US" dirty="0"/>
              <a:t>帧同步是指收方应当能从收到的比特流中准确地区分出一帧的开始和结束。</a:t>
            </a:r>
          </a:p>
        </p:txBody>
      </p:sp>
    </p:spTree>
  </p:cSld>
  <p:clrMapOvr>
    <a:masterClrMapping/>
  </p:clrMapOvr>
  <p:transition spd="slow"/>
</p:sld>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50822A26PWBG">
  <a:themeElements>
    <a:clrScheme name="A000120150822A26PWBG 1">
      <a:dk1>
        <a:srgbClr val="5F5F5F"/>
      </a:dk1>
      <a:lt1>
        <a:srgbClr val="FFFFFF"/>
      </a:lt1>
      <a:dk2>
        <a:srgbClr val="FFFFFF"/>
      </a:dk2>
      <a:lt2>
        <a:srgbClr val="5F5F5F"/>
      </a:lt2>
      <a:accent1>
        <a:srgbClr val="D06240"/>
      </a:accent1>
      <a:accent2>
        <a:srgbClr val="F8A051"/>
      </a:accent2>
      <a:accent3>
        <a:srgbClr val="FFFFFF"/>
      </a:accent3>
      <a:accent4>
        <a:srgbClr val="505050"/>
      </a:accent4>
      <a:accent5>
        <a:srgbClr val="E4B7AF"/>
      </a:accent5>
      <a:accent6>
        <a:srgbClr val="E19149"/>
      </a:accent6>
      <a:hlink>
        <a:srgbClr val="92D050"/>
      </a:hlink>
      <a:folHlink>
        <a:srgbClr val="8C8327"/>
      </a:folHlink>
    </a:clrScheme>
    <a:fontScheme name="A000120150822A26PWBG">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822A26PWBG 1">
        <a:dk1>
          <a:srgbClr val="5F5F5F"/>
        </a:dk1>
        <a:lt1>
          <a:srgbClr val="FFFFFF"/>
        </a:lt1>
        <a:dk2>
          <a:srgbClr val="FFFFFF"/>
        </a:dk2>
        <a:lt2>
          <a:srgbClr val="5F5F5F"/>
        </a:lt2>
        <a:accent1>
          <a:srgbClr val="D06240"/>
        </a:accent1>
        <a:accent2>
          <a:srgbClr val="F8A051"/>
        </a:accent2>
        <a:accent3>
          <a:srgbClr val="FFFFFF"/>
        </a:accent3>
        <a:accent4>
          <a:srgbClr val="505050"/>
        </a:accent4>
        <a:accent5>
          <a:srgbClr val="E4B7AF"/>
        </a:accent5>
        <a:accent6>
          <a:srgbClr val="E19149"/>
        </a:accent6>
        <a:hlink>
          <a:srgbClr val="92D050"/>
        </a:hlink>
        <a:folHlink>
          <a:srgbClr val="8C832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NewsPrin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CDESIGNN</Template>
  <TotalTime>925</TotalTime>
  <Pages>0</Pages>
  <Words>5826</Words>
  <Characters>0</Characters>
  <Application>Microsoft Office PowerPoint</Application>
  <DocSecurity>0</DocSecurity>
  <PresentationFormat>全屏显示(16:9)</PresentationFormat>
  <Lines>0</Lines>
  <Paragraphs>819</Paragraphs>
  <Slides>56</Slides>
  <Notes>15</Notes>
  <HiddenSlides>1</HiddenSlides>
  <MMClips>0</MMClips>
  <ScaleCrop>false</ScaleCrop>
  <HeadingPairs>
    <vt:vector size="6" baseType="variant">
      <vt:variant>
        <vt:lpstr>已用的字体</vt:lpstr>
      </vt:variant>
      <vt:variant>
        <vt:i4>15</vt:i4>
      </vt:variant>
      <vt:variant>
        <vt:lpstr>主题</vt:lpstr>
      </vt:variant>
      <vt:variant>
        <vt:i4>11</vt:i4>
      </vt:variant>
      <vt:variant>
        <vt:lpstr>幻灯片标题</vt:lpstr>
      </vt:variant>
      <vt:variant>
        <vt:i4>56</vt:i4>
      </vt:variant>
    </vt:vector>
  </HeadingPairs>
  <TitlesOfParts>
    <vt:vector size="82" baseType="lpstr">
      <vt:lpstr>PingFang SC</vt:lpstr>
      <vt:lpstr>等线</vt:lpstr>
      <vt:lpstr>等线 Light</vt:lpstr>
      <vt:lpstr>黑体</vt:lpstr>
      <vt:lpstr>宋体</vt:lpstr>
      <vt:lpstr>Microsoft YaHei</vt:lpstr>
      <vt:lpstr>Microsoft YaHei</vt:lpstr>
      <vt:lpstr>幼圆</vt:lpstr>
      <vt:lpstr>Arial</vt:lpstr>
      <vt:lpstr>Arial Black</vt:lpstr>
      <vt:lpstr>Calibri</vt:lpstr>
      <vt:lpstr>Impact</vt:lpstr>
      <vt:lpstr>Tahoma</vt:lpstr>
      <vt:lpstr>Times New Roman</vt:lpstr>
      <vt:lpstr>Wingdings</vt:lpstr>
      <vt:lpstr>Network</vt:lpstr>
      <vt:lpstr>A000120150822A26PWBG</vt:lpstr>
      <vt:lpstr>Office 主题​​</vt:lpstr>
      <vt:lpstr>NewsPrint</vt:lpstr>
      <vt:lpstr>2_Office 主题​​</vt:lpstr>
      <vt:lpstr>3_Office 主题​​</vt:lpstr>
      <vt:lpstr>4_Office 主题​​</vt:lpstr>
      <vt:lpstr>1_Office 主题​​</vt:lpstr>
      <vt:lpstr>5_Office 主题​​</vt:lpstr>
      <vt:lpstr>7_Office 主题​​</vt:lpstr>
      <vt:lpstr>8_Office 主题​​</vt:lpstr>
      <vt:lpstr>第 3 章  数据链路层</vt:lpstr>
      <vt:lpstr>数据链路层</vt:lpstr>
      <vt:lpstr>数据链路层的简单模型</vt:lpstr>
      <vt:lpstr>数据链路层的简单模型</vt:lpstr>
      <vt:lpstr>3.1.1  数据链路和帧  </vt:lpstr>
      <vt:lpstr>PowerPoint 演示文稿</vt:lpstr>
      <vt:lpstr>数据链路层像个数字管道 </vt:lpstr>
      <vt:lpstr>3.1.2  三个基本问题 </vt:lpstr>
      <vt:lpstr>补充：帧同步</vt:lpstr>
      <vt:lpstr>1.  封装成帧</vt:lpstr>
      <vt:lpstr>用控制字符进行帧定界的方法举例 </vt:lpstr>
      <vt:lpstr>成帧（Framing）</vt:lpstr>
      <vt:lpstr>2.  透明传输</vt:lpstr>
      <vt:lpstr>解决透明传输问题</vt:lpstr>
      <vt:lpstr>用字节填充法解决透明传输的问题 </vt:lpstr>
      <vt:lpstr>带比特填充的定界符法-I</vt:lpstr>
      <vt:lpstr>带比特填充的定界符法-II</vt:lpstr>
      <vt:lpstr>3.  差错检测</vt:lpstr>
      <vt:lpstr>差错控制</vt:lpstr>
      <vt:lpstr>如何解决信道传输差错问题</vt:lpstr>
      <vt:lpstr>处理差错的两种基本策略</vt:lpstr>
      <vt:lpstr>基本概念</vt:lpstr>
      <vt:lpstr>简单示例</vt:lpstr>
      <vt:lpstr>典型检错码</vt:lpstr>
      <vt:lpstr>典型检错码—奇偶校验</vt:lpstr>
      <vt:lpstr>典型检错码—校验和</vt:lpstr>
      <vt:lpstr>循环冗余检验的原理 </vt:lpstr>
      <vt:lpstr>冗余码的计算 </vt:lpstr>
      <vt:lpstr>冗余码的计算举例 </vt:lpstr>
      <vt:lpstr>循环冗余检验的原理说明 </vt:lpstr>
      <vt:lpstr>PowerPoint 演示文稿</vt:lpstr>
      <vt:lpstr>帧检验序列 FCS </vt:lpstr>
      <vt:lpstr>接收端对收到的每一帧进行 CRC 检验 </vt:lpstr>
      <vt:lpstr>用多项式表示CRC检验过程（1）</vt:lpstr>
      <vt:lpstr>用多项式表示CRC检验过程（2）</vt:lpstr>
      <vt:lpstr>CRC检错能力的几种情况分析(1)</vt:lpstr>
      <vt:lpstr>CRC检错能力的几种情况分析(2)</vt:lpstr>
      <vt:lpstr>用多项式表示CRC检验过程（3）</vt:lpstr>
      <vt:lpstr>应当注意 </vt:lpstr>
      <vt:lpstr>典型纠错码</vt:lpstr>
      <vt:lpstr>海明码</vt:lpstr>
      <vt:lpstr>海明码的工作流程</vt:lpstr>
      <vt:lpstr>如何计算海明码? </vt:lpstr>
      <vt:lpstr>答案</vt:lpstr>
      <vt:lpstr>使用海明码纠正突发错误</vt:lpstr>
      <vt:lpstr>3.  PPP 协议的组成 </vt:lpstr>
      <vt:lpstr>PPP 协议的帧格式</vt:lpstr>
      <vt:lpstr>PPP协议的帧格式</vt:lpstr>
      <vt:lpstr>透明传输问题 </vt:lpstr>
      <vt:lpstr>字符填充 </vt:lpstr>
      <vt:lpstr>零比特填充 </vt:lpstr>
      <vt:lpstr>零比特填充示例</vt:lpstr>
      <vt:lpstr> 不提供使用序号和确认的可靠传输 </vt:lpstr>
      <vt:lpstr> PPP 协议的工作状态 </vt:lpstr>
      <vt:lpstr>PowerPoint 演示文稿</vt:lpstr>
      <vt:lpstr>小结</vt:lpstr>
    </vt:vector>
  </TitlesOfParts>
  <Company>NICE</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edward</cp:lastModifiedBy>
  <cp:revision>450</cp:revision>
  <dcterms:created xsi:type="dcterms:W3CDTF">2004-03-02T12:35:10Z</dcterms:created>
  <dcterms:modified xsi:type="dcterms:W3CDTF">2023-09-25T06:08:38Z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