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2.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3" r:id="rId1"/>
    <p:sldMasterId id="2147483919" r:id="rId2"/>
    <p:sldMasterId id="2147484031" r:id="rId3"/>
    <p:sldMasterId id="2147484121" r:id="rId4"/>
    <p:sldMasterId id="2147484125" r:id="rId5"/>
    <p:sldMasterId id="2147484129" r:id="rId6"/>
  </p:sldMasterIdLst>
  <p:notesMasterIdLst>
    <p:notesMasterId r:id="rId64"/>
  </p:notesMasterIdLst>
  <p:sldIdLst>
    <p:sldId id="282" r:id="rId7"/>
    <p:sldId id="579" r:id="rId8"/>
    <p:sldId id="580" r:id="rId9"/>
    <p:sldId id="628" r:id="rId10"/>
    <p:sldId id="630" r:id="rId11"/>
    <p:sldId id="582" r:id="rId12"/>
    <p:sldId id="583" r:id="rId13"/>
    <p:sldId id="584" r:id="rId14"/>
    <p:sldId id="586" r:id="rId15"/>
    <p:sldId id="587" r:id="rId16"/>
    <p:sldId id="588" r:id="rId17"/>
    <p:sldId id="589" r:id="rId18"/>
    <p:sldId id="590" r:id="rId19"/>
    <p:sldId id="591" r:id="rId20"/>
    <p:sldId id="592" r:id="rId21"/>
    <p:sldId id="593" r:id="rId22"/>
    <p:sldId id="594" r:id="rId23"/>
    <p:sldId id="595" r:id="rId24"/>
    <p:sldId id="596" r:id="rId25"/>
    <p:sldId id="597" r:id="rId26"/>
    <p:sldId id="598" r:id="rId27"/>
    <p:sldId id="599" r:id="rId28"/>
    <p:sldId id="600" r:id="rId29"/>
    <p:sldId id="601" r:id="rId30"/>
    <p:sldId id="602" r:id="rId31"/>
    <p:sldId id="603" r:id="rId32"/>
    <p:sldId id="604" r:id="rId33"/>
    <p:sldId id="605" r:id="rId34"/>
    <p:sldId id="606" r:id="rId35"/>
    <p:sldId id="616" r:id="rId36"/>
    <p:sldId id="617" r:id="rId37"/>
    <p:sldId id="618" r:id="rId38"/>
    <p:sldId id="619" r:id="rId39"/>
    <p:sldId id="620" r:id="rId40"/>
    <p:sldId id="621" r:id="rId41"/>
    <p:sldId id="622" r:id="rId42"/>
    <p:sldId id="623" r:id="rId43"/>
    <p:sldId id="624" r:id="rId44"/>
    <p:sldId id="625" r:id="rId45"/>
    <p:sldId id="626" r:id="rId46"/>
    <p:sldId id="627" r:id="rId47"/>
    <p:sldId id="631" r:id="rId48"/>
    <p:sldId id="632" r:id="rId49"/>
    <p:sldId id="633" r:id="rId50"/>
    <p:sldId id="634" r:id="rId51"/>
    <p:sldId id="635" r:id="rId52"/>
    <p:sldId id="636" r:id="rId53"/>
    <p:sldId id="637" r:id="rId54"/>
    <p:sldId id="638" r:id="rId55"/>
    <p:sldId id="639" r:id="rId56"/>
    <p:sldId id="640" r:id="rId57"/>
    <p:sldId id="641" r:id="rId58"/>
    <p:sldId id="642" r:id="rId59"/>
    <p:sldId id="643" r:id="rId60"/>
    <p:sldId id="644" r:id="rId61"/>
    <p:sldId id="645" r:id="rId62"/>
    <p:sldId id="646" r:id="rId63"/>
  </p:sldIdLst>
  <p:sldSz cx="9144000" cy="5143500" type="screen16x9"/>
  <p:notesSz cx="6858000" cy="9144000"/>
  <p:defaultTextStyle>
    <a:defPPr>
      <a:defRPr lang="zh-CN"/>
    </a:defPPr>
    <a:lvl1pPr algn="l" rtl="0" eaLnBrk="0" fontAlgn="base" hangingPunct="0">
      <a:spcBef>
        <a:spcPct val="0"/>
      </a:spcBef>
      <a:spcAft>
        <a:spcPct val="0"/>
      </a:spcAft>
      <a:defRPr kern="1200">
        <a:solidFill>
          <a:schemeClr val="tx1"/>
        </a:solidFill>
        <a:latin typeface="Arial" charset="0"/>
        <a:ea typeface="宋体" pitchFamily="2" charset="-122"/>
        <a:cs typeface="+mn-cs"/>
      </a:defRPr>
    </a:lvl1pPr>
    <a:lvl2pPr marL="457166" algn="l" rtl="0" eaLnBrk="0" fontAlgn="base" hangingPunct="0">
      <a:spcBef>
        <a:spcPct val="0"/>
      </a:spcBef>
      <a:spcAft>
        <a:spcPct val="0"/>
      </a:spcAft>
      <a:defRPr kern="1200">
        <a:solidFill>
          <a:schemeClr val="tx1"/>
        </a:solidFill>
        <a:latin typeface="Arial" charset="0"/>
        <a:ea typeface="宋体" pitchFamily="2" charset="-122"/>
        <a:cs typeface="+mn-cs"/>
      </a:defRPr>
    </a:lvl2pPr>
    <a:lvl3pPr marL="914333" algn="l" rtl="0" eaLnBrk="0" fontAlgn="base" hangingPunct="0">
      <a:spcBef>
        <a:spcPct val="0"/>
      </a:spcBef>
      <a:spcAft>
        <a:spcPct val="0"/>
      </a:spcAft>
      <a:defRPr kern="1200">
        <a:solidFill>
          <a:schemeClr val="tx1"/>
        </a:solidFill>
        <a:latin typeface="Arial" charset="0"/>
        <a:ea typeface="宋体" pitchFamily="2" charset="-122"/>
        <a:cs typeface="+mn-cs"/>
      </a:defRPr>
    </a:lvl3pPr>
    <a:lvl4pPr marL="1371498" algn="l" rtl="0" eaLnBrk="0" fontAlgn="base" hangingPunct="0">
      <a:spcBef>
        <a:spcPct val="0"/>
      </a:spcBef>
      <a:spcAft>
        <a:spcPct val="0"/>
      </a:spcAft>
      <a:defRPr kern="1200">
        <a:solidFill>
          <a:schemeClr val="tx1"/>
        </a:solidFill>
        <a:latin typeface="Arial" charset="0"/>
        <a:ea typeface="宋体" pitchFamily="2" charset="-122"/>
        <a:cs typeface="+mn-cs"/>
      </a:defRPr>
    </a:lvl4pPr>
    <a:lvl5pPr marL="1828664" algn="l" rtl="0" eaLnBrk="0" fontAlgn="base" hangingPunct="0">
      <a:spcBef>
        <a:spcPct val="0"/>
      </a:spcBef>
      <a:spcAft>
        <a:spcPct val="0"/>
      </a:spcAft>
      <a:defRPr kern="1200">
        <a:solidFill>
          <a:schemeClr val="tx1"/>
        </a:solidFill>
        <a:latin typeface="Arial" charset="0"/>
        <a:ea typeface="宋体" pitchFamily="2" charset="-122"/>
        <a:cs typeface="+mn-cs"/>
      </a:defRPr>
    </a:lvl5pPr>
    <a:lvl6pPr marL="2285829" algn="l" defTabSz="914333" rtl="0" eaLnBrk="1" latinLnBrk="0" hangingPunct="1">
      <a:defRPr kern="1200">
        <a:solidFill>
          <a:schemeClr val="tx1"/>
        </a:solidFill>
        <a:latin typeface="Arial" charset="0"/>
        <a:ea typeface="宋体" pitchFamily="2" charset="-122"/>
        <a:cs typeface="+mn-cs"/>
      </a:defRPr>
    </a:lvl6pPr>
    <a:lvl7pPr marL="2742995" algn="l" defTabSz="914333" rtl="0" eaLnBrk="1" latinLnBrk="0" hangingPunct="1">
      <a:defRPr kern="1200">
        <a:solidFill>
          <a:schemeClr val="tx1"/>
        </a:solidFill>
        <a:latin typeface="Arial" charset="0"/>
        <a:ea typeface="宋体" pitchFamily="2" charset="-122"/>
        <a:cs typeface="+mn-cs"/>
      </a:defRPr>
    </a:lvl7pPr>
    <a:lvl8pPr marL="3200160" algn="l" defTabSz="914333" rtl="0" eaLnBrk="1" latinLnBrk="0" hangingPunct="1">
      <a:defRPr kern="1200">
        <a:solidFill>
          <a:schemeClr val="tx1"/>
        </a:solidFill>
        <a:latin typeface="Arial" charset="0"/>
        <a:ea typeface="宋体" pitchFamily="2" charset="-122"/>
        <a:cs typeface="+mn-cs"/>
      </a:defRPr>
    </a:lvl8pPr>
    <a:lvl9pPr marL="3657326" algn="l" defTabSz="914333"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5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FF"/>
    <a:srgbClr val="FFCCFF"/>
    <a:srgbClr val="CCECFF"/>
    <a:srgbClr val="FF9900"/>
    <a:srgbClr val="663300"/>
    <a:srgbClr val="FFFF66"/>
    <a:srgbClr val="99FF33"/>
    <a:srgbClr val="A44B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9134" autoAdjust="0"/>
  </p:normalViewPr>
  <p:slideViewPr>
    <p:cSldViewPr>
      <p:cViewPr varScale="1">
        <p:scale>
          <a:sx n="56" d="100"/>
          <a:sy n="56" d="100"/>
        </p:scale>
        <p:origin x="1806" y="60"/>
      </p:cViewPr>
      <p:guideLst>
        <p:guide orient="horz" pos="1620"/>
        <p:guide pos="285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tableStyles" Target="tableStyles.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viewProps" Target="viewProps.xml"/><Relationship Id="rId5" Type="http://schemas.openxmlformats.org/officeDocument/2006/relationships/slideMaster" Target="slideMasters/slideMaster5.xml"/><Relationship Id="rId61" Type="http://schemas.openxmlformats.org/officeDocument/2006/relationships/slide" Target="slides/slide55.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notesMaster" Target="notesMasters/notesMaster1.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theme" Target="theme/theme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0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a:latin typeface="Arial" panose="020B0604020202020204" pitchFamily="34" charset="0"/>
              </a:defRPr>
            </a:lvl1pPr>
          </a:lstStyle>
          <a:p>
            <a:pPr>
              <a:defRPr/>
            </a:pPr>
            <a:endParaRPr lang="en-US" altLang="zh-CN"/>
          </a:p>
        </p:txBody>
      </p:sp>
      <p:sp>
        <p:nvSpPr>
          <p:cNvPr id="7171" name="Rectangle 3"/>
          <p:cNvSpPr>
            <a:spLocks noGrp="1" noChangeArrowheads="1"/>
          </p:cNvSpPr>
          <p:nvPr>
            <p:ph type="dt" idx="1"/>
          </p:nvPr>
        </p:nvSpPr>
        <p:spPr bwMode="auto">
          <a:xfrm>
            <a:off x="3883025" y="0"/>
            <a:ext cx="297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latin typeface="Arial" panose="020B0604020202020204" pitchFamily="34" charset="0"/>
              </a:defRPr>
            </a:lvl1pPr>
          </a:lstStyle>
          <a:p>
            <a:pPr>
              <a:defRPr/>
            </a:pPr>
            <a:endParaRPr lang="en-US" altLang="zh-CN"/>
          </a:p>
        </p:txBody>
      </p:sp>
      <p:sp>
        <p:nvSpPr>
          <p:cNvPr id="52228" name="Rectangle 4"/>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7174" name="Rectangle 6"/>
          <p:cNvSpPr>
            <a:spLocks noGrp="1" noChangeArrowheads="1"/>
          </p:cNvSpPr>
          <p:nvPr>
            <p:ph type="ftr" sz="quarter" idx="4"/>
          </p:nvPr>
        </p:nvSpPr>
        <p:spPr bwMode="auto">
          <a:xfrm>
            <a:off x="0" y="8685213"/>
            <a:ext cx="2970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buFont typeface="Arial" panose="020B0604020202020204" pitchFamily="34" charset="0"/>
              <a:buNone/>
              <a:defRPr sz="1200">
                <a:latin typeface="Arial" panose="020B0604020202020204" pitchFamily="34" charset="0"/>
              </a:defRPr>
            </a:lvl1pPr>
          </a:lstStyle>
          <a:p>
            <a:pPr>
              <a:defRPr/>
            </a:pPr>
            <a:endParaRPr lang="en-US" altLang="zh-CN"/>
          </a:p>
        </p:txBody>
      </p:sp>
      <p:sp>
        <p:nvSpPr>
          <p:cNvPr id="7175" name="Rectangle 7"/>
          <p:cNvSpPr>
            <a:spLocks noGrp="1" noChangeArrowheads="1"/>
          </p:cNvSpPr>
          <p:nvPr>
            <p:ph type="sldNum" sz="quarter" idx="5"/>
          </p:nvPr>
        </p:nvSpPr>
        <p:spPr bwMode="auto">
          <a:xfrm>
            <a:off x="3883025" y="8685213"/>
            <a:ext cx="297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buFont typeface="Arial" charset="0"/>
              <a:buNone/>
              <a:defRPr sz="1200"/>
            </a:lvl1pPr>
          </a:lstStyle>
          <a:p>
            <a:pPr>
              <a:defRPr/>
            </a:pPr>
            <a:fld id="{9634D684-A549-40FB-85ED-9ECF0A2399F9}" type="slidenum">
              <a:rPr lang="en-US" altLang="zh-CN"/>
              <a:pPr>
                <a:defRPr/>
              </a:pPr>
              <a:t>‹#›</a:t>
            </a:fld>
            <a:endParaRPr lang="en-US" altLang="zh-CN"/>
          </a:p>
        </p:txBody>
      </p:sp>
    </p:spTree>
    <p:extLst>
      <p:ext uri="{BB962C8B-B14F-4D97-AF65-F5344CB8AC3E}">
        <p14:creationId xmlns:p14="http://schemas.microsoft.com/office/powerpoint/2010/main" val="7198408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166"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333"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498"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664"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5829" algn="l" defTabSz="914333" rtl="0" eaLnBrk="1" latinLnBrk="0" hangingPunct="1">
      <a:defRPr sz="1200" kern="1200">
        <a:solidFill>
          <a:schemeClr val="tx1"/>
        </a:solidFill>
        <a:latin typeface="+mn-lt"/>
        <a:ea typeface="+mn-ea"/>
        <a:cs typeface="+mn-cs"/>
      </a:defRPr>
    </a:lvl6pPr>
    <a:lvl7pPr marL="2742995" algn="l" defTabSz="914333" rtl="0" eaLnBrk="1" latinLnBrk="0" hangingPunct="1">
      <a:defRPr sz="1200" kern="1200">
        <a:solidFill>
          <a:schemeClr val="tx1"/>
        </a:solidFill>
        <a:latin typeface="+mn-lt"/>
        <a:ea typeface="+mn-ea"/>
        <a:cs typeface="+mn-cs"/>
      </a:defRPr>
    </a:lvl7pPr>
    <a:lvl8pPr marL="3200160" algn="l" defTabSz="914333" rtl="0" eaLnBrk="1" latinLnBrk="0" hangingPunct="1">
      <a:defRPr sz="1200" kern="1200">
        <a:solidFill>
          <a:schemeClr val="tx1"/>
        </a:solidFill>
        <a:latin typeface="+mn-lt"/>
        <a:ea typeface="+mn-ea"/>
        <a:cs typeface="+mn-cs"/>
      </a:defRPr>
    </a:lvl8pPr>
    <a:lvl9pPr marL="3657326" algn="l" defTabSz="91433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hemeOverride" Target="../theme/themeOverride2.xml"/><Relationship Id="rId5" Type="http://schemas.openxmlformats.org/officeDocument/2006/relationships/hyperlink" Target="http://baike.baidu.com/view/848.htm" TargetMode="External"/><Relationship Id="rId4" Type="http://schemas.openxmlformats.org/officeDocument/2006/relationships/hyperlink" Target="http://baike.baidu.com/view/25740.htm"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3250" name="Rectangle 7"/>
          <p:cNvSpPr txBox="1">
            <a:spLocks noGrp="1" noChangeArrowheads="1"/>
          </p:cNvSpPr>
          <p:nvPr/>
        </p:nvSpPr>
        <p:spPr bwMode="auto">
          <a:xfrm>
            <a:off x="3883025" y="8683625"/>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buFont typeface="Arial" charset="0"/>
              <a:buNone/>
            </a:pPr>
            <a:fld id="{A79C34E7-80C2-45F8-BB8F-521F1EF63F75}" type="slidenum">
              <a:rPr lang="en-US" altLang="zh-CN" sz="1200"/>
              <a:pPr algn="r" eaLnBrk="1" hangingPunct="1">
                <a:buFont typeface="Arial" charset="0"/>
                <a:buNone/>
              </a:pPr>
              <a:t>2</a:t>
            </a:fld>
            <a:endParaRPr lang="en-US" altLang="zh-CN" sz="1200"/>
          </a:p>
        </p:txBody>
      </p:sp>
      <p:sp>
        <p:nvSpPr>
          <p:cNvPr id="53251" name="Rectangle 2"/>
          <p:cNvSpPr>
            <a:spLocks noGrp="1" noRot="1" noChangeAspect="1" noChangeArrowheads="1" noTextEdit="1"/>
          </p:cNvSpPr>
          <p:nvPr>
            <p:ph type="sldImg"/>
          </p:nvPr>
        </p:nvSpPr>
        <p:spPr>
          <a:xfrm>
            <a:off x="379413" y="684213"/>
            <a:ext cx="6094412" cy="3429000"/>
          </a:xfrm>
        </p:spPr>
      </p:sp>
      <p:sp>
        <p:nvSpPr>
          <p:cNvPr id="53252" name="Rectangle 3"/>
          <p:cNvSpPr>
            <a:spLocks noGrp="1" noChangeArrowheads="1"/>
          </p:cNvSpPr>
          <p:nvPr>
            <p:ph type="body" idx="1"/>
          </p:nvPr>
        </p:nvSpPr>
        <p:spPr>
          <a:xfrm>
            <a:off x="684213" y="4341813"/>
            <a:ext cx="5486400" cy="4114800"/>
          </a:xfrm>
          <a:noFill/>
        </p:spPr>
        <p:txBody>
          <a:bodyPr anchor="t"/>
          <a:lstStyle/>
          <a:p>
            <a:pPr eaLnBrk="1" hangingPunct="1"/>
            <a:r>
              <a:rPr lang="en-US" altLang="zh-CN">
                <a:latin typeface="Arial" charset="0"/>
              </a:rPr>
              <a:t>Here</a:t>
            </a:r>
          </a:p>
        </p:txBody>
      </p:sp>
    </p:spTree>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634D684-A549-40FB-85ED-9ECF0A2399F9}" type="slidenum">
              <a:rPr lang="en-US" altLang="zh-CN" smtClean="0"/>
              <a:pPr>
                <a:defRPr/>
              </a:pPr>
              <a:t>19</a:t>
            </a:fld>
            <a:endParaRPr lang="en-US" altLang="zh-CN"/>
          </a:p>
        </p:txBody>
      </p:sp>
    </p:spTree>
    <p:extLst>
      <p:ext uri="{BB962C8B-B14F-4D97-AF65-F5344CB8AC3E}">
        <p14:creationId xmlns:p14="http://schemas.microsoft.com/office/powerpoint/2010/main" val="5303372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4274" name="Rectangle 7"/>
          <p:cNvSpPr txBox="1">
            <a:spLocks noGrp="1" noChangeArrowheads="1"/>
          </p:cNvSpPr>
          <p:nvPr/>
        </p:nvSpPr>
        <p:spPr bwMode="auto">
          <a:xfrm>
            <a:off x="3883025" y="8683625"/>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buFont typeface="Arial" charset="0"/>
              <a:buNone/>
            </a:pPr>
            <a:fld id="{ACCE2D8F-BAB5-46D6-B245-05886515265E}" type="slidenum">
              <a:rPr lang="en-US" altLang="zh-CN" sz="1200"/>
              <a:pPr algn="r" eaLnBrk="1" hangingPunct="1">
                <a:buFont typeface="Arial" charset="0"/>
                <a:buNone/>
              </a:pPr>
              <a:t>26</a:t>
            </a:fld>
            <a:endParaRPr lang="en-US" altLang="zh-CN" sz="1200"/>
          </a:p>
        </p:txBody>
      </p:sp>
      <p:sp>
        <p:nvSpPr>
          <p:cNvPr id="54275" name="Rectangle 2"/>
          <p:cNvSpPr>
            <a:spLocks noGrp="1" noRot="1" noChangeAspect="1" noChangeArrowheads="1" noTextEdit="1"/>
          </p:cNvSpPr>
          <p:nvPr>
            <p:ph type="sldImg"/>
          </p:nvPr>
        </p:nvSpPr>
        <p:spPr>
          <a:xfrm>
            <a:off x="379413" y="684213"/>
            <a:ext cx="6094412" cy="3429000"/>
          </a:xfrm>
        </p:spPr>
      </p:sp>
      <p:sp>
        <p:nvSpPr>
          <p:cNvPr id="54276" name="Rectangle 3"/>
          <p:cNvSpPr>
            <a:spLocks noGrp="1" noChangeArrowheads="1"/>
          </p:cNvSpPr>
          <p:nvPr>
            <p:ph type="body" idx="1"/>
          </p:nvPr>
        </p:nvSpPr>
        <p:spPr>
          <a:xfrm>
            <a:off x="684213" y="4341813"/>
            <a:ext cx="5486400" cy="4114800"/>
          </a:xfrm>
          <a:noFill/>
        </p:spPr>
        <p:txBody>
          <a:bodyPr anchor="t"/>
          <a:lstStyle/>
          <a:p>
            <a:pPr eaLnBrk="1" hangingPunct="1"/>
            <a:r>
              <a:rPr lang="zh-CN" altLang="en-US" dirty="0">
                <a:latin typeface="Arial" charset="0"/>
              </a:rPr>
              <a:t> 在极限的条件下，一个局域网的两个首发器之间（允许</a:t>
            </a:r>
            <a:r>
              <a:rPr lang="en-US" altLang="zh-CN" dirty="0">
                <a:latin typeface="Arial" charset="0"/>
              </a:rPr>
              <a:t>4</a:t>
            </a:r>
            <a:r>
              <a:rPr lang="zh-CN" altLang="en-US" dirty="0">
                <a:latin typeface="Arial" charset="0"/>
              </a:rPr>
              <a:t>个中继器）的最大距离为</a:t>
            </a:r>
            <a:r>
              <a:rPr lang="en-US" altLang="zh-CN" dirty="0">
                <a:latin typeface="Arial" charset="0"/>
              </a:rPr>
              <a:t>2500m</a:t>
            </a:r>
            <a:r>
              <a:rPr lang="zh-CN" altLang="en-US" dirty="0">
                <a:latin typeface="Arial" charset="0"/>
              </a:rPr>
              <a:t>，往返</a:t>
            </a:r>
            <a:r>
              <a:rPr lang="en-US" altLang="zh-CN" dirty="0">
                <a:latin typeface="Arial" charset="0"/>
              </a:rPr>
              <a:t>5000m</a:t>
            </a:r>
            <a:r>
              <a:rPr lang="zh-CN" altLang="en-US" dirty="0">
                <a:latin typeface="Arial" charset="0"/>
              </a:rPr>
              <a:t>，同轴电缆的时延是</a:t>
            </a:r>
            <a:r>
              <a:rPr lang="en-US" altLang="zh-CN" dirty="0">
                <a:latin typeface="Arial" charset="0"/>
              </a:rPr>
              <a:t>200m/</a:t>
            </a:r>
            <a:r>
              <a:rPr lang="en-US" altLang="zh-CN" dirty="0" err="1">
                <a:latin typeface="Arial" charset="0"/>
              </a:rPr>
              <a:t>μs</a:t>
            </a:r>
            <a:r>
              <a:rPr lang="en-US" altLang="zh-CN" dirty="0">
                <a:latin typeface="Arial" charset="0"/>
              </a:rPr>
              <a:t>,</a:t>
            </a:r>
            <a:r>
              <a:rPr lang="zh-CN" altLang="en-US" dirty="0">
                <a:latin typeface="Arial" charset="0"/>
              </a:rPr>
              <a:t>如遇到冲突 端到端的时延为</a:t>
            </a:r>
            <a:r>
              <a:rPr lang="en-US" altLang="zh-CN" dirty="0">
                <a:latin typeface="Arial" charset="0"/>
              </a:rPr>
              <a:t>25μs. </a:t>
            </a:r>
            <a:r>
              <a:rPr lang="zh-CN" altLang="en-US" dirty="0">
                <a:latin typeface="Arial" charset="0"/>
              </a:rPr>
              <a:t>然后，考虑到中继器的额外时延，最坏的情况下取估计时延为</a:t>
            </a:r>
            <a:r>
              <a:rPr lang="en-US" altLang="zh-CN" dirty="0">
                <a:latin typeface="Arial" charset="0"/>
              </a:rPr>
              <a:t>45μs</a:t>
            </a:r>
            <a:r>
              <a:rPr lang="zh-CN" altLang="en-US" dirty="0">
                <a:latin typeface="Arial" charset="0"/>
              </a:rPr>
              <a:t>，再加上强化冲突需发送</a:t>
            </a:r>
            <a:r>
              <a:rPr lang="en-US" altLang="zh-CN" dirty="0">
                <a:latin typeface="Arial" charset="0"/>
              </a:rPr>
              <a:t>48bit</a:t>
            </a:r>
            <a:r>
              <a:rPr lang="zh-CN" altLang="en-US" dirty="0">
                <a:latin typeface="Arial" charset="0"/>
              </a:rPr>
              <a:t>，接收方要收到</a:t>
            </a:r>
            <a:r>
              <a:rPr lang="en-US" altLang="zh-CN" dirty="0">
                <a:latin typeface="Arial" charset="0"/>
              </a:rPr>
              <a:t>48bit</a:t>
            </a:r>
            <a:r>
              <a:rPr lang="zh-CN" altLang="en-US" dirty="0">
                <a:latin typeface="Arial" charset="0"/>
              </a:rPr>
              <a:t>才确认冲突，即再加</a:t>
            </a:r>
            <a:r>
              <a:rPr lang="en-US" altLang="zh-CN" dirty="0">
                <a:latin typeface="Arial" charset="0"/>
              </a:rPr>
              <a:t>4.8μs</a:t>
            </a:r>
            <a:r>
              <a:rPr lang="zh-CN" altLang="en-US" dirty="0">
                <a:latin typeface="Arial" charset="0"/>
              </a:rPr>
              <a:t>，共</a:t>
            </a:r>
            <a:r>
              <a:rPr lang="en-US" altLang="zh-CN" dirty="0">
                <a:latin typeface="Arial" charset="0"/>
              </a:rPr>
              <a:t>49.8μs</a:t>
            </a:r>
            <a:r>
              <a:rPr lang="zh-CN" altLang="en-US" dirty="0">
                <a:latin typeface="Arial" charset="0"/>
              </a:rPr>
              <a:t>，所以通常取以太网的争用期长度为</a:t>
            </a:r>
            <a:r>
              <a:rPr lang="en-US" altLang="zh-CN" dirty="0">
                <a:latin typeface="Arial" charset="0"/>
              </a:rPr>
              <a:t>51.2μs </a:t>
            </a:r>
            <a:r>
              <a:rPr lang="zh-CN" altLang="en-US" dirty="0">
                <a:latin typeface="Arial" charset="0"/>
              </a:rPr>
              <a:t>。</a:t>
            </a:r>
          </a:p>
          <a:p>
            <a:pPr eaLnBrk="1" hangingPunct="1"/>
            <a:endParaRPr lang="zh-CN" altLang="en-US" dirty="0">
              <a:latin typeface="Arial" charset="0"/>
            </a:endParaRPr>
          </a:p>
          <a:p>
            <a:pPr eaLnBrk="1" hangingPunct="1"/>
            <a:r>
              <a:rPr lang="en-US" altLang="zh-CN" dirty="0">
                <a:latin typeface="Arial" charset="0"/>
              </a:rPr>
              <a:t>100BASE-TX</a:t>
            </a:r>
            <a:r>
              <a:rPr lang="zh-CN" altLang="en-US" dirty="0">
                <a:latin typeface="Arial" charset="0"/>
              </a:rPr>
              <a:t>使用的是两对抗阻为</a:t>
            </a:r>
            <a:r>
              <a:rPr lang="en-US" altLang="zh-CN" dirty="0">
                <a:latin typeface="Arial" charset="0"/>
              </a:rPr>
              <a:t>100</a:t>
            </a:r>
            <a:r>
              <a:rPr lang="zh-CN" altLang="en-US" dirty="0">
                <a:latin typeface="Arial" charset="0"/>
              </a:rPr>
              <a:t>欧姆的</a:t>
            </a:r>
            <a:r>
              <a:rPr lang="en-US" altLang="zh-CN" dirty="0">
                <a:latin typeface="Arial" charset="0"/>
              </a:rPr>
              <a:t>5</a:t>
            </a:r>
            <a:r>
              <a:rPr lang="zh-CN" altLang="en-US" dirty="0">
                <a:latin typeface="Arial" charset="0"/>
              </a:rPr>
              <a:t>类非屏蔽双绞线，最大传输距离是</a:t>
            </a:r>
            <a:r>
              <a:rPr lang="en-US" altLang="zh-CN" dirty="0">
                <a:latin typeface="Arial" charset="0"/>
              </a:rPr>
              <a:t>100</a:t>
            </a:r>
            <a:r>
              <a:rPr lang="zh-CN" altLang="en-US" dirty="0">
                <a:latin typeface="Arial" charset="0"/>
              </a:rPr>
              <a:t>米。 </a:t>
            </a:r>
          </a:p>
          <a:p>
            <a:pPr eaLnBrk="1" hangingPunct="1"/>
            <a:r>
              <a:rPr lang="en-US" altLang="zh-CN" dirty="0">
                <a:latin typeface="Arial" charset="0"/>
              </a:rPr>
              <a:t>10BASE</a:t>
            </a:r>
            <a:r>
              <a:rPr lang="zh-CN" altLang="en-US" dirty="0">
                <a:latin typeface="Arial" charset="0"/>
              </a:rPr>
              <a:t>－</a:t>
            </a:r>
            <a:r>
              <a:rPr lang="en-US" altLang="zh-CN" dirty="0">
                <a:latin typeface="Arial" charset="0"/>
              </a:rPr>
              <a:t>T</a:t>
            </a:r>
            <a:r>
              <a:rPr lang="zh-CN" altLang="en-US" dirty="0">
                <a:latin typeface="Arial" charset="0"/>
                <a:hlinkClick r:id="rId4"/>
              </a:rPr>
              <a:t>双绞线</a:t>
            </a:r>
            <a:r>
              <a:rPr lang="zh-CN" altLang="en-US" dirty="0">
                <a:latin typeface="Arial" charset="0"/>
                <a:hlinkClick r:id="rId5"/>
              </a:rPr>
              <a:t>以太网</a:t>
            </a:r>
            <a:r>
              <a:rPr lang="zh-CN" altLang="en-US" dirty="0">
                <a:latin typeface="Arial" charset="0"/>
              </a:rPr>
              <a:t>，每段双绞线最大长度 </a:t>
            </a:r>
            <a:r>
              <a:rPr lang="en-US" altLang="zh-CN" dirty="0">
                <a:latin typeface="Arial" charset="0"/>
              </a:rPr>
              <a:t>100m </a:t>
            </a:r>
            <a:endParaRPr lang="zh-CN" altLang="en-US" dirty="0">
              <a:latin typeface="Arial" charset="0"/>
            </a:endParaRPr>
          </a:p>
          <a:p>
            <a:pPr eaLnBrk="1" hangingPunct="1"/>
            <a:endParaRPr lang="zh-CN" altLang="en-US" dirty="0">
              <a:latin typeface="Arial" charset="0"/>
            </a:endParaRPr>
          </a:p>
          <a:p>
            <a:pPr eaLnBrk="1" hangingPunct="1"/>
            <a:endParaRPr lang="zh-CN" altLang="en-US" dirty="0">
              <a:latin typeface="Arial"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634D684-A549-40FB-85ED-9ECF0A2399F9}" type="slidenum">
              <a:rPr lang="en-US" altLang="zh-CN" smtClean="0"/>
              <a:pPr>
                <a:defRPr/>
              </a:pPr>
              <a:t>27</a:t>
            </a:fld>
            <a:endParaRPr lang="en-US" altLang="zh-CN"/>
          </a:p>
        </p:txBody>
      </p:sp>
    </p:spTree>
    <p:extLst>
      <p:ext uri="{BB962C8B-B14F-4D97-AF65-F5344CB8AC3E}">
        <p14:creationId xmlns:p14="http://schemas.microsoft.com/office/powerpoint/2010/main" val="11787026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MAC</a:t>
            </a:r>
            <a:r>
              <a:rPr lang="zh-CN" altLang="zh-CN" sz="1200" kern="1200" dirty="0">
                <a:solidFill>
                  <a:schemeClr val="tx1"/>
                </a:solidFill>
                <a:effectLst/>
                <a:latin typeface="+mn-lt"/>
                <a:ea typeface="+mn-ea"/>
                <a:cs typeface="+mn-cs"/>
              </a:rPr>
              <a:t>故事开始于</a:t>
            </a:r>
            <a:r>
              <a:rPr lang="en-US" altLang="zh-CN" sz="1200" kern="1200" dirty="0">
                <a:solidFill>
                  <a:schemeClr val="tx1"/>
                </a:solidFill>
                <a:effectLst/>
                <a:latin typeface="+mn-lt"/>
                <a:ea typeface="+mn-ea"/>
                <a:cs typeface="+mn-cs"/>
              </a:rPr>
              <a:t>20</a:t>
            </a:r>
            <a:r>
              <a:rPr lang="zh-CN" altLang="zh-CN" sz="1200" kern="1200" dirty="0">
                <a:solidFill>
                  <a:schemeClr val="tx1"/>
                </a:solidFill>
                <a:effectLst/>
                <a:latin typeface="+mn-lt"/>
                <a:ea typeface="+mn-ea"/>
                <a:cs typeface="+mn-cs"/>
              </a:rPr>
              <a:t>世纪</a:t>
            </a:r>
            <a:r>
              <a:rPr lang="en-US" altLang="zh-CN" sz="1200" kern="1200" dirty="0">
                <a:solidFill>
                  <a:schemeClr val="tx1"/>
                </a:solidFill>
                <a:effectLst/>
                <a:latin typeface="+mn-lt"/>
                <a:ea typeface="+mn-ea"/>
                <a:cs typeface="+mn-cs"/>
              </a:rPr>
              <a:t>70</a:t>
            </a:r>
            <a:r>
              <a:rPr lang="zh-CN" altLang="zh-CN" sz="1200" kern="1200" dirty="0">
                <a:solidFill>
                  <a:schemeClr val="tx1"/>
                </a:solidFill>
                <a:effectLst/>
                <a:latin typeface="+mn-lt"/>
                <a:ea typeface="+mn-ea"/>
                <a:cs typeface="+mn-cs"/>
              </a:rPr>
              <a:t>年代原始的夏威夷。在这种情况下，原始的（</a:t>
            </a:r>
            <a:r>
              <a:rPr lang="en-US" altLang="zh-CN" sz="1200" kern="1200" dirty="0">
                <a:solidFill>
                  <a:schemeClr val="tx1"/>
                </a:solidFill>
                <a:effectLst/>
                <a:latin typeface="+mn-lt"/>
                <a:ea typeface="+mn-ea"/>
                <a:cs typeface="+mn-cs"/>
              </a:rPr>
              <a:t>pristine</a:t>
            </a:r>
            <a:r>
              <a:rPr lang="zh-CN" altLang="zh-CN" sz="1200" kern="1200" dirty="0">
                <a:solidFill>
                  <a:schemeClr val="tx1"/>
                </a:solidFill>
                <a:effectLst/>
                <a:latin typeface="+mn-lt"/>
                <a:ea typeface="+mn-ea"/>
                <a:cs typeface="+mn-cs"/>
              </a:rPr>
              <a:t>）一词可以解释为“没有一个可运行的电话系统”。这并没有使生活在这里的夏威夷大学研究员</a:t>
            </a:r>
            <a:r>
              <a:rPr lang="en-US" altLang="zh-CN" sz="1200" kern="1200" dirty="0">
                <a:solidFill>
                  <a:schemeClr val="tx1"/>
                </a:solidFill>
                <a:effectLst/>
                <a:latin typeface="+mn-lt"/>
                <a:ea typeface="+mn-ea"/>
                <a:cs typeface="+mn-cs"/>
              </a:rPr>
              <a:t>Norman Abramson</a:t>
            </a:r>
            <a:r>
              <a:rPr lang="zh-CN" altLang="zh-CN" sz="1200" kern="1200" dirty="0">
                <a:solidFill>
                  <a:schemeClr val="tx1"/>
                </a:solidFill>
                <a:effectLst/>
                <a:latin typeface="+mn-lt"/>
                <a:ea typeface="+mn-ea"/>
                <a:cs typeface="+mn-cs"/>
              </a:rPr>
              <a:t>和他的同事感觉愉快，他们正试图把偏远岛屿上的用户连接到檀香山的主计算机。把自己的电缆穿过太平洋海底显然不是个办法，因此他们寻找着不同的解决方案。</a:t>
            </a:r>
          </a:p>
          <a:p>
            <a:r>
              <a:rPr lang="zh-CN" altLang="zh-CN" sz="1200" kern="1200" dirty="0">
                <a:solidFill>
                  <a:schemeClr val="tx1"/>
                </a:solidFill>
                <a:effectLst/>
                <a:latin typeface="+mn-lt"/>
                <a:ea typeface="+mn-ea"/>
                <a:cs typeface="+mn-cs"/>
              </a:rPr>
              <a:t>他们找到了一种用于短程无线电通信的方法。所有的用户终端共享同一个上行频率给中央计算机发送帧。其中包括了一个简单而巧妙的方法来解决信道分配问题。自此以后，他们的工作得到了许多研究者的扩充（</a:t>
            </a:r>
            <a:r>
              <a:rPr lang="en-US" altLang="zh-CN" sz="1200" kern="1200" dirty="0">
                <a:solidFill>
                  <a:schemeClr val="tx1"/>
                </a:solidFill>
                <a:effectLst/>
                <a:latin typeface="+mn-lt"/>
                <a:ea typeface="+mn-ea"/>
                <a:cs typeface="+mn-cs"/>
              </a:rPr>
              <a:t>Schwartz</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Abramson</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2009</a:t>
            </a:r>
            <a:r>
              <a:rPr lang="zh-CN" altLang="zh-CN" sz="1200" kern="1200" dirty="0">
                <a:solidFill>
                  <a:schemeClr val="tx1"/>
                </a:solidFill>
                <a:effectLst/>
                <a:latin typeface="+mn-lt"/>
                <a:ea typeface="+mn-ea"/>
                <a:cs typeface="+mn-cs"/>
              </a:rPr>
              <a:t>）。虽然</a:t>
            </a:r>
            <a:r>
              <a:rPr lang="en-US" altLang="zh-CN" sz="1200" kern="1200" dirty="0">
                <a:solidFill>
                  <a:schemeClr val="tx1"/>
                </a:solidFill>
                <a:effectLst/>
                <a:latin typeface="+mn-lt"/>
                <a:ea typeface="+mn-ea"/>
                <a:cs typeface="+mn-cs"/>
              </a:rPr>
              <a:t>Abramson</a:t>
            </a:r>
            <a:r>
              <a:rPr lang="zh-CN" altLang="zh-CN" sz="1200" kern="1200" dirty="0">
                <a:solidFill>
                  <a:schemeClr val="tx1"/>
                </a:solidFill>
                <a:effectLst/>
                <a:latin typeface="+mn-lt"/>
                <a:ea typeface="+mn-ea"/>
                <a:cs typeface="+mn-cs"/>
              </a:rPr>
              <a:t>的工作（称为</a:t>
            </a:r>
            <a:r>
              <a:rPr lang="en-US" altLang="zh-CN" sz="1200" kern="1200" dirty="0">
                <a:solidFill>
                  <a:schemeClr val="tx1"/>
                </a:solidFill>
                <a:effectLst/>
                <a:latin typeface="+mn-lt"/>
                <a:ea typeface="+mn-ea"/>
                <a:cs typeface="+mn-cs"/>
              </a:rPr>
              <a:t>ALOHA</a:t>
            </a:r>
            <a:r>
              <a:rPr lang="zh-CN" altLang="zh-CN" sz="1200" kern="1200" dirty="0">
                <a:solidFill>
                  <a:schemeClr val="tx1"/>
                </a:solidFill>
                <a:effectLst/>
                <a:latin typeface="+mn-lt"/>
                <a:ea typeface="+mn-ea"/>
                <a:cs typeface="+mn-cs"/>
              </a:rPr>
              <a:t>系统）使用了地面无线电广播，其基本思路同样适用于任何非协调用户竞争使用单个共享信道的系统。</a:t>
            </a:r>
            <a:r>
              <a:rPr lang="zh-CN" altLang="en-US" sz="1200" kern="1200" dirty="0">
                <a:solidFill>
                  <a:schemeClr val="tx1"/>
                </a:solidFill>
                <a:effectLst/>
                <a:latin typeface="+mn-lt"/>
                <a:ea typeface="+mn-ea"/>
                <a:cs typeface="+mn-cs"/>
              </a:rPr>
              <a:t>（来自</a:t>
            </a:r>
            <a:r>
              <a:rPr lang="en-US" altLang="zh-CN" sz="1200" kern="1200" dirty="0" err="1">
                <a:solidFill>
                  <a:schemeClr val="tx1"/>
                </a:solidFill>
                <a:effectLst/>
                <a:latin typeface="+mn-lt"/>
                <a:ea typeface="+mn-ea"/>
                <a:cs typeface="+mn-cs"/>
              </a:rPr>
              <a:t>Tanenbaum</a:t>
            </a:r>
            <a:r>
              <a:rPr lang="zh-CN" altLang="en-US"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计算机网络</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教材，严伟等翻译，清华大学出版社）</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840B8802-914A-7C41-BC77-CC54DEE99EEF}" type="slidenum">
              <a:rPr kumimoji="1" lang="zh-CN" altLang="en-US" smtClean="0">
                <a:solidFill>
                  <a:prstClr val="black"/>
                </a:solidFill>
                <a:latin typeface="Calibri"/>
                <a:ea typeface="宋体"/>
              </a:rPr>
              <a:pPr/>
              <a:t>42</a:t>
            </a:fld>
            <a:endParaRPr kumimoji="1" lang="zh-CN" altLang="en-US">
              <a:solidFill>
                <a:prstClr val="black"/>
              </a:solidFill>
              <a:latin typeface="Calibri"/>
              <a:ea typeface="宋体"/>
            </a:endParaRPr>
          </a:p>
        </p:txBody>
      </p:sp>
    </p:spTree>
    <p:extLst>
      <p:ext uri="{BB962C8B-B14F-4D97-AF65-F5344CB8AC3E}">
        <p14:creationId xmlns:p14="http://schemas.microsoft.com/office/powerpoint/2010/main" val="33931673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只要两个帧在相同时间试图占用信道</a:t>
            </a:r>
            <a:r>
              <a:rPr lang="zh-CN" altLang="en-US" sz="1200" kern="1200" dirty="0">
                <a:solidFill>
                  <a:schemeClr val="tx1"/>
                </a:solidFill>
                <a:effectLst/>
                <a:latin typeface="+mn-lt"/>
                <a:ea typeface="+mn-ea"/>
                <a:cs typeface="+mn-cs"/>
              </a:rPr>
              <a:t>，就会冲突</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任性导致冲突频频，纯</a:t>
            </a:r>
            <a:r>
              <a:rPr lang="en-US" altLang="zh-CN" sz="1200" kern="1200" dirty="0">
                <a:solidFill>
                  <a:schemeClr val="tx1"/>
                </a:solidFill>
                <a:effectLst/>
                <a:latin typeface="+mn-lt"/>
                <a:ea typeface="+mn-ea"/>
                <a:cs typeface="+mn-cs"/>
              </a:rPr>
              <a:t>ALOHA</a:t>
            </a:r>
            <a:r>
              <a:rPr lang="zh-CN" altLang="en-US" sz="1200" kern="1200" dirty="0">
                <a:solidFill>
                  <a:schemeClr val="tx1"/>
                </a:solidFill>
                <a:effectLst/>
                <a:latin typeface="+mn-lt"/>
                <a:ea typeface="+mn-ea"/>
                <a:cs typeface="+mn-cs"/>
              </a:rPr>
              <a:t>的效率怎么样呢？引到下一页</a:t>
            </a:r>
            <a:endParaRPr lang="zh-CN" altLang="en-US" dirty="0"/>
          </a:p>
        </p:txBody>
      </p:sp>
      <p:sp>
        <p:nvSpPr>
          <p:cNvPr id="4" name="灯片编号占位符 3"/>
          <p:cNvSpPr>
            <a:spLocks noGrp="1"/>
          </p:cNvSpPr>
          <p:nvPr>
            <p:ph type="sldNum" sz="quarter" idx="10"/>
          </p:nvPr>
        </p:nvSpPr>
        <p:spPr/>
        <p:txBody>
          <a:bodyPr/>
          <a:lstStyle/>
          <a:p>
            <a:fld id="{840B8802-914A-7C41-BC77-CC54DEE99EEF}" type="slidenum">
              <a:rPr kumimoji="1" lang="zh-CN" altLang="en-US" smtClean="0">
                <a:solidFill>
                  <a:prstClr val="black"/>
                </a:solidFill>
                <a:latin typeface="Calibri"/>
                <a:ea typeface="宋体"/>
              </a:rPr>
              <a:pPr/>
              <a:t>43</a:t>
            </a:fld>
            <a:endParaRPr kumimoji="1" lang="zh-CN" altLang="en-US">
              <a:solidFill>
                <a:prstClr val="black"/>
              </a:solidFill>
              <a:latin typeface="Calibri"/>
              <a:ea typeface="宋体"/>
            </a:endParaRPr>
          </a:p>
        </p:txBody>
      </p:sp>
    </p:spTree>
    <p:extLst>
      <p:ext uri="{BB962C8B-B14F-4D97-AF65-F5344CB8AC3E}">
        <p14:creationId xmlns:p14="http://schemas.microsoft.com/office/powerpoint/2010/main" val="21890032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一个帧要成功传输，必须在它传输的时间，没有跟别的帧发生碰撞。图中这个帧发出的时刻是</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0</a:t>
            </a:r>
            <a:r>
              <a:rPr lang="zh-CN" altLang="zh-CN" sz="1200" kern="1200" dirty="0">
                <a:solidFill>
                  <a:schemeClr val="tx1"/>
                </a:solidFill>
                <a:effectLst/>
                <a:latin typeface="+mn-lt"/>
                <a:ea typeface="+mn-ea"/>
                <a:cs typeface="+mn-cs"/>
              </a:rPr>
              <a:t>，它的头部可能跟（</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0</a:t>
            </a:r>
            <a:r>
              <a:rPr lang="en-US" altLang="zh-CN" sz="1200" kern="1200" dirty="0">
                <a:solidFill>
                  <a:schemeClr val="tx1"/>
                </a:solidFill>
                <a:effectLst/>
                <a:latin typeface="+mn-lt"/>
                <a:ea typeface="+mn-ea"/>
                <a:cs typeface="+mn-cs"/>
              </a:rPr>
              <a:t>-D</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0</a:t>
            </a:r>
            <a:r>
              <a:rPr lang="zh-CN" altLang="zh-CN" sz="1200" kern="1200" dirty="0">
                <a:solidFill>
                  <a:schemeClr val="tx1"/>
                </a:solidFill>
                <a:effectLst/>
                <a:latin typeface="+mn-lt"/>
                <a:ea typeface="+mn-ea"/>
                <a:cs typeface="+mn-cs"/>
              </a:rPr>
              <a:t>）时期发出的帧发生冲突；它的尾部也可能跟（</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0</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0</a:t>
            </a:r>
            <a:r>
              <a:rPr lang="en-US" altLang="zh-CN" sz="1200" kern="1200" dirty="0">
                <a:solidFill>
                  <a:schemeClr val="tx1"/>
                </a:solidFill>
                <a:effectLst/>
                <a:latin typeface="+mn-lt"/>
                <a:ea typeface="+mn-ea"/>
                <a:cs typeface="+mn-cs"/>
              </a:rPr>
              <a:t>+D</a:t>
            </a:r>
            <a:r>
              <a:rPr lang="zh-CN" altLang="zh-CN" sz="1200" kern="1200" dirty="0">
                <a:solidFill>
                  <a:schemeClr val="tx1"/>
                </a:solidFill>
                <a:effectLst/>
                <a:latin typeface="+mn-lt"/>
                <a:ea typeface="+mn-ea"/>
                <a:cs typeface="+mn-cs"/>
              </a:rPr>
              <a:t>）时期发出的帧冲突，所以，在（</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0</a:t>
            </a:r>
            <a:r>
              <a:rPr lang="en-US" altLang="zh-CN" sz="1200" kern="1200" dirty="0">
                <a:solidFill>
                  <a:schemeClr val="tx1"/>
                </a:solidFill>
                <a:effectLst/>
                <a:latin typeface="+mn-lt"/>
                <a:ea typeface="+mn-ea"/>
                <a:cs typeface="+mn-cs"/>
              </a:rPr>
              <a:t>-D</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t</a:t>
            </a:r>
            <a:r>
              <a:rPr lang="en-US" altLang="zh-CN" sz="1200" kern="1200" baseline="-25000" dirty="0">
                <a:solidFill>
                  <a:schemeClr val="tx1"/>
                </a:solidFill>
                <a:effectLst/>
                <a:latin typeface="+mn-lt"/>
                <a:ea typeface="+mn-ea"/>
                <a:cs typeface="+mn-cs"/>
              </a:rPr>
              <a:t>0</a:t>
            </a:r>
            <a:r>
              <a:rPr lang="en-US" altLang="zh-CN" sz="1200" kern="1200" dirty="0">
                <a:solidFill>
                  <a:schemeClr val="tx1"/>
                </a:solidFill>
                <a:effectLst/>
                <a:latin typeface="+mn-lt"/>
                <a:ea typeface="+mn-ea"/>
                <a:cs typeface="+mn-cs"/>
              </a:rPr>
              <a:t>+D</a:t>
            </a:r>
            <a:r>
              <a:rPr lang="zh-CN" altLang="zh-CN" sz="1200" kern="1200" dirty="0">
                <a:solidFill>
                  <a:schemeClr val="tx1"/>
                </a:solidFill>
                <a:effectLst/>
                <a:latin typeface="+mn-lt"/>
                <a:ea typeface="+mn-ea"/>
                <a:cs typeface="+mn-cs"/>
              </a:rPr>
              <a:t>）时间区间，时长为</a:t>
            </a:r>
            <a:r>
              <a:rPr lang="en-US" altLang="zh-CN" sz="1200" kern="1200" dirty="0">
                <a:solidFill>
                  <a:schemeClr val="tx1"/>
                </a:solidFill>
                <a:effectLst/>
                <a:latin typeface="+mn-lt"/>
                <a:ea typeface="+mn-ea"/>
                <a:cs typeface="+mn-cs"/>
              </a:rPr>
              <a:t>2D</a:t>
            </a:r>
            <a:r>
              <a:rPr lang="zh-CN" altLang="zh-CN" sz="1200" kern="1200" dirty="0">
                <a:solidFill>
                  <a:schemeClr val="tx1"/>
                </a:solidFill>
                <a:effectLst/>
                <a:latin typeface="+mn-lt"/>
                <a:ea typeface="+mn-ea"/>
                <a:cs typeface="+mn-cs"/>
              </a:rPr>
              <a:t>的时期为易</a:t>
            </a:r>
            <a:r>
              <a:rPr lang="zh-CN" altLang="zh-CN" sz="1200" b="1" kern="1200" dirty="0">
                <a:solidFill>
                  <a:schemeClr val="tx1"/>
                </a:solidFill>
                <a:effectLst/>
                <a:latin typeface="+mn-lt"/>
                <a:ea typeface="+mn-ea"/>
                <a:cs typeface="+mn-cs"/>
              </a:rPr>
              <a:t>受冲突期</a:t>
            </a:r>
            <a:r>
              <a:rPr lang="zh-CN" altLang="zh-CN" sz="1200" kern="1200" dirty="0">
                <a:solidFill>
                  <a:schemeClr val="tx1"/>
                </a:solidFill>
                <a:effectLst/>
                <a:latin typeface="+mn-lt"/>
                <a:ea typeface="+mn-ea"/>
                <a:cs typeface="+mn-cs"/>
              </a:rPr>
              <a:t>，只要在这个时期，没有发生冲突，这个帧就得到了成功的传输。</a:t>
            </a:r>
            <a:endParaRPr lang="zh-CN" altLang="en-US" dirty="0"/>
          </a:p>
        </p:txBody>
      </p:sp>
      <p:sp>
        <p:nvSpPr>
          <p:cNvPr id="4" name="灯片编号占位符 3"/>
          <p:cNvSpPr>
            <a:spLocks noGrp="1"/>
          </p:cNvSpPr>
          <p:nvPr>
            <p:ph type="sldNum" sz="quarter" idx="10"/>
          </p:nvPr>
        </p:nvSpPr>
        <p:spPr/>
        <p:txBody>
          <a:bodyPr/>
          <a:lstStyle/>
          <a:p>
            <a:fld id="{840B8802-914A-7C41-BC77-CC54DEE99EEF}" type="slidenum">
              <a:rPr kumimoji="1" lang="zh-CN" altLang="en-US" smtClean="0">
                <a:solidFill>
                  <a:prstClr val="black"/>
                </a:solidFill>
                <a:latin typeface="Calibri"/>
                <a:ea typeface="宋体"/>
              </a:rPr>
              <a:pPr/>
              <a:t>47</a:t>
            </a:fld>
            <a:endParaRPr kumimoji="1" lang="zh-CN" altLang="en-US">
              <a:solidFill>
                <a:prstClr val="black"/>
              </a:solidFill>
              <a:latin typeface="Calibri"/>
              <a:ea typeface="宋体"/>
            </a:endParaRPr>
          </a:p>
        </p:txBody>
      </p:sp>
    </p:spTree>
    <p:extLst>
      <p:ext uri="{BB962C8B-B14F-4D97-AF65-F5344CB8AC3E}">
        <p14:creationId xmlns:p14="http://schemas.microsoft.com/office/powerpoint/2010/main" val="42531900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上述的数学分析过程很清楚。</a:t>
            </a:r>
            <a:endParaRPr lang="en-US" altLang="zh-CN" dirty="0"/>
          </a:p>
          <a:p>
            <a:r>
              <a:rPr lang="zh-CN" altLang="en-US" dirty="0"/>
              <a:t>信道的利用率只有</a:t>
            </a:r>
            <a:r>
              <a:rPr lang="en-US" altLang="zh-CN" dirty="0"/>
              <a:t>18.4%</a:t>
            </a:r>
            <a:r>
              <a:rPr lang="zh-CN" altLang="en-US" dirty="0"/>
              <a:t>，非常低，怎么改进呢？引导下一个内容：分槽的</a:t>
            </a:r>
            <a:r>
              <a:rPr lang="en-US" altLang="zh-CN" dirty="0"/>
              <a:t>ALOHA</a:t>
            </a:r>
            <a:r>
              <a:rPr lang="zh-CN" altLang="en-US" dirty="0"/>
              <a:t>协议</a:t>
            </a:r>
          </a:p>
        </p:txBody>
      </p:sp>
      <p:sp>
        <p:nvSpPr>
          <p:cNvPr id="4" name="灯片编号占位符 3"/>
          <p:cNvSpPr>
            <a:spLocks noGrp="1"/>
          </p:cNvSpPr>
          <p:nvPr>
            <p:ph type="sldNum" sz="quarter" idx="10"/>
          </p:nvPr>
        </p:nvSpPr>
        <p:spPr/>
        <p:txBody>
          <a:bodyPr/>
          <a:lstStyle/>
          <a:p>
            <a:fld id="{840B8802-914A-7C41-BC77-CC54DEE99EEF}" type="slidenum">
              <a:rPr kumimoji="1" lang="zh-CN" altLang="en-US" smtClean="0">
                <a:solidFill>
                  <a:prstClr val="black"/>
                </a:solidFill>
                <a:latin typeface="Calibri"/>
                <a:ea typeface="宋体"/>
              </a:rPr>
              <a:pPr/>
              <a:t>49</a:t>
            </a:fld>
            <a:endParaRPr kumimoji="1" lang="zh-CN" altLang="en-US">
              <a:solidFill>
                <a:prstClr val="black"/>
              </a:solidFill>
              <a:latin typeface="Calibri"/>
              <a:ea typeface="宋体"/>
            </a:endParaRPr>
          </a:p>
        </p:txBody>
      </p:sp>
    </p:spTree>
    <p:extLst>
      <p:ext uri="{BB962C8B-B14F-4D97-AF65-F5344CB8AC3E}">
        <p14:creationId xmlns:p14="http://schemas.microsoft.com/office/powerpoint/2010/main" val="26268069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150000"/>
              </a:lnSpc>
            </a:pPr>
            <a:r>
              <a:rPr lang="zh-CN" altLang="en-US" dirty="0"/>
              <a:t>分隙</a:t>
            </a:r>
            <a:r>
              <a:rPr lang="en-US" altLang="zh-CN" dirty="0"/>
              <a:t>ALOHA</a:t>
            </a:r>
            <a:r>
              <a:rPr lang="zh-CN" altLang="en-US" dirty="0"/>
              <a:t>是把时间</a:t>
            </a:r>
            <a:r>
              <a:rPr lang="zh-CN" altLang="en-US" dirty="0">
                <a:solidFill>
                  <a:srgbClr val="C00000"/>
                </a:solidFill>
              </a:rPr>
              <a:t>分成时隙（时间片）</a:t>
            </a:r>
          </a:p>
          <a:p>
            <a:pPr eaLnBrk="1" hangingPunct="1">
              <a:lnSpc>
                <a:spcPct val="150000"/>
              </a:lnSpc>
            </a:pPr>
            <a:r>
              <a:rPr lang="zh-CN" altLang="en-US" dirty="0">
                <a:solidFill>
                  <a:srgbClr val="C00000"/>
                </a:solidFill>
              </a:rPr>
              <a:t>时隙的长度</a:t>
            </a:r>
            <a:r>
              <a:rPr lang="zh-CN" altLang="en-US" dirty="0"/>
              <a:t>对应一帧的传输时间。</a:t>
            </a:r>
          </a:p>
          <a:p>
            <a:pPr eaLnBrk="1" hangingPunct="1">
              <a:lnSpc>
                <a:spcPct val="150000"/>
              </a:lnSpc>
            </a:pPr>
            <a:r>
              <a:rPr lang="zh-CN" altLang="en-US" dirty="0"/>
              <a:t>新帧的产生是随机的，但分隙</a:t>
            </a:r>
            <a:r>
              <a:rPr lang="en-US" altLang="zh-CN" dirty="0"/>
              <a:t>ALOHA</a:t>
            </a:r>
            <a:r>
              <a:rPr lang="zh-CN" altLang="en-US" dirty="0"/>
              <a:t>不允许随机发送，凡帧的</a:t>
            </a:r>
            <a:r>
              <a:rPr lang="zh-CN" altLang="en-US" dirty="0">
                <a:solidFill>
                  <a:srgbClr val="C00000"/>
                </a:solidFill>
              </a:rPr>
              <a:t>发送必须在时隙的起点</a:t>
            </a:r>
            <a:r>
              <a:rPr lang="zh-CN" altLang="en-US" dirty="0"/>
              <a:t>。</a:t>
            </a:r>
          </a:p>
          <a:p>
            <a:pPr eaLnBrk="1" hangingPunct="1">
              <a:lnSpc>
                <a:spcPct val="150000"/>
              </a:lnSpc>
            </a:pPr>
            <a:r>
              <a:rPr lang="zh-CN" altLang="en-US" dirty="0">
                <a:solidFill>
                  <a:srgbClr val="C00000"/>
                </a:solidFill>
              </a:rPr>
              <a:t>冲突只发生在时隙的起点</a:t>
            </a:r>
            <a:r>
              <a:rPr lang="zh-CN" altLang="en-US" dirty="0"/>
              <a:t>，冲突发生时只浪费一个时隙。一旦某个站占用时隙并发送成功，则在该时隙内不会出现冲突。</a:t>
            </a:r>
          </a:p>
          <a:p>
            <a:endParaRPr lang="zh-CN" altLang="en-US" dirty="0"/>
          </a:p>
        </p:txBody>
      </p:sp>
      <p:sp>
        <p:nvSpPr>
          <p:cNvPr id="4" name="灯片编号占位符 3"/>
          <p:cNvSpPr>
            <a:spLocks noGrp="1"/>
          </p:cNvSpPr>
          <p:nvPr>
            <p:ph type="sldNum" sz="quarter" idx="10"/>
          </p:nvPr>
        </p:nvSpPr>
        <p:spPr/>
        <p:txBody>
          <a:bodyPr/>
          <a:lstStyle/>
          <a:p>
            <a:fld id="{840B8802-914A-7C41-BC77-CC54DEE99EEF}" type="slidenum">
              <a:rPr kumimoji="1" lang="zh-CN" altLang="en-US" smtClean="0">
                <a:solidFill>
                  <a:prstClr val="black"/>
                </a:solidFill>
                <a:latin typeface="Calibri"/>
                <a:ea typeface="宋体"/>
              </a:rPr>
              <a:pPr/>
              <a:t>50</a:t>
            </a:fld>
            <a:endParaRPr kumimoji="1" lang="zh-CN" altLang="en-US">
              <a:solidFill>
                <a:prstClr val="black"/>
              </a:solidFill>
              <a:latin typeface="Calibri"/>
              <a:ea typeface="宋体"/>
            </a:endParaRPr>
          </a:p>
        </p:txBody>
      </p:sp>
    </p:spTree>
    <p:extLst>
      <p:ext uri="{BB962C8B-B14F-4D97-AF65-F5344CB8AC3E}">
        <p14:creationId xmlns:p14="http://schemas.microsoft.com/office/powerpoint/2010/main" val="15336201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ALOHA</a:t>
            </a:r>
            <a:r>
              <a:rPr lang="zh-CN" altLang="zh-CN" sz="1200" kern="1200" dirty="0">
                <a:solidFill>
                  <a:schemeClr val="tx1"/>
                </a:solidFill>
                <a:effectLst/>
                <a:latin typeface="+mn-lt"/>
                <a:ea typeface="+mn-ea"/>
                <a:cs typeface="+mn-cs"/>
              </a:rPr>
              <a:t>协议简单有效，但是，信道利用率比较低，尤其是高负载的情况下，新帧、重传帧交织在一起，冲突频频，比较混乱。这样的协议，是不是早已经成为过眼烟云了呢？有时候，简单才是最好的猫，当有线电视电缆接入</a:t>
            </a:r>
            <a:r>
              <a:rPr lang="en-US" altLang="zh-CN" sz="1200" kern="1200" dirty="0">
                <a:solidFill>
                  <a:schemeClr val="tx1"/>
                </a:solidFill>
                <a:effectLst/>
                <a:latin typeface="+mn-lt"/>
                <a:ea typeface="+mn-ea"/>
                <a:cs typeface="+mn-cs"/>
              </a:rPr>
              <a:t>Internet</a:t>
            </a:r>
            <a:r>
              <a:rPr lang="zh-CN" altLang="zh-CN" sz="1200" kern="1200" dirty="0">
                <a:solidFill>
                  <a:schemeClr val="tx1"/>
                </a:solidFill>
                <a:effectLst/>
                <a:latin typeface="+mn-lt"/>
                <a:ea typeface="+mn-ea"/>
                <a:cs typeface="+mn-cs"/>
              </a:rPr>
              <a:t>的时候，当</a:t>
            </a:r>
            <a:r>
              <a:rPr lang="en-US" altLang="zh-CN" sz="1200" kern="1200" dirty="0">
                <a:solidFill>
                  <a:schemeClr val="tx1"/>
                </a:solidFill>
                <a:effectLst/>
                <a:latin typeface="+mn-lt"/>
                <a:ea typeface="+mn-ea"/>
                <a:cs typeface="+mn-cs"/>
              </a:rPr>
              <a:t>RFID</a:t>
            </a:r>
            <a:r>
              <a:rPr lang="zh-CN" altLang="zh-CN" sz="1200" kern="1200" dirty="0">
                <a:solidFill>
                  <a:schemeClr val="tx1"/>
                </a:solidFill>
                <a:effectLst/>
                <a:latin typeface="+mn-lt"/>
                <a:ea typeface="+mn-ea"/>
                <a:cs typeface="+mn-cs"/>
              </a:rPr>
              <a:t>多标签读写访问的时候，被遗忘的分槽</a:t>
            </a:r>
            <a:r>
              <a:rPr lang="en-US" altLang="zh-CN" sz="1200" kern="1200" dirty="0">
                <a:solidFill>
                  <a:schemeClr val="tx1"/>
                </a:solidFill>
                <a:effectLst/>
                <a:latin typeface="+mn-lt"/>
                <a:ea typeface="+mn-ea"/>
                <a:cs typeface="+mn-cs"/>
              </a:rPr>
              <a:t>ALOHA</a:t>
            </a:r>
            <a:r>
              <a:rPr lang="zh-CN" altLang="zh-CN" sz="1200" kern="1200" dirty="0">
                <a:solidFill>
                  <a:schemeClr val="tx1"/>
                </a:solidFill>
                <a:effectLst/>
                <a:latin typeface="+mn-lt"/>
                <a:ea typeface="+mn-ea"/>
                <a:cs typeface="+mn-cs"/>
              </a:rPr>
              <a:t>协议被翻了出来，推动了问题的解决。不管是看起来是完美的协议，还是看起来糟糕的协议，它的产生一定是有道理的，也许这个时候还用不上，但在不经意的某个时候，被想起了，也许就起了大作用。所以，我们在学习这些看起来过时的协议的时候，关注它解决了什么问题，它的优势所在，这样我们可以在适宜的时候想起它。</a:t>
            </a:r>
          </a:p>
          <a:p>
            <a:endParaRPr lang="zh-CN" altLang="en-US" dirty="0"/>
          </a:p>
        </p:txBody>
      </p:sp>
      <p:sp>
        <p:nvSpPr>
          <p:cNvPr id="4" name="灯片编号占位符 3"/>
          <p:cNvSpPr>
            <a:spLocks noGrp="1"/>
          </p:cNvSpPr>
          <p:nvPr>
            <p:ph type="sldNum" sz="quarter" idx="10"/>
          </p:nvPr>
        </p:nvSpPr>
        <p:spPr/>
        <p:txBody>
          <a:bodyPr/>
          <a:lstStyle/>
          <a:p>
            <a:fld id="{840B8802-914A-7C41-BC77-CC54DEE99EEF}" type="slidenum">
              <a:rPr kumimoji="1" lang="zh-CN" altLang="en-US" smtClean="0">
                <a:solidFill>
                  <a:prstClr val="black"/>
                </a:solidFill>
                <a:latin typeface="Calibri"/>
                <a:ea typeface="宋体"/>
              </a:rPr>
              <a:pPr/>
              <a:t>52</a:t>
            </a:fld>
            <a:endParaRPr kumimoji="1" lang="zh-CN" altLang="en-US">
              <a:solidFill>
                <a:prstClr val="black"/>
              </a:solidFill>
              <a:latin typeface="Calibri"/>
              <a:ea typeface="宋体"/>
            </a:endParaRPr>
          </a:p>
        </p:txBody>
      </p:sp>
    </p:spTree>
    <p:extLst>
      <p:ext uri="{BB962C8B-B14F-4D97-AF65-F5344CB8AC3E}">
        <p14:creationId xmlns:p14="http://schemas.microsoft.com/office/powerpoint/2010/main" val="23752257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有多种</a:t>
            </a:r>
            <a:r>
              <a:rPr lang="en-US" altLang="zh-CN" dirty="0"/>
              <a:t>CSMA</a:t>
            </a:r>
            <a:r>
              <a:rPr lang="zh-CN" altLang="en-US" dirty="0"/>
              <a:t>，</a:t>
            </a:r>
            <a:endParaRPr lang="en-US" altLang="zh-CN" dirty="0"/>
          </a:p>
          <a:p>
            <a:r>
              <a:rPr lang="zh-CN" altLang="en-US" dirty="0"/>
              <a:t>不管是哪一种</a:t>
            </a:r>
            <a:r>
              <a:rPr lang="en-US" altLang="zh-CN" dirty="0"/>
              <a:t>CSMA</a:t>
            </a:r>
            <a:r>
              <a:rPr lang="zh-CN" altLang="en-US" dirty="0"/>
              <a:t>，不再像</a:t>
            </a:r>
            <a:r>
              <a:rPr lang="en-US" altLang="zh-CN" dirty="0"/>
              <a:t>ALOHA</a:t>
            </a:r>
            <a:r>
              <a:rPr lang="zh-CN" altLang="en-US" dirty="0"/>
              <a:t>协议，通过发帧前的侦听，降低冲突发生的可能性。</a:t>
            </a:r>
          </a:p>
        </p:txBody>
      </p:sp>
      <p:sp>
        <p:nvSpPr>
          <p:cNvPr id="4" name="灯片编号占位符 3"/>
          <p:cNvSpPr>
            <a:spLocks noGrp="1"/>
          </p:cNvSpPr>
          <p:nvPr>
            <p:ph type="sldNum" sz="quarter" idx="10"/>
          </p:nvPr>
        </p:nvSpPr>
        <p:spPr/>
        <p:txBody>
          <a:bodyPr/>
          <a:lstStyle/>
          <a:p>
            <a:fld id="{840B8802-914A-7C41-BC77-CC54DEE99EEF}" type="slidenum">
              <a:rPr kumimoji="1" lang="zh-CN" altLang="en-US" smtClean="0">
                <a:solidFill>
                  <a:prstClr val="black"/>
                </a:solidFill>
                <a:latin typeface="Calibri"/>
                <a:ea typeface="宋体"/>
              </a:rPr>
              <a:pPr/>
              <a:t>53</a:t>
            </a:fld>
            <a:endParaRPr kumimoji="1" lang="zh-CN" altLang="en-US">
              <a:solidFill>
                <a:prstClr val="black"/>
              </a:solidFill>
              <a:latin typeface="Calibri"/>
              <a:ea typeface="宋体"/>
            </a:endParaRPr>
          </a:p>
        </p:txBody>
      </p:sp>
    </p:spTree>
    <p:extLst>
      <p:ext uri="{BB962C8B-B14F-4D97-AF65-F5344CB8AC3E}">
        <p14:creationId xmlns:p14="http://schemas.microsoft.com/office/powerpoint/2010/main" val="4125005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从广播信道面临的问题出发，引出多路访问控制，即信道的分配问题。</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840B8802-914A-7C41-BC77-CC54DEE99EEF}" type="slidenum">
              <a:rPr kumimoji="1" lang="zh-CN" altLang="en-US" smtClean="0">
                <a:solidFill>
                  <a:prstClr val="black"/>
                </a:solidFill>
                <a:latin typeface="Calibri"/>
                <a:ea typeface="宋体"/>
              </a:rPr>
              <a:pPr/>
              <a:t>4</a:t>
            </a:fld>
            <a:endParaRPr kumimoji="1" lang="zh-CN" altLang="en-US">
              <a:solidFill>
                <a:prstClr val="black"/>
              </a:solidFill>
              <a:latin typeface="Calibri"/>
              <a:ea typeface="宋体"/>
            </a:endParaRPr>
          </a:p>
        </p:txBody>
      </p:sp>
    </p:spTree>
    <p:extLst>
      <p:ext uri="{BB962C8B-B14F-4D97-AF65-F5344CB8AC3E}">
        <p14:creationId xmlns:p14="http://schemas.microsoft.com/office/powerpoint/2010/main" val="2187875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40B8802-914A-7C41-BC77-CC54DEE99EEF}" type="slidenum">
              <a:rPr kumimoji="1" lang="zh-CN" altLang="en-US" smtClean="0">
                <a:solidFill>
                  <a:prstClr val="black"/>
                </a:solidFill>
                <a:latin typeface="Calibri"/>
                <a:ea typeface="宋体"/>
              </a:rPr>
              <a:pPr/>
              <a:t>54</a:t>
            </a:fld>
            <a:endParaRPr kumimoji="1" lang="zh-CN" altLang="en-US">
              <a:solidFill>
                <a:prstClr val="black"/>
              </a:solidFill>
              <a:latin typeface="Calibri"/>
              <a:ea typeface="宋体"/>
            </a:endParaRPr>
          </a:p>
        </p:txBody>
      </p:sp>
    </p:spTree>
    <p:extLst>
      <p:ext uri="{BB962C8B-B14F-4D97-AF65-F5344CB8AC3E}">
        <p14:creationId xmlns:p14="http://schemas.microsoft.com/office/powerpoint/2010/main" val="41349713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“先听后发”的</a:t>
            </a:r>
            <a:r>
              <a:rPr lang="en-US" altLang="zh-CN" dirty="0"/>
              <a:t>CSMA</a:t>
            </a:r>
            <a:r>
              <a:rPr lang="zh-CN" altLang="en-US" dirty="0"/>
              <a:t>改变了 </a:t>
            </a:r>
            <a:r>
              <a:rPr lang="en-US" altLang="zh-CN" dirty="0"/>
              <a:t>ALOHA</a:t>
            </a:r>
            <a:r>
              <a:rPr lang="zh-CN" altLang="en-US" dirty="0"/>
              <a:t>的任性随意发，看起来非常礼貌，感觉避免了冲突，但事实是否如此呢？信号在介质上的传播速度只有在自由空间的</a:t>
            </a:r>
            <a:r>
              <a:rPr lang="en-US" altLang="zh-CN" dirty="0"/>
              <a:t>65%</a:t>
            </a:r>
            <a:r>
              <a:rPr lang="zh-CN" altLang="en-US" dirty="0"/>
              <a:t>左右，一般近似为：</a:t>
            </a:r>
            <a:r>
              <a:rPr lang="en-US" altLang="zh-CN" dirty="0"/>
              <a:t>200m/</a:t>
            </a:r>
            <a:r>
              <a:rPr lang="en-US" altLang="zh-CN" dirty="0" err="1"/>
              <a:t>μs</a:t>
            </a:r>
            <a:endParaRPr lang="en-US" altLang="zh-CN" dirty="0"/>
          </a:p>
          <a:p>
            <a:r>
              <a:rPr lang="zh-CN" altLang="en-US" dirty="0"/>
              <a:t>由于传播延迟时间的存在，某个站发出报文后仍会遇到冲突</a:t>
            </a:r>
            <a:endParaRPr lang="en-US" altLang="zh-CN" dirty="0"/>
          </a:p>
          <a:p>
            <a:endParaRPr lang="en-US" altLang="zh-CN" dirty="0"/>
          </a:p>
          <a:p>
            <a:r>
              <a:rPr lang="zh-CN" altLang="en-US" dirty="0"/>
              <a:t>还有一种情形，</a:t>
            </a:r>
            <a:r>
              <a:rPr lang="en-US" altLang="zh-CN" dirty="0"/>
              <a:t>2</a:t>
            </a:r>
            <a:r>
              <a:rPr lang="zh-CN" altLang="en-US" dirty="0"/>
              <a:t>个以上的工作站同时侦听后同时发送，将发生冲突。可以举个餐馆等餐的例子：一个快吃完的人背后站着两个等餐的人，一旦吃完，两个人都争抢这个位子。</a:t>
            </a:r>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840B8802-914A-7C41-BC77-CC54DEE99EEF}" type="slidenum">
              <a:rPr kumimoji="1" lang="zh-CN" altLang="en-US" smtClean="0">
                <a:solidFill>
                  <a:prstClr val="black"/>
                </a:solidFill>
                <a:latin typeface="Calibri"/>
                <a:ea typeface="宋体"/>
              </a:rPr>
              <a:pPr/>
              <a:t>57</a:t>
            </a:fld>
            <a:endParaRPr kumimoji="1" lang="zh-CN" altLang="en-US">
              <a:solidFill>
                <a:prstClr val="black"/>
              </a:solidFill>
              <a:latin typeface="Calibri"/>
              <a:ea typeface="宋体"/>
            </a:endParaRPr>
          </a:p>
        </p:txBody>
      </p:sp>
    </p:spTree>
    <p:extLst>
      <p:ext uri="{BB962C8B-B14F-4D97-AF65-F5344CB8AC3E}">
        <p14:creationId xmlns:p14="http://schemas.microsoft.com/office/powerpoint/2010/main" val="471826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思维导图配合，交代</a:t>
            </a:r>
            <a:r>
              <a:rPr lang="en-US" altLang="zh-CN" dirty="0"/>
              <a:t>3</a:t>
            </a:r>
            <a:r>
              <a:rPr lang="zh-CN" altLang="en-US" dirty="0"/>
              <a:t>大类多路访问协议，以及各种细分类。</a:t>
            </a:r>
            <a:endParaRPr lang="en-US" altLang="zh-CN" dirty="0"/>
          </a:p>
          <a:p>
            <a:r>
              <a:rPr lang="zh-CN" altLang="en-US" dirty="0"/>
              <a:t>重点讲解三类的不同。多路访问协议重在随机访问以及冲突的不可避免；受控访问协议强调通过机制确定访问，且克服了冲突；自适应访问协议，充分利用前两者的优点。</a:t>
            </a:r>
          </a:p>
        </p:txBody>
      </p:sp>
      <p:sp>
        <p:nvSpPr>
          <p:cNvPr id="4" name="灯片编号占位符 3"/>
          <p:cNvSpPr>
            <a:spLocks noGrp="1"/>
          </p:cNvSpPr>
          <p:nvPr>
            <p:ph type="sldNum" sz="quarter" idx="10"/>
          </p:nvPr>
        </p:nvSpPr>
        <p:spPr/>
        <p:txBody>
          <a:bodyPr/>
          <a:lstStyle/>
          <a:p>
            <a:fld id="{840B8802-914A-7C41-BC77-CC54DEE99EEF}" type="slidenum">
              <a:rPr kumimoji="1" lang="zh-CN" altLang="en-US" smtClean="0">
                <a:solidFill>
                  <a:prstClr val="black"/>
                </a:solidFill>
                <a:latin typeface="Calibri"/>
                <a:ea typeface="宋体"/>
              </a:rPr>
              <a:pPr/>
              <a:t>5</a:t>
            </a:fld>
            <a:endParaRPr kumimoji="1" lang="zh-CN" altLang="en-US">
              <a:solidFill>
                <a:prstClr val="black"/>
              </a:solidFill>
              <a:latin typeface="Calibri"/>
              <a:ea typeface="宋体"/>
            </a:endParaRPr>
          </a:p>
        </p:txBody>
      </p:sp>
    </p:spTree>
    <p:extLst>
      <p:ext uri="{BB962C8B-B14F-4D97-AF65-F5344CB8AC3E}">
        <p14:creationId xmlns:p14="http://schemas.microsoft.com/office/powerpoint/2010/main" val="30035835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sz="1200" dirty="0">
                <a:cs typeface="Times New Roman" pitchFamily="18" charset="0"/>
              </a:rPr>
              <a:t>由于 </a:t>
            </a:r>
            <a:r>
              <a:rPr lang="en-US" altLang="zh-CN" sz="1200" dirty="0">
                <a:cs typeface="Times New Roman" pitchFamily="18" charset="0"/>
              </a:rPr>
              <a:t>TCP/IP </a:t>
            </a:r>
            <a:r>
              <a:rPr lang="zh-CN" altLang="en-US" sz="1200" dirty="0">
                <a:cs typeface="Times New Roman" pitchFamily="18" charset="0"/>
              </a:rPr>
              <a:t>体系经常使用的局域网是 </a:t>
            </a:r>
            <a:r>
              <a:rPr lang="en-US" altLang="zh-CN" sz="1200" dirty="0">
                <a:cs typeface="Times New Roman" pitchFamily="18" charset="0"/>
              </a:rPr>
              <a:t>DIX Ethernet V2 </a:t>
            </a:r>
            <a:r>
              <a:rPr lang="zh-CN" altLang="en-US" sz="1200" dirty="0">
                <a:cs typeface="Times New Roman" pitchFamily="18" charset="0"/>
              </a:rPr>
              <a:t>而不是 </a:t>
            </a:r>
            <a:r>
              <a:rPr lang="en-US" altLang="zh-CN" sz="1200" dirty="0">
                <a:cs typeface="Times New Roman" pitchFamily="18" charset="0"/>
              </a:rPr>
              <a:t>802.3 </a:t>
            </a:r>
            <a:r>
              <a:rPr lang="zh-CN" altLang="en-US" sz="1200" dirty="0">
                <a:cs typeface="Times New Roman" pitchFamily="18" charset="0"/>
              </a:rPr>
              <a:t>标准中的几种局域网，因此现在 </a:t>
            </a:r>
            <a:r>
              <a:rPr lang="en-US" altLang="zh-CN" sz="1200" dirty="0">
                <a:cs typeface="Times New Roman" pitchFamily="18" charset="0"/>
              </a:rPr>
              <a:t>802 </a:t>
            </a:r>
            <a:r>
              <a:rPr lang="zh-CN" altLang="en-US" sz="1200" dirty="0">
                <a:cs typeface="Times New Roman" pitchFamily="18" charset="0"/>
              </a:rPr>
              <a:t>委员会制定的逻辑链路控制子层 </a:t>
            </a:r>
            <a:r>
              <a:rPr lang="en-US" altLang="zh-CN" sz="1200" dirty="0">
                <a:cs typeface="Times New Roman" pitchFamily="18" charset="0"/>
              </a:rPr>
              <a:t>LLC</a:t>
            </a:r>
            <a:r>
              <a:rPr lang="zh-CN" altLang="en-US" sz="1200" dirty="0">
                <a:cs typeface="Times New Roman" pitchFamily="18" charset="0"/>
              </a:rPr>
              <a:t>（即 </a:t>
            </a:r>
            <a:r>
              <a:rPr lang="en-US" altLang="zh-CN" sz="1200" dirty="0">
                <a:cs typeface="Times New Roman" pitchFamily="18" charset="0"/>
              </a:rPr>
              <a:t>802.2 </a:t>
            </a:r>
            <a:r>
              <a:rPr lang="zh-CN" altLang="en-US" sz="1200" dirty="0">
                <a:cs typeface="Times New Roman" pitchFamily="18" charset="0"/>
              </a:rPr>
              <a:t>标准）的作用已经不大了。</a:t>
            </a:r>
          </a:p>
          <a:p>
            <a:pPr eaLnBrk="1" hangingPunct="1"/>
            <a:r>
              <a:rPr lang="zh-CN" altLang="en-US" sz="1200" dirty="0">
                <a:cs typeface="Times New Roman" pitchFamily="18" charset="0"/>
              </a:rPr>
              <a:t>很多厂商生产的适配器上就仅装有 </a:t>
            </a:r>
            <a:r>
              <a:rPr lang="en-US" altLang="zh-CN" sz="1200" dirty="0">
                <a:cs typeface="Times New Roman" pitchFamily="18" charset="0"/>
              </a:rPr>
              <a:t>MAC </a:t>
            </a:r>
            <a:r>
              <a:rPr lang="zh-CN" altLang="en-US" sz="1200" dirty="0">
                <a:cs typeface="Times New Roman" pitchFamily="18" charset="0"/>
              </a:rPr>
              <a:t>协议而没有 </a:t>
            </a:r>
            <a:r>
              <a:rPr lang="en-US" altLang="zh-CN" sz="1200" dirty="0">
                <a:cs typeface="Times New Roman" pitchFamily="18" charset="0"/>
              </a:rPr>
              <a:t>LLC </a:t>
            </a:r>
            <a:r>
              <a:rPr lang="zh-CN" altLang="en-US" sz="1200" dirty="0">
                <a:cs typeface="Times New Roman" pitchFamily="18" charset="0"/>
              </a:rPr>
              <a:t>协议。</a:t>
            </a:r>
            <a:r>
              <a:rPr lang="zh-CN" altLang="en-US" sz="1200" dirty="0"/>
              <a:t> </a:t>
            </a:r>
          </a:p>
          <a:p>
            <a:endParaRPr lang="zh-CN" altLang="en-US" dirty="0"/>
          </a:p>
        </p:txBody>
      </p:sp>
      <p:sp>
        <p:nvSpPr>
          <p:cNvPr id="4" name="灯片编号占位符 3"/>
          <p:cNvSpPr>
            <a:spLocks noGrp="1"/>
          </p:cNvSpPr>
          <p:nvPr>
            <p:ph type="sldNum" sz="quarter" idx="5"/>
          </p:nvPr>
        </p:nvSpPr>
        <p:spPr/>
        <p:txBody>
          <a:bodyPr/>
          <a:lstStyle/>
          <a:p>
            <a:pPr>
              <a:defRPr/>
            </a:pPr>
            <a:fld id="{9634D684-A549-40FB-85ED-9ECF0A2399F9}" type="slidenum">
              <a:rPr lang="en-US" altLang="zh-CN" smtClean="0"/>
              <a:pPr>
                <a:defRPr/>
              </a:pPr>
              <a:t>8</a:t>
            </a:fld>
            <a:endParaRPr lang="en-US" altLang="zh-CN"/>
          </a:p>
        </p:txBody>
      </p:sp>
    </p:spTree>
    <p:extLst>
      <p:ext uri="{BB962C8B-B14F-4D97-AF65-F5344CB8AC3E}">
        <p14:creationId xmlns:p14="http://schemas.microsoft.com/office/powerpoint/2010/main" val="1509471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21212"/>
                </a:solidFill>
                <a:effectLst/>
                <a:latin typeface="-apple-system"/>
              </a:rPr>
              <a:t>网卡是工作在数据链路层的网路组件，是局域网中连接计算机和传输介质的接口，不仅能实现与局域网传输介质之间的物理连接和电信号匹配，还涉及帧的发送与接收、帧的封装与拆封、介质访问控制、数据的编码与解码以及数据缓存的功能等</a:t>
            </a:r>
            <a:r>
              <a:rPr lang="en-US" altLang="zh-CN" b="0" i="0" dirty="0">
                <a:solidFill>
                  <a:srgbClr val="121212"/>
                </a:solidFill>
                <a:effectLst/>
                <a:latin typeface="-apple-system"/>
              </a:rPr>
              <a:t>.</a:t>
            </a:r>
          </a:p>
          <a:p>
            <a:endParaRPr lang="en-US" altLang="zh-CN" b="0" i="0" dirty="0">
              <a:solidFill>
                <a:srgbClr val="121212"/>
              </a:solidFill>
              <a:effectLst/>
              <a:latin typeface="-apple-system"/>
            </a:endParaRPr>
          </a:p>
          <a:p>
            <a:pPr marL="171450" indent="-171450">
              <a:buFont typeface="Wingdings" panose="05000000000000000000" pitchFamily="2" charset="2"/>
              <a:buChar char="ü"/>
            </a:pPr>
            <a:r>
              <a:rPr lang="zh-CN" altLang="en-US" b="0" i="0" dirty="0">
                <a:solidFill>
                  <a:srgbClr val="666666"/>
                </a:solidFill>
                <a:effectLst/>
                <a:latin typeface="-apple-system"/>
              </a:rPr>
              <a:t>网卡和局域网之间的通信是通过电缆或双绞线以串行传输方式进行的。而网卡和计算机之间的通信则是通过计算机主板上的</a:t>
            </a:r>
            <a:r>
              <a:rPr lang="en-US" altLang="zh-CN" b="0" i="0" dirty="0">
                <a:solidFill>
                  <a:srgbClr val="666666"/>
                </a:solidFill>
                <a:effectLst/>
                <a:latin typeface="-apple-system"/>
              </a:rPr>
              <a:t>I/O</a:t>
            </a:r>
            <a:r>
              <a:rPr lang="zh-CN" altLang="en-US" b="0" i="0" dirty="0">
                <a:solidFill>
                  <a:srgbClr val="666666"/>
                </a:solidFill>
                <a:effectLst/>
                <a:latin typeface="-apple-system"/>
              </a:rPr>
              <a:t>总线以并行传输方式进行。</a:t>
            </a:r>
            <a:endParaRPr lang="en-US" altLang="zh-CN" b="0" i="0" dirty="0">
              <a:solidFill>
                <a:srgbClr val="666666"/>
              </a:solidFill>
              <a:effectLst/>
              <a:latin typeface="-apple-system"/>
            </a:endParaRPr>
          </a:p>
          <a:p>
            <a:pPr marL="171450" indent="-171450">
              <a:buFont typeface="Wingdings" panose="05000000000000000000" pitchFamily="2" charset="2"/>
              <a:buChar char="ü"/>
            </a:pPr>
            <a:r>
              <a:rPr lang="zh-CN" altLang="en-US" b="0" i="0" dirty="0">
                <a:solidFill>
                  <a:srgbClr val="666666"/>
                </a:solidFill>
                <a:effectLst/>
                <a:latin typeface="-apple-system"/>
              </a:rPr>
              <a:t>由于网络上的数据率和计算机总线上的数据率并不相同，因此在网卡中必须装有对数据进行缓存的存储芯片。</a:t>
            </a:r>
            <a:endParaRPr lang="en-US" altLang="zh-CN" b="0" i="0" dirty="0">
              <a:solidFill>
                <a:srgbClr val="666666"/>
              </a:solidFill>
              <a:effectLst/>
              <a:latin typeface="-apple-system"/>
            </a:endParaRPr>
          </a:p>
          <a:p>
            <a:pPr marL="171450" indent="-171450">
              <a:buFont typeface="Wingdings" panose="05000000000000000000" pitchFamily="2" charset="2"/>
              <a:buChar char="ü"/>
            </a:pPr>
            <a:r>
              <a:rPr lang="zh-CN" altLang="en-US" b="0" i="0" dirty="0">
                <a:solidFill>
                  <a:srgbClr val="666666"/>
                </a:solidFill>
                <a:effectLst/>
                <a:latin typeface="-apple-system"/>
              </a:rPr>
              <a:t>在安装网卡时必须将管理网卡的设备驱动程序安装在计算机的操作系统中。这个驱动程序以后就会告诉网卡，应当从存储器的什么位置上将局域网传送过来的数据块存储下来。</a:t>
            </a:r>
            <a:endParaRPr lang="en-US" altLang="zh-CN" b="0" i="0" dirty="0">
              <a:solidFill>
                <a:srgbClr val="666666"/>
              </a:solidFill>
              <a:effectLst/>
              <a:latin typeface="-apple-system"/>
            </a:endParaRPr>
          </a:p>
          <a:p>
            <a:endParaRPr lang="en-US" altLang="zh-CN" b="0" i="0" dirty="0">
              <a:solidFill>
                <a:srgbClr val="666666"/>
              </a:solidFill>
              <a:effectLst/>
              <a:latin typeface="-apple-system"/>
            </a:endParaRPr>
          </a:p>
        </p:txBody>
      </p:sp>
      <p:sp>
        <p:nvSpPr>
          <p:cNvPr id="4" name="灯片编号占位符 3"/>
          <p:cNvSpPr>
            <a:spLocks noGrp="1"/>
          </p:cNvSpPr>
          <p:nvPr>
            <p:ph type="sldNum" sz="quarter" idx="5"/>
          </p:nvPr>
        </p:nvSpPr>
        <p:spPr/>
        <p:txBody>
          <a:bodyPr/>
          <a:lstStyle/>
          <a:p>
            <a:pPr>
              <a:defRPr/>
            </a:pPr>
            <a:fld id="{9634D684-A549-40FB-85ED-9ECF0A2399F9}" type="slidenum">
              <a:rPr lang="en-US" altLang="zh-CN" smtClean="0"/>
              <a:pPr>
                <a:defRPr/>
              </a:pPr>
              <a:t>9</a:t>
            </a:fld>
            <a:endParaRPr lang="en-US" altLang="zh-CN"/>
          </a:p>
        </p:txBody>
      </p:sp>
    </p:spTree>
    <p:extLst>
      <p:ext uri="{BB962C8B-B14F-4D97-AF65-F5344CB8AC3E}">
        <p14:creationId xmlns:p14="http://schemas.microsoft.com/office/powerpoint/2010/main" val="393460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dirty="0">
                <a:solidFill>
                  <a:srgbClr val="666666"/>
                </a:solidFill>
                <a:effectLst/>
                <a:latin typeface="-apple-system"/>
              </a:rPr>
              <a:t>当网卡收到一个有差错的帧时，它就将这个帧丢弃而不必通知它所插入的计算机。当网卡收到一个正确的帧时，它就使用中断来通知该计算机并交付给协议栈中的网络层。</a:t>
            </a:r>
            <a:endParaRPr lang="en-US" altLang="zh-CN" b="0" i="0" dirty="0">
              <a:solidFill>
                <a:srgbClr val="666666"/>
              </a:solidFill>
              <a:effectLst/>
              <a:latin typeface="-apple-system"/>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b="0" i="0" dirty="0">
              <a:solidFill>
                <a:srgbClr val="666666"/>
              </a:solidFill>
              <a:effectLst/>
              <a:latin typeface="-apple-system"/>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dirty="0">
                <a:solidFill>
                  <a:srgbClr val="666666"/>
                </a:solidFill>
                <a:effectLst/>
                <a:latin typeface="-apple-system"/>
              </a:rPr>
              <a:t>当计算机要发送一个</a:t>
            </a:r>
            <a:r>
              <a:rPr lang="en-US" altLang="zh-CN" b="0" i="0" dirty="0">
                <a:solidFill>
                  <a:srgbClr val="666666"/>
                </a:solidFill>
                <a:effectLst/>
                <a:latin typeface="-apple-system"/>
              </a:rPr>
              <a:t>IP</a:t>
            </a:r>
            <a:r>
              <a:rPr lang="zh-CN" altLang="en-US" b="0" i="0" dirty="0">
                <a:solidFill>
                  <a:srgbClr val="666666"/>
                </a:solidFill>
                <a:effectLst/>
                <a:latin typeface="-apple-system"/>
              </a:rPr>
              <a:t>数据包时，它就由协议栈向下交给网卡组装成帧后发送到局域网。</a:t>
            </a:r>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9634D684-A549-40FB-85ED-9ECF0A2399F9}" type="slidenum">
              <a:rPr lang="en-US" altLang="zh-CN" smtClean="0"/>
              <a:pPr>
                <a:defRPr/>
              </a:pPr>
              <a:t>10</a:t>
            </a:fld>
            <a:endParaRPr lang="en-US" altLang="zh-CN"/>
          </a:p>
        </p:txBody>
      </p:sp>
    </p:spTree>
    <p:extLst>
      <p:ext uri="{BB962C8B-B14F-4D97-AF65-F5344CB8AC3E}">
        <p14:creationId xmlns:p14="http://schemas.microsoft.com/office/powerpoint/2010/main" val="936730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634D684-A549-40FB-85ED-9ECF0A2399F9}" type="slidenum">
              <a:rPr lang="en-US" altLang="zh-CN" smtClean="0"/>
              <a:pPr>
                <a:defRPr/>
              </a:pPr>
              <a:t>14</a:t>
            </a:fld>
            <a:endParaRPr lang="en-US" altLang="zh-CN"/>
          </a:p>
        </p:txBody>
      </p:sp>
    </p:spTree>
    <p:extLst>
      <p:ext uri="{BB962C8B-B14F-4D97-AF65-F5344CB8AC3E}">
        <p14:creationId xmlns:p14="http://schemas.microsoft.com/office/powerpoint/2010/main" val="32606017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时钟信号和数据信号的异或运算（</a:t>
            </a:r>
            <a:r>
              <a:rPr lang="en-US" altLang="zh-CN" dirty="0"/>
              <a:t>XOR</a:t>
            </a:r>
            <a:r>
              <a:rPr lang="zh-CN" altLang="en-US" dirty="0"/>
              <a:t>）</a:t>
            </a:r>
            <a:endParaRPr lang="en-US" altLang="zh-CN" dirty="0"/>
          </a:p>
          <a:p>
            <a:endParaRPr lang="en-US" altLang="zh-CN" dirty="0"/>
          </a:p>
          <a:p>
            <a:r>
              <a:rPr lang="zh-CN" altLang="en-US" dirty="0"/>
              <a:t>时钟信号是两倍带宽</a:t>
            </a:r>
            <a:endParaRPr lang="en-US" altLang="zh-CN" dirty="0"/>
          </a:p>
          <a:p>
            <a:endParaRPr lang="en-US" altLang="zh-CN" dirty="0"/>
          </a:p>
          <a:p>
            <a:r>
              <a:rPr lang="zh-CN" altLang="en-US" sz="1200" dirty="0">
                <a:ea typeface="黑体" pitchFamily="49" charset="-122"/>
              </a:rPr>
              <a:t>码元基带：</a:t>
            </a:r>
            <a:r>
              <a:rPr lang="en-US" altLang="zh-CN" dirty="0"/>
              <a:t>1   0   0   0   1   0   0   1   1   1 </a:t>
            </a:r>
          </a:p>
          <a:p>
            <a:r>
              <a:rPr lang="zh-CN" altLang="en-US" dirty="0"/>
              <a:t>时钟信号：</a:t>
            </a:r>
            <a:r>
              <a:rPr lang="en-US" altLang="zh-CN" dirty="0"/>
              <a:t>10 10 10 10 10 10 10 10 10 10</a:t>
            </a:r>
          </a:p>
          <a:p>
            <a:endParaRPr lang="en-US" altLang="zh-CN" dirty="0"/>
          </a:p>
          <a:p>
            <a:r>
              <a:rPr lang="zh-CN" altLang="en-US" dirty="0"/>
              <a:t>异或结果：</a:t>
            </a:r>
            <a:r>
              <a:rPr lang="en-US" altLang="zh-CN" dirty="0"/>
              <a:t>01 10 10 10 01 10 10 01 01 01</a:t>
            </a:r>
          </a:p>
          <a:p>
            <a:endParaRPr lang="en-US" altLang="zh-CN" dirty="0"/>
          </a:p>
          <a:p>
            <a:r>
              <a:rPr lang="zh-CN" altLang="en-US" b="0" i="0" dirty="0">
                <a:solidFill>
                  <a:srgbClr val="222222"/>
                </a:solidFill>
                <a:effectLst/>
                <a:latin typeface="Microsoft YaHei" panose="020B0503020204020204" pitchFamily="34" charset="-122"/>
                <a:ea typeface="Microsoft YaHei" panose="020B0503020204020204" pitchFamily="34" charset="-122"/>
              </a:rPr>
              <a:t>低速版的</a:t>
            </a:r>
            <a:r>
              <a:rPr lang="en-US" altLang="zh-CN" b="0" i="0" dirty="0">
                <a:solidFill>
                  <a:srgbClr val="222222"/>
                </a:solidFill>
                <a:effectLst/>
                <a:latin typeface="Microsoft YaHei" panose="020B0503020204020204" pitchFamily="34" charset="-122"/>
                <a:ea typeface="Microsoft YaHei" panose="020B0503020204020204" pitchFamily="34" charset="-122"/>
              </a:rPr>
              <a:t>IEEE 802.3</a:t>
            </a:r>
            <a:r>
              <a:rPr lang="zh-CN" altLang="en-US" b="0" i="0" dirty="0">
                <a:solidFill>
                  <a:srgbClr val="222222"/>
                </a:solidFill>
                <a:effectLst/>
                <a:latin typeface="Microsoft YaHei" panose="020B0503020204020204" pitchFamily="34" charset="-122"/>
                <a:ea typeface="Microsoft YaHei" panose="020B0503020204020204" pitchFamily="34" charset="-122"/>
              </a:rPr>
              <a:t>（以太网）中规定：</a:t>
            </a:r>
            <a:r>
              <a:rPr lang="zh-CN" altLang="en-US" b="0" i="0" dirty="0">
                <a:solidFill>
                  <a:srgbClr val="121212"/>
                </a:solidFill>
                <a:effectLst/>
                <a:latin typeface="-apple-system"/>
              </a:rPr>
              <a:t>在信号位中电平从低到高跳变表示</a:t>
            </a:r>
            <a:r>
              <a:rPr lang="en-US" altLang="zh-CN" b="0" i="0" dirty="0">
                <a:solidFill>
                  <a:srgbClr val="121212"/>
                </a:solidFill>
                <a:effectLst/>
                <a:latin typeface="-apple-system"/>
              </a:rPr>
              <a:t>1</a:t>
            </a:r>
            <a:r>
              <a:rPr lang="zh-CN" altLang="en-US" b="0" i="0" dirty="0">
                <a:solidFill>
                  <a:srgbClr val="121212"/>
                </a:solidFill>
                <a:effectLst/>
                <a:latin typeface="-apple-system"/>
              </a:rPr>
              <a:t>，在信号位中电平从高到低跳变表示</a:t>
            </a:r>
            <a:r>
              <a:rPr lang="en-US" altLang="zh-CN" b="0" i="0" dirty="0">
                <a:solidFill>
                  <a:srgbClr val="121212"/>
                </a:solidFill>
                <a:effectLst/>
                <a:latin typeface="-apple-system"/>
              </a:rPr>
              <a:t>0</a:t>
            </a:r>
            <a:r>
              <a:rPr lang="zh-CN" altLang="en-US" b="0" i="0" dirty="0">
                <a:solidFill>
                  <a:srgbClr val="121212"/>
                </a:solidFill>
                <a:effectLst/>
                <a:latin typeface="-apple-system"/>
              </a:rPr>
              <a:t>。</a:t>
            </a:r>
            <a:endParaRPr lang="en-US" altLang="zh-CN" b="0" i="0" dirty="0">
              <a:solidFill>
                <a:srgbClr val="121212"/>
              </a:solidFill>
              <a:effectLst/>
              <a:latin typeface="-apple-system"/>
            </a:endParaRPr>
          </a:p>
        </p:txBody>
      </p:sp>
      <p:sp>
        <p:nvSpPr>
          <p:cNvPr id="4" name="灯片编号占位符 3"/>
          <p:cNvSpPr>
            <a:spLocks noGrp="1"/>
          </p:cNvSpPr>
          <p:nvPr>
            <p:ph type="sldNum" sz="quarter" idx="5"/>
          </p:nvPr>
        </p:nvSpPr>
        <p:spPr/>
        <p:txBody>
          <a:bodyPr/>
          <a:lstStyle/>
          <a:p>
            <a:pPr>
              <a:defRPr/>
            </a:pPr>
            <a:fld id="{9634D684-A549-40FB-85ED-9ECF0A2399F9}" type="slidenum">
              <a:rPr lang="en-US" altLang="zh-CN" smtClean="0"/>
              <a:pPr>
                <a:defRPr/>
              </a:pPr>
              <a:t>15</a:t>
            </a:fld>
            <a:endParaRPr lang="en-US" altLang="zh-CN"/>
          </a:p>
        </p:txBody>
      </p:sp>
    </p:spTree>
    <p:extLst>
      <p:ext uri="{BB962C8B-B14F-4D97-AF65-F5344CB8AC3E}">
        <p14:creationId xmlns:p14="http://schemas.microsoft.com/office/powerpoint/2010/main" val="35678007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634D684-A549-40FB-85ED-9ECF0A2399F9}" type="slidenum">
              <a:rPr lang="en-US" altLang="zh-CN" smtClean="0"/>
              <a:pPr>
                <a:defRPr/>
              </a:pPr>
              <a:t>16</a:t>
            </a:fld>
            <a:endParaRPr lang="en-US" altLang="zh-CN"/>
          </a:p>
        </p:txBody>
      </p:sp>
    </p:spTree>
    <p:extLst>
      <p:ext uri="{BB962C8B-B14F-4D97-AF65-F5344CB8AC3E}">
        <p14:creationId xmlns:p14="http://schemas.microsoft.com/office/powerpoint/2010/main" val="3301883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7315200" y="800100"/>
            <a:ext cx="0" cy="33718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lstStyle/>
          <a:p>
            <a:endParaRPr lang="zh-CN" altLang="en-US"/>
          </a:p>
        </p:txBody>
      </p:sp>
      <p:grpSp>
        <p:nvGrpSpPr>
          <p:cNvPr id="5" name="Group 8"/>
          <p:cNvGrpSpPr>
            <a:grpSpLocks/>
          </p:cNvGrpSpPr>
          <p:nvPr/>
        </p:nvGrpSpPr>
        <p:grpSpPr bwMode="auto">
          <a:xfrm>
            <a:off x="7493004" y="2244328"/>
            <a:ext cx="1338263" cy="1641872"/>
            <a:chOff x="0" y="0"/>
            <a:chExt cx="843" cy="1379"/>
          </a:xfrm>
        </p:grpSpPr>
        <p:sp>
          <p:nvSpPr>
            <p:cNvPr id="6" name="Oval 9"/>
            <p:cNvSpPr>
              <a:spLocks noChangeArrowheads="1"/>
            </p:cNvSpPr>
            <p:nvPr/>
          </p:nvSpPr>
          <p:spPr bwMode="auto">
            <a:xfrm>
              <a:off x="0" y="0"/>
              <a:ext cx="127" cy="127"/>
            </a:xfrm>
            <a:prstGeom prst="ellipse">
              <a:avLst/>
            </a:prstGeom>
            <a:solidFill>
              <a:schemeClr val="tx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7" name="Oval 10"/>
            <p:cNvSpPr>
              <a:spLocks noChangeArrowheads="1"/>
            </p:cNvSpPr>
            <p:nvPr/>
          </p:nvSpPr>
          <p:spPr bwMode="auto">
            <a:xfrm>
              <a:off x="179" y="0"/>
              <a:ext cx="127" cy="127"/>
            </a:xfrm>
            <a:prstGeom prst="ellipse">
              <a:avLst/>
            </a:prstGeom>
            <a:solidFill>
              <a:schemeClr val="tx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8" name="Oval 11"/>
            <p:cNvSpPr>
              <a:spLocks noChangeArrowheads="1"/>
            </p:cNvSpPr>
            <p:nvPr/>
          </p:nvSpPr>
          <p:spPr bwMode="auto">
            <a:xfrm>
              <a:off x="358" y="0"/>
              <a:ext cx="127" cy="127"/>
            </a:xfrm>
            <a:prstGeom prst="ellipse">
              <a:avLst/>
            </a:prstGeom>
            <a:solidFill>
              <a:schemeClr val="tx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9" name="Oval 12"/>
            <p:cNvSpPr>
              <a:spLocks noChangeArrowheads="1"/>
            </p:cNvSpPr>
            <p:nvPr/>
          </p:nvSpPr>
          <p:spPr bwMode="auto">
            <a:xfrm>
              <a:off x="0" y="179"/>
              <a:ext cx="127" cy="127"/>
            </a:xfrm>
            <a:prstGeom prst="ellipse">
              <a:avLst/>
            </a:prstGeom>
            <a:solidFill>
              <a:schemeClr val="tx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 name="Oval 13"/>
            <p:cNvSpPr>
              <a:spLocks noChangeArrowheads="1"/>
            </p:cNvSpPr>
            <p:nvPr/>
          </p:nvSpPr>
          <p:spPr bwMode="auto">
            <a:xfrm>
              <a:off x="179" y="179"/>
              <a:ext cx="127" cy="127"/>
            </a:xfrm>
            <a:prstGeom prst="ellipse">
              <a:avLst/>
            </a:prstGeom>
            <a:solidFill>
              <a:schemeClr val="tx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1" name="Oval 14"/>
            <p:cNvSpPr>
              <a:spLocks noChangeArrowheads="1"/>
            </p:cNvSpPr>
            <p:nvPr/>
          </p:nvSpPr>
          <p:spPr bwMode="auto">
            <a:xfrm>
              <a:off x="358" y="179"/>
              <a:ext cx="127" cy="127"/>
            </a:xfrm>
            <a:prstGeom prst="ellipse">
              <a:avLst/>
            </a:prstGeom>
            <a:solidFill>
              <a:schemeClr val="tx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2" name="Oval 15"/>
            <p:cNvSpPr>
              <a:spLocks noChangeArrowheads="1"/>
            </p:cNvSpPr>
            <p:nvPr/>
          </p:nvSpPr>
          <p:spPr bwMode="auto">
            <a:xfrm>
              <a:off x="537" y="179"/>
              <a:ext cx="127" cy="127"/>
            </a:xfrm>
            <a:prstGeom prst="ellipse">
              <a:avLst/>
            </a:pr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3" name="Oval 16"/>
            <p:cNvSpPr>
              <a:spLocks noChangeArrowheads="1"/>
            </p:cNvSpPr>
            <p:nvPr/>
          </p:nvSpPr>
          <p:spPr bwMode="auto">
            <a:xfrm>
              <a:off x="0" y="358"/>
              <a:ext cx="127" cy="127"/>
            </a:xfrm>
            <a:prstGeom prst="ellipse">
              <a:avLst/>
            </a:prstGeom>
            <a:solidFill>
              <a:schemeClr val="tx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4" name="Oval 17"/>
            <p:cNvSpPr>
              <a:spLocks noChangeArrowheads="1"/>
            </p:cNvSpPr>
            <p:nvPr/>
          </p:nvSpPr>
          <p:spPr bwMode="auto">
            <a:xfrm>
              <a:off x="179" y="358"/>
              <a:ext cx="127" cy="127"/>
            </a:xfrm>
            <a:prstGeom prst="ellipse">
              <a:avLst/>
            </a:prstGeom>
            <a:solidFill>
              <a:schemeClr val="tx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5" name="Oval 18"/>
            <p:cNvSpPr>
              <a:spLocks noChangeArrowheads="1"/>
            </p:cNvSpPr>
            <p:nvPr/>
          </p:nvSpPr>
          <p:spPr bwMode="auto">
            <a:xfrm>
              <a:off x="358" y="358"/>
              <a:ext cx="127" cy="127"/>
            </a:xfrm>
            <a:prstGeom prst="ellipse">
              <a:avLst/>
            </a:pr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6" name="Oval 19"/>
            <p:cNvSpPr>
              <a:spLocks noChangeArrowheads="1"/>
            </p:cNvSpPr>
            <p:nvPr/>
          </p:nvSpPr>
          <p:spPr bwMode="auto">
            <a:xfrm>
              <a:off x="537" y="358"/>
              <a:ext cx="127" cy="127"/>
            </a:xfrm>
            <a:prstGeom prst="ellipse">
              <a:avLst/>
            </a:pr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7" name="Oval 20"/>
            <p:cNvSpPr>
              <a:spLocks noChangeArrowheads="1"/>
            </p:cNvSpPr>
            <p:nvPr/>
          </p:nvSpPr>
          <p:spPr bwMode="auto">
            <a:xfrm>
              <a:off x="716" y="358"/>
              <a:ext cx="127" cy="127"/>
            </a:xfrm>
            <a:prstGeom prst="ellipse">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8" name="Oval 21"/>
            <p:cNvSpPr>
              <a:spLocks noChangeArrowheads="1"/>
            </p:cNvSpPr>
            <p:nvPr/>
          </p:nvSpPr>
          <p:spPr bwMode="auto">
            <a:xfrm>
              <a:off x="0" y="536"/>
              <a:ext cx="127" cy="128"/>
            </a:xfrm>
            <a:prstGeom prst="ellipse">
              <a:avLst/>
            </a:prstGeom>
            <a:solidFill>
              <a:schemeClr val="tx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9" name="Oval 22"/>
            <p:cNvSpPr>
              <a:spLocks noChangeArrowheads="1"/>
            </p:cNvSpPr>
            <p:nvPr/>
          </p:nvSpPr>
          <p:spPr bwMode="auto">
            <a:xfrm>
              <a:off x="179" y="536"/>
              <a:ext cx="127" cy="128"/>
            </a:xfrm>
            <a:prstGeom prst="ellipse">
              <a:avLst/>
            </a:pr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0" name="Oval 23"/>
            <p:cNvSpPr>
              <a:spLocks noChangeArrowheads="1"/>
            </p:cNvSpPr>
            <p:nvPr/>
          </p:nvSpPr>
          <p:spPr bwMode="auto">
            <a:xfrm>
              <a:off x="358" y="536"/>
              <a:ext cx="127" cy="128"/>
            </a:xfrm>
            <a:prstGeom prst="ellipse">
              <a:avLst/>
            </a:pr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1" name="Oval 24"/>
            <p:cNvSpPr>
              <a:spLocks noChangeArrowheads="1"/>
            </p:cNvSpPr>
            <p:nvPr/>
          </p:nvSpPr>
          <p:spPr bwMode="auto">
            <a:xfrm>
              <a:off x="537" y="536"/>
              <a:ext cx="127" cy="128"/>
            </a:xfrm>
            <a:prstGeom prst="ellipse">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2" name="Oval 25"/>
            <p:cNvSpPr>
              <a:spLocks noChangeArrowheads="1"/>
            </p:cNvSpPr>
            <p:nvPr/>
          </p:nvSpPr>
          <p:spPr bwMode="auto">
            <a:xfrm>
              <a:off x="0" y="715"/>
              <a:ext cx="127" cy="128"/>
            </a:xfrm>
            <a:prstGeom prst="ellipse">
              <a:avLst/>
            </a:pr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3" name="Oval 26"/>
            <p:cNvSpPr>
              <a:spLocks noChangeArrowheads="1"/>
            </p:cNvSpPr>
            <p:nvPr/>
          </p:nvSpPr>
          <p:spPr bwMode="auto">
            <a:xfrm>
              <a:off x="179" y="715"/>
              <a:ext cx="127" cy="128"/>
            </a:xfrm>
            <a:prstGeom prst="ellipse">
              <a:avLst/>
            </a:pr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4" name="Oval 27"/>
            <p:cNvSpPr>
              <a:spLocks noChangeArrowheads="1"/>
            </p:cNvSpPr>
            <p:nvPr/>
          </p:nvSpPr>
          <p:spPr bwMode="auto">
            <a:xfrm>
              <a:off x="358" y="715"/>
              <a:ext cx="127" cy="128"/>
            </a:xfrm>
            <a:prstGeom prst="ellipse">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5" name="Oval 28"/>
            <p:cNvSpPr>
              <a:spLocks noChangeArrowheads="1"/>
            </p:cNvSpPr>
            <p:nvPr/>
          </p:nvSpPr>
          <p:spPr bwMode="auto">
            <a:xfrm>
              <a:off x="537" y="715"/>
              <a:ext cx="127" cy="128"/>
            </a:xfrm>
            <a:prstGeom prst="ellipse">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6" name="Oval 29"/>
            <p:cNvSpPr>
              <a:spLocks noChangeArrowheads="1"/>
            </p:cNvSpPr>
            <p:nvPr/>
          </p:nvSpPr>
          <p:spPr bwMode="auto">
            <a:xfrm>
              <a:off x="716" y="715"/>
              <a:ext cx="127" cy="128"/>
            </a:xfrm>
            <a:prstGeom prst="ellipse">
              <a:avLst/>
            </a:prstGeom>
            <a:solidFill>
              <a:schemeClr val="fo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7" name="Oval 30"/>
            <p:cNvSpPr>
              <a:spLocks noChangeArrowheads="1"/>
            </p:cNvSpPr>
            <p:nvPr/>
          </p:nvSpPr>
          <p:spPr bwMode="auto">
            <a:xfrm>
              <a:off x="0" y="894"/>
              <a:ext cx="127" cy="127"/>
            </a:xfrm>
            <a:prstGeom prst="ellipse">
              <a:avLst/>
            </a:pr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8" name="Oval 31"/>
            <p:cNvSpPr>
              <a:spLocks noChangeArrowheads="1"/>
            </p:cNvSpPr>
            <p:nvPr/>
          </p:nvSpPr>
          <p:spPr bwMode="auto">
            <a:xfrm>
              <a:off x="179" y="894"/>
              <a:ext cx="127" cy="127"/>
            </a:xfrm>
            <a:prstGeom prst="ellipse">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9" name="Oval 32"/>
            <p:cNvSpPr>
              <a:spLocks noChangeArrowheads="1"/>
            </p:cNvSpPr>
            <p:nvPr/>
          </p:nvSpPr>
          <p:spPr bwMode="auto">
            <a:xfrm>
              <a:off x="358" y="894"/>
              <a:ext cx="127" cy="127"/>
            </a:xfrm>
            <a:prstGeom prst="ellipse">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0" name="Oval 33"/>
            <p:cNvSpPr>
              <a:spLocks noChangeArrowheads="1"/>
            </p:cNvSpPr>
            <p:nvPr/>
          </p:nvSpPr>
          <p:spPr bwMode="auto">
            <a:xfrm>
              <a:off x="537" y="894"/>
              <a:ext cx="127" cy="127"/>
            </a:xfrm>
            <a:prstGeom prst="ellipse">
              <a:avLst/>
            </a:prstGeom>
            <a:solidFill>
              <a:schemeClr val="fo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1" name="Oval 34"/>
            <p:cNvSpPr>
              <a:spLocks noChangeArrowheads="1"/>
            </p:cNvSpPr>
            <p:nvPr/>
          </p:nvSpPr>
          <p:spPr bwMode="auto">
            <a:xfrm>
              <a:off x="0" y="1073"/>
              <a:ext cx="127" cy="127"/>
            </a:xfrm>
            <a:prstGeom prst="ellipse">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2" name="Oval 35"/>
            <p:cNvSpPr>
              <a:spLocks noChangeArrowheads="1"/>
            </p:cNvSpPr>
            <p:nvPr/>
          </p:nvSpPr>
          <p:spPr bwMode="auto">
            <a:xfrm>
              <a:off x="179" y="1073"/>
              <a:ext cx="127" cy="127"/>
            </a:xfrm>
            <a:prstGeom prst="ellipse">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3" name="Oval 36"/>
            <p:cNvSpPr>
              <a:spLocks noChangeArrowheads="1"/>
            </p:cNvSpPr>
            <p:nvPr/>
          </p:nvSpPr>
          <p:spPr bwMode="auto">
            <a:xfrm>
              <a:off x="358" y="1073"/>
              <a:ext cx="127" cy="127"/>
            </a:xfrm>
            <a:prstGeom prst="ellipse">
              <a:avLst/>
            </a:prstGeom>
            <a:solidFill>
              <a:schemeClr val="fo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4" name="Oval 37"/>
            <p:cNvSpPr>
              <a:spLocks noChangeArrowheads="1"/>
            </p:cNvSpPr>
            <p:nvPr/>
          </p:nvSpPr>
          <p:spPr bwMode="auto">
            <a:xfrm>
              <a:off x="537" y="1073"/>
              <a:ext cx="127" cy="127"/>
            </a:xfrm>
            <a:prstGeom prst="ellipse">
              <a:avLst/>
            </a:prstGeom>
            <a:solidFill>
              <a:schemeClr val="fo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5" name="Oval 38"/>
            <p:cNvSpPr>
              <a:spLocks noChangeArrowheads="1"/>
            </p:cNvSpPr>
            <p:nvPr/>
          </p:nvSpPr>
          <p:spPr bwMode="auto">
            <a:xfrm>
              <a:off x="179" y="1252"/>
              <a:ext cx="127" cy="127"/>
            </a:xfrm>
            <a:prstGeom prst="ellipse">
              <a:avLst/>
            </a:prstGeom>
            <a:solidFill>
              <a:schemeClr val="fo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6" name="Oval 39"/>
            <p:cNvSpPr>
              <a:spLocks noChangeArrowheads="1"/>
            </p:cNvSpPr>
            <p:nvPr/>
          </p:nvSpPr>
          <p:spPr bwMode="auto">
            <a:xfrm>
              <a:off x="537" y="1252"/>
              <a:ext cx="127" cy="127"/>
            </a:xfrm>
            <a:prstGeom prst="ellipse">
              <a:avLst/>
            </a:prstGeom>
            <a:solidFill>
              <a:schemeClr val="fo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grpSp>
      <p:sp>
        <p:nvSpPr>
          <p:cNvPr id="37" name="Line 40"/>
          <p:cNvSpPr>
            <a:spLocks noChangeShapeType="1"/>
          </p:cNvSpPr>
          <p:nvPr/>
        </p:nvSpPr>
        <p:spPr bwMode="auto">
          <a:xfrm>
            <a:off x="304800" y="211455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lstStyle/>
          <a:p>
            <a:endParaRPr lang="zh-CN" altLang="en-US"/>
          </a:p>
        </p:txBody>
      </p:sp>
      <p:sp>
        <p:nvSpPr>
          <p:cNvPr id="2051" name="Rectangle 3"/>
          <p:cNvSpPr>
            <a:spLocks noGrp="1" noChangeArrowheads="1"/>
          </p:cNvSpPr>
          <p:nvPr>
            <p:ph type="ctrTitle"/>
          </p:nvPr>
        </p:nvSpPr>
        <p:spPr>
          <a:xfrm>
            <a:off x="315913" y="350044"/>
            <a:ext cx="6781800" cy="1600200"/>
          </a:xfrm>
        </p:spPr>
        <p:txBody>
          <a:bodyPr/>
          <a:lstStyle>
            <a:lvl1pPr algn="r">
              <a:defRPr sz="4400"/>
            </a:lvl1pPr>
          </a:lstStyle>
          <a:p>
            <a:pPr lvl="0"/>
            <a:r>
              <a:rPr lang="zh-CN" altLang="zh-CN" noProof="0"/>
              <a:t>单击此处编辑母版标题样式</a:t>
            </a:r>
          </a:p>
        </p:txBody>
      </p:sp>
      <p:sp>
        <p:nvSpPr>
          <p:cNvPr id="2052" name="Rectangle 4"/>
          <p:cNvSpPr>
            <a:spLocks noGrp="1" noChangeArrowheads="1"/>
          </p:cNvSpPr>
          <p:nvPr>
            <p:ph type="subTitle" idx="1"/>
          </p:nvPr>
        </p:nvSpPr>
        <p:spPr>
          <a:xfrm>
            <a:off x="849313" y="2287191"/>
            <a:ext cx="6248400" cy="1771650"/>
          </a:xfrm>
        </p:spPr>
        <p:txBody>
          <a:bodyPr/>
          <a:lstStyle>
            <a:lvl1pPr marL="0" indent="0" algn="r">
              <a:buFont typeface="Wingdings" panose="05000000000000000000" pitchFamily="2" charset="2"/>
              <a:buNone/>
              <a:defRPr sz="2600"/>
            </a:lvl1pPr>
          </a:lstStyle>
          <a:p>
            <a:pPr lvl="0"/>
            <a:r>
              <a:rPr lang="zh-CN" altLang="zh-CN" noProof="0"/>
              <a:t>单击此处编辑母版副标题样式</a:t>
            </a:r>
          </a:p>
        </p:txBody>
      </p:sp>
      <p:sp>
        <p:nvSpPr>
          <p:cNvPr id="38" name="Rectangle 5"/>
          <p:cNvSpPr>
            <a:spLocks noGrp="1" noChangeArrowheads="1"/>
          </p:cNvSpPr>
          <p:nvPr>
            <p:ph type="dt" sz="half" idx="10"/>
          </p:nvPr>
        </p:nvSpPr>
        <p:spPr/>
        <p:txBody>
          <a:bodyPr/>
          <a:lstStyle>
            <a:lvl1pPr>
              <a:defRPr/>
            </a:lvl1pPr>
          </a:lstStyle>
          <a:p>
            <a:pPr>
              <a:defRPr/>
            </a:pPr>
            <a:fld id="{3010E5C1-9B0C-4EF5-9C2F-B47FB7C0E470}" type="datetime1">
              <a:rPr lang="zh-CN" altLang="en-US"/>
              <a:pPr>
                <a:defRPr/>
              </a:pPr>
              <a:t>2024/9/24</a:t>
            </a:fld>
            <a:endParaRPr lang="en-US" altLang="zh-CN"/>
          </a:p>
        </p:txBody>
      </p:sp>
      <p:sp>
        <p:nvSpPr>
          <p:cNvPr id="39" name="Rectangle 6"/>
          <p:cNvSpPr>
            <a:spLocks noGrp="1" noChangeArrowheads="1"/>
          </p:cNvSpPr>
          <p:nvPr>
            <p:ph type="ftr" sz="quarter" idx="11"/>
          </p:nvPr>
        </p:nvSpPr>
        <p:spPr/>
        <p:txBody>
          <a:bodyPr/>
          <a:lstStyle>
            <a:lvl1pPr>
              <a:defRPr/>
            </a:lvl1pPr>
          </a:lstStyle>
          <a:p>
            <a:pPr>
              <a:defRPr/>
            </a:pPr>
            <a:endParaRPr lang="en-US" altLang="zh-CN"/>
          </a:p>
        </p:txBody>
      </p:sp>
      <p:sp>
        <p:nvSpPr>
          <p:cNvPr id="40" name="Rectangle 7"/>
          <p:cNvSpPr>
            <a:spLocks noGrp="1" noChangeArrowheads="1"/>
          </p:cNvSpPr>
          <p:nvPr>
            <p:ph type="sldNum" sz="quarter" idx="12"/>
          </p:nvPr>
        </p:nvSpPr>
        <p:spPr/>
        <p:txBody>
          <a:bodyPr/>
          <a:lstStyle>
            <a:lvl1pPr>
              <a:defRPr/>
            </a:lvl1pPr>
          </a:lstStyle>
          <a:p>
            <a:pPr>
              <a:defRPr/>
            </a:pPr>
            <a:fld id="{AEBC8A5F-51A7-4F3A-906D-0D577118DB52}" type="slidenum">
              <a:rPr lang="en-US" altLang="zh-CN"/>
              <a:pPr>
                <a:defRPr/>
              </a:pPr>
              <a:t>‹#›</a:t>
            </a:fld>
            <a:endParaRPr lang="en-US" altLang="zh-CN"/>
          </a:p>
        </p:txBody>
      </p:sp>
    </p:spTree>
    <p:extLst>
      <p:ext uri="{BB962C8B-B14F-4D97-AF65-F5344CB8AC3E}">
        <p14:creationId xmlns:p14="http://schemas.microsoft.com/office/powerpoint/2010/main" val="1304579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fld id="{75647FC5-E39B-4C45-8434-5455040D89D5}" type="datetime1">
              <a:rPr lang="zh-CN" altLang="en-US"/>
              <a:pPr>
                <a:defRPr/>
              </a:pPr>
              <a:t>2024/9/24</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02FAD2F9-6162-4E3E-8B5A-8AA3AAFFBDA2}" type="slidenum">
              <a:rPr lang="en-US" altLang="zh-CN"/>
              <a:pPr>
                <a:defRPr/>
              </a:pPr>
              <a:t>‹#›</a:t>
            </a:fld>
            <a:endParaRPr lang="en-US" altLang="zh-CN"/>
          </a:p>
        </p:txBody>
      </p:sp>
    </p:spTree>
    <p:extLst>
      <p:ext uri="{BB962C8B-B14F-4D97-AF65-F5344CB8AC3E}">
        <p14:creationId xmlns:p14="http://schemas.microsoft.com/office/powerpoint/2010/main" val="3475293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682"/>
            <a:ext cx="2057400" cy="450651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91682"/>
            <a:ext cx="6019800" cy="450651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fld id="{6613092C-4693-4DB1-9DEF-831F4B23672A}" type="datetime1">
              <a:rPr lang="zh-CN" altLang="en-US"/>
              <a:pPr>
                <a:defRPr/>
              </a:pPr>
              <a:t>2024/9/24</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D37AC146-A984-47D2-AB49-5B11273E12E3}" type="slidenum">
              <a:rPr lang="en-US" altLang="zh-CN"/>
              <a:pPr>
                <a:defRPr/>
              </a:pPr>
              <a:t>‹#›</a:t>
            </a:fld>
            <a:endParaRPr lang="en-US" altLang="zh-CN"/>
          </a:p>
        </p:txBody>
      </p:sp>
    </p:spTree>
    <p:extLst>
      <p:ext uri="{BB962C8B-B14F-4D97-AF65-F5344CB8AC3E}">
        <p14:creationId xmlns:p14="http://schemas.microsoft.com/office/powerpoint/2010/main" val="420268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等腰三角形 12"/>
          <p:cNvSpPr>
            <a:spLocks/>
          </p:cNvSpPr>
          <p:nvPr/>
        </p:nvSpPr>
        <p:spPr bwMode="auto">
          <a:xfrm flipV="1">
            <a:off x="5854704" y="3"/>
            <a:ext cx="3298825" cy="5178029"/>
          </a:xfrm>
          <a:custGeom>
            <a:avLst/>
            <a:gdLst>
              <a:gd name="T0" fmla="*/ 0 w 4399721"/>
              <a:gd name="T1" fmla="*/ 6902662 h 6904382"/>
              <a:gd name="T2" fmla="*/ 1042547 w 4399721"/>
              <a:gd name="T3" fmla="*/ 0 h 6904382"/>
              <a:gd name="T4" fmla="*/ 1039407 w 4399721"/>
              <a:gd name="T5" fmla="*/ 6902662 h 6904382"/>
              <a:gd name="T6" fmla="*/ 0 w 4399721"/>
              <a:gd name="T7" fmla="*/ 6902662 h 690438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99721" h="6904382">
                <a:moveTo>
                  <a:pt x="0" y="6904382"/>
                </a:moveTo>
                <a:lnTo>
                  <a:pt x="4399721" y="0"/>
                </a:lnTo>
                <a:cubicBezTo>
                  <a:pt x="4395303" y="2301461"/>
                  <a:pt x="4390886" y="4602921"/>
                  <a:pt x="4386468" y="6904382"/>
                </a:cubicBezTo>
                <a:lnTo>
                  <a:pt x="0" y="6904382"/>
                </a:lnTo>
                <a:close/>
              </a:path>
            </a:pathLst>
          </a:custGeom>
          <a:solidFill>
            <a:srgbClr val="1C254D"/>
          </a:solidFill>
          <a:ln>
            <a:noFill/>
          </a:ln>
          <a:extLst>
            <a:ext uri="{91240B29-F687-4F45-9708-019B960494DF}">
              <a14:hiddenLine xmlns:a14="http://schemas.microsoft.com/office/drawing/2010/main" w="9525">
                <a:solidFill>
                  <a:srgbClr val="000000"/>
                </a:solidFill>
                <a:round/>
                <a:headEnd/>
                <a:tailEnd/>
              </a14:hiddenLine>
            </a:ext>
          </a:extLst>
        </p:spPr>
        <p:txBody>
          <a:bodyPr lIns="91434" tIns="45717" rIns="91434" bIns="45717" anchor="ctr"/>
          <a:lstStyle/>
          <a:p>
            <a:endParaRPr lang="zh-CN" altLang="en-US"/>
          </a:p>
        </p:txBody>
      </p:sp>
      <p:sp>
        <p:nvSpPr>
          <p:cNvPr id="5" name="矩形 11"/>
          <p:cNvSpPr>
            <a:spLocks/>
          </p:cNvSpPr>
          <p:nvPr/>
        </p:nvSpPr>
        <p:spPr bwMode="auto">
          <a:xfrm>
            <a:off x="2" y="2"/>
            <a:ext cx="8666163" cy="5153025"/>
          </a:xfrm>
          <a:custGeom>
            <a:avLst/>
            <a:gdLst>
              <a:gd name="T0" fmla="*/ 0 w 9078591"/>
              <a:gd name="T1" fmla="*/ 0 h 6871252"/>
              <a:gd name="T2" fmla="*/ 4496918 w 9078591"/>
              <a:gd name="T3" fmla="*/ 0 h 6871252"/>
              <a:gd name="T4" fmla="*/ 7195491 w 9078591"/>
              <a:gd name="T5" fmla="*/ 6868492 h 6871252"/>
              <a:gd name="T6" fmla="*/ 0 w 9078591"/>
              <a:gd name="T7" fmla="*/ 6855245 h 6871252"/>
              <a:gd name="T8" fmla="*/ 0 w 9078591"/>
              <a:gd name="T9" fmla="*/ 0 h 68712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78591" h="6871252">
                <a:moveTo>
                  <a:pt x="0" y="0"/>
                </a:moveTo>
                <a:lnTo>
                  <a:pt x="5673786" y="0"/>
                </a:lnTo>
                <a:lnTo>
                  <a:pt x="9078591" y="6871252"/>
                </a:lnTo>
                <a:lnTo>
                  <a:pt x="0" y="6858000"/>
                </a:lnTo>
                <a:lnTo>
                  <a:pt x="0" y="0"/>
                </a:lnTo>
                <a:close/>
              </a:path>
            </a:pathLst>
          </a:custGeom>
          <a:solidFill>
            <a:srgbClr val="D06240"/>
          </a:solidFill>
          <a:ln>
            <a:noFill/>
          </a:ln>
          <a:extLst>
            <a:ext uri="{91240B29-F687-4F45-9708-019B960494DF}">
              <a14:hiddenLine xmlns:a14="http://schemas.microsoft.com/office/drawing/2010/main" w="9525">
                <a:solidFill>
                  <a:srgbClr val="000000"/>
                </a:solidFill>
                <a:round/>
                <a:headEnd/>
                <a:tailEnd/>
              </a14:hiddenLine>
            </a:ext>
          </a:extLst>
        </p:spPr>
        <p:txBody>
          <a:bodyPr lIns="91434" tIns="45717" rIns="91434" bIns="45717" anchor="ctr"/>
          <a:lstStyle/>
          <a:p>
            <a:endParaRPr lang="zh-CN" altLang="en-US"/>
          </a:p>
        </p:txBody>
      </p:sp>
      <p:pic>
        <p:nvPicPr>
          <p:cNvPr id="6" name="图片 11"/>
          <p:cNvPicPr>
            <a:picLocks noChangeAspect="1" noChangeArrowheads="1"/>
          </p:cNvPicPr>
          <p:nvPr/>
        </p:nvPicPr>
        <p:blipFill>
          <a:blip r:embed="rId2">
            <a:extLst>
              <a:ext uri="{28A0092B-C50C-407E-A947-70E740481C1C}">
                <a14:useLocalDpi xmlns:a14="http://schemas.microsoft.com/office/drawing/2010/main" val="0"/>
              </a:ext>
            </a:extLst>
          </a:blip>
          <a:srcRect l="15331" t="18076" r="14780" b="34796"/>
          <a:stretch>
            <a:fillRect/>
          </a:stretch>
        </p:blipFill>
        <p:spPr bwMode="auto">
          <a:xfrm>
            <a:off x="647700" y="2210991"/>
            <a:ext cx="2952750" cy="770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KSO_BT1"/>
          <p:cNvSpPr>
            <a:spLocks noGrp="1" noChangeArrowheads="1"/>
          </p:cNvSpPr>
          <p:nvPr>
            <p:ph type="ctrTitle"/>
          </p:nvPr>
        </p:nvSpPr>
        <p:spPr>
          <a:xfrm>
            <a:off x="495300" y="2931321"/>
            <a:ext cx="6261100" cy="597694"/>
          </a:xfrm>
        </p:spPr>
        <p:txBody>
          <a:bodyPr anchor="ctr"/>
          <a:lstStyle>
            <a:lvl1pPr>
              <a:defRPr sz="3600"/>
            </a:lvl1pPr>
          </a:lstStyle>
          <a:p>
            <a:pPr lvl="0"/>
            <a:r>
              <a:rPr lang="zh-CN" altLang="zh-CN" noProof="0"/>
              <a:t>单击此处编辑母版标题样式</a:t>
            </a:r>
          </a:p>
        </p:txBody>
      </p:sp>
      <p:sp>
        <p:nvSpPr>
          <p:cNvPr id="4105" name="KSO_BC1"/>
          <p:cNvSpPr>
            <a:spLocks noGrp="1" noChangeArrowheads="1"/>
          </p:cNvSpPr>
          <p:nvPr>
            <p:ph type="subTitle" idx="1"/>
          </p:nvPr>
        </p:nvSpPr>
        <p:spPr>
          <a:xfrm>
            <a:off x="469900" y="3571877"/>
            <a:ext cx="6286500" cy="428625"/>
          </a:xfrm>
        </p:spPr>
        <p:txBody>
          <a:bodyPr/>
          <a:lstStyle>
            <a:lvl1pPr marL="0" indent="0" algn="l">
              <a:buFont typeface="Wingdings" panose="05000000000000000000" pitchFamily="2" charset="2"/>
              <a:buNone/>
              <a:defRPr sz="2400">
                <a:solidFill>
                  <a:srgbClr val="363462"/>
                </a:solidFill>
              </a:defRPr>
            </a:lvl1pPr>
          </a:lstStyle>
          <a:p>
            <a:pPr lvl="0"/>
            <a:r>
              <a:rPr lang="zh-CN" altLang="zh-CN" noProof="0"/>
              <a:t>单击此处编辑母版副标题样式</a:t>
            </a:r>
          </a:p>
        </p:txBody>
      </p:sp>
      <p:sp>
        <p:nvSpPr>
          <p:cNvPr id="7" name="KSO_FD"/>
          <p:cNvSpPr>
            <a:spLocks noGrp="1" noChangeArrowheads="1"/>
          </p:cNvSpPr>
          <p:nvPr>
            <p:ph type="dt" sz="half" idx="10"/>
          </p:nvPr>
        </p:nvSpPr>
        <p:spPr>
          <a:xfrm>
            <a:off x="457200" y="4683919"/>
            <a:ext cx="2133600" cy="357188"/>
          </a:xfrm>
        </p:spPr>
        <p:txBody>
          <a:bodyPr/>
          <a:lstStyle>
            <a:lvl1pPr>
              <a:defRPr/>
            </a:lvl1pPr>
          </a:lstStyle>
          <a:p>
            <a:pPr>
              <a:defRPr/>
            </a:pPr>
            <a:fld id="{F5A08CD5-700F-4535-BF71-C4877F718E7C}" type="datetime1">
              <a:rPr lang="zh-CN" altLang="en-US"/>
              <a:pPr>
                <a:defRPr/>
              </a:pPr>
              <a:t>2024/9/24</a:t>
            </a:fld>
            <a:endParaRPr lang="en-US" altLang="zh-CN"/>
          </a:p>
        </p:txBody>
      </p:sp>
      <p:sp>
        <p:nvSpPr>
          <p:cNvPr id="8" name="KSO_FT"/>
          <p:cNvSpPr>
            <a:spLocks noGrp="1" noChangeArrowheads="1"/>
          </p:cNvSpPr>
          <p:nvPr>
            <p:ph type="ftr" sz="quarter" idx="11"/>
          </p:nvPr>
        </p:nvSpPr>
        <p:spPr>
          <a:xfrm>
            <a:off x="3124200" y="4683919"/>
            <a:ext cx="2895600" cy="357188"/>
          </a:xfrm>
        </p:spPr>
        <p:txBody>
          <a:bodyPr/>
          <a:lstStyle>
            <a:lvl1pPr>
              <a:defRPr/>
            </a:lvl1pPr>
          </a:lstStyle>
          <a:p>
            <a:pPr>
              <a:defRPr/>
            </a:pPr>
            <a:endParaRPr lang="en-US" altLang="zh-CN"/>
          </a:p>
        </p:txBody>
      </p:sp>
      <p:sp>
        <p:nvSpPr>
          <p:cNvPr id="9" name="KSO_FN"/>
          <p:cNvSpPr>
            <a:spLocks noGrp="1" noChangeArrowheads="1"/>
          </p:cNvSpPr>
          <p:nvPr>
            <p:ph type="sldNum" sz="quarter" idx="12"/>
          </p:nvPr>
        </p:nvSpPr>
        <p:spPr>
          <a:xfrm>
            <a:off x="6553200" y="4683919"/>
            <a:ext cx="2133600" cy="357188"/>
          </a:xfrm>
        </p:spPr>
        <p:txBody>
          <a:bodyPr/>
          <a:lstStyle>
            <a:lvl1pPr>
              <a:defRPr/>
            </a:lvl1pPr>
          </a:lstStyle>
          <a:p>
            <a:pPr>
              <a:defRPr/>
            </a:pPr>
            <a:fld id="{B0728FBD-7338-401A-A329-98A58F26D7D0}" type="slidenum">
              <a:rPr lang="zh-CN" altLang="en-US"/>
              <a:pPr>
                <a:defRPr/>
              </a:pPr>
              <a:t>‹#›</a:t>
            </a:fld>
            <a:endParaRPr lang="en-US" altLang="zh-CN"/>
          </a:p>
        </p:txBody>
      </p:sp>
    </p:spTree>
    <p:extLst>
      <p:ext uri="{BB962C8B-B14F-4D97-AF65-F5344CB8AC3E}">
        <p14:creationId xmlns:p14="http://schemas.microsoft.com/office/powerpoint/2010/main" val="41943922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KSO_FD"/>
          <p:cNvSpPr>
            <a:spLocks noGrp="1" noChangeArrowheads="1"/>
          </p:cNvSpPr>
          <p:nvPr>
            <p:ph type="dt" sz="half" idx="10"/>
          </p:nvPr>
        </p:nvSpPr>
        <p:spPr>
          <a:ln/>
        </p:spPr>
        <p:txBody>
          <a:bodyPr/>
          <a:lstStyle>
            <a:lvl1pPr>
              <a:defRPr/>
            </a:lvl1pPr>
          </a:lstStyle>
          <a:p>
            <a:pPr>
              <a:defRPr/>
            </a:pPr>
            <a:fld id="{1DE5E512-09D1-4C9D-852B-95C1FD6B08E6}" type="datetime1">
              <a:rPr lang="zh-CN" altLang="en-US"/>
              <a:pPr>
                <a:defRPr/>
              </a:pPr>
              <a:t>2024/9/24</a:t>
            </a:fld>
            <a:endParaRPr lang="en-US" altLang="zh-CN"/>
          </a:p>
        </p:txBody>
      </p:sp>
      <p:sp>
        <p:nvSpPr>
          <p:cNvPr id="5" name="KSO_FT"/>
          <p:cNvSpPr>
            <a:spLocks noGrp="1" noChangeArrowheads="1"/>
          </p:cNvSpPr>
          <p:nvPr>
            <p:ph type="ftr" sz="quarter" idx="11"/>
          </p:nvPr>
        </p:nvSpPr>
        <p:spPr>
          <a:ln/>
        </p:spPr>
        <p:txBody>
          <a:bodyPr/>
          <a:lstStyle>
            <a:lvl1pPr>
              <a:defRPr/>
            </a:lvl1pPr>
          </a:lstStyle>
          <a:p>
            <a:pPr>
              <a:defRPr/>
            </a:pPr>
            <a:endParaRPr lang="en-US" altLang="zh-CN"/>
          </a:p>
        </p:txBody>
      </p:sp>
      <p:sp>
        <p:nvSpPr>
          <p:cNvPr id="6" name="KSO_FN"/>
          <p:cNvSpPr>
            <a:spLocks noGrp="1" noChangeArrowheads="1"/>
          </p:cNvSpPr>
          <p:nvPr>
            <p:ph type="sldNum" sz="quarter" idx="12"/>
          </p:nvPr>
        </p:nvSpPr>
        <p:spPr>
          <a:ln/>
        </p:spPr>
        <p:txBody>
          <a:bodyPr/>
          <a:lstStyle>
            <a:lvl1pPr>
              <a:defRPr/>
            </a:lvl1pPr>
          </a:lstStyle>
          <a:p>
            <a:pPr>
              <a:defRPr/>
            </a:pPr>
            <a:fld id="{78713149-DDAE-4CE4-8101-76110C42903A}" type="slidenum">
              <a:rPr lang="zh-CN" altLang="en-US"/>
              <a:pPr>
                <a:defRPr/>
              </a:pPr>
              <a:t>‹#›</a:t>
            </a:fld>
            <a:endParaRPr lang="en-US" altLang="zh-CN"/>
          </a:p>
        </p:txBody>
      </p:sp>
    </p:spTree>
    <p:extLst>
      <p:ext uri="{BB962C8B-B14F-4D97-AF65-F5344CB8AC3E}">
        <p14:creationId xmlns:p14="http://schemas.microsoft.com/office/powerpoint/2010/main" val="1357299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7"/>
            <a:ext cx="7886700" cy="2139553"/>
          </a:xfr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3442099"/>
            <a:ext cx="7886700" cy="1125140"/>
          </a:xfrm>
        </p:spPr>
        <p:txBody>
          <a:bodyPr/>
          <a:lstStyle>
            <a:lvl1pPr marL="0" indent="0">
              <a:buNone/>
              <a:defRPr sz="2400"/>
            </a:lvl1pPr>
            <a:lvl2pPr marL="457166" indent="0">
              <a:buNone/>
              <a:defRPr sz="2000"/>
            </a:lvl2pPr>
            <a:lvl3pPr marL="914333" indent="0">
              <a:buNone/>
              <a:defRPr sz="1800"/>
            </a:lvl3pPr>
            <a:lvl4pPr marL="1371498" indent="0">
              <a:buNone/>
              <a:defRPr sz="1600"/>
            </a:lvl4pPr>
            <a:lvl5pPr marL="1828664" indent="0">
              <a:buNone/>
              <a:defRPr sz="1600"/>
            </a:lvl5pPr>
            <a:lvl6pPr marL="2285829" indent="0">
              <a:buNone/>
              <a:defRPr sz="1600"/>
            </a:lvl6pPr>
            <a:lvl7pPr marL="2742995" indent="0">
              <a:buNone/>
              <a:defRPr sz="1600"/>
            </a:lvl7pPr>
            <a:lvl8pPr marL="3200160" indent="0">
              <a:buNone/>
              <a:defRPr sz="1600"/>
            </a:lvl8pPr>
            <a:lvl9pPr marL="3657326" indent="0">
              <a:buNone/>
              <a:defRPr sz="1600"/>
            </a:lvl9pPr>
          </a:lstStyle>
          <a:p>
            <a:pPr lvl="0"/>
            <a:r>
              <a:rPr lang="zh-CN" altLang="en-US"/>
              <a:t>编辑母版文本样式</a:t>
            </a:r>
          </a:p>
        </p:txBody>
      </p:sp>
      <p:sp>
        <p:nvSpPr>
          <p:cNvPr id="4" name="KSO_FD"/>
          <p:cNvSpPr>
            <a:spLocks noGrp="1" noChangeArrowheads="1"/>
          </p:cNvSpPr>
          <p:nvPr>
            <p:ph type="dt" sz="half" idx="10"/>
          </p:nvPr>
        </p:nvSpPr>
        <p:spPr>
          <a:ln/>
        </p:spPr>
        <p:txBody>
          <a:bodyPr/>
          <a:lstStyle>
            <a:lvl1pPr>
              <a:defRPr/>
            </a:lvl1pPr>
          </a:lstStyle>
          <a:p>
            <a:pPr>
              <a:defRPr/>
            </a:pPr>
            <a:fld id="{58A01AB7-5B84-4506-A4B8-AFE68CA3DD0B}" type="datetime1">
              <a:rPr lang="zh-CN" altLang="en-US"/>
              <a:pPr>
                <a:defRPr/>
              </a:pPr>
              <a:t>2024/9/24</a:t>
            </a:fld>
            <a:endParaRPr lang="en-US" altLang="zh-CN"/>
          </a:p>
        </p:txBody>
      </p:sp>
      <p:sp>
        <p:nvSpPr>
          <p:cNvPr id="5" name="KSO_FT"/>
          <p:cNvSpPr>
            <a:spLocks noGrp="1" noChangeArrowheads="1"/>
          </p:cNvSpPr>
          <p:nvPr>
            <p:ph type="ftr" sz="quarter" idx="11"/>
          </p:nvPr>
        </p:nvSpPr>
        <p:spPr>
          <a:ln/>
        </p:spPr>
        <p:txBody>
          <a:bodyPr/>
          <a:lstStyle>
            <a:lvl1pPr>
              <a:defRPr/>
            </a:lvl1pPr>
          </a:lstStyle>
          <a:p>
            <a:pPr>
              <a:defRPr/>
            </a:pPr>
            <a:endParaRPr lang="en-US" altLang="zh-CN"/>
          </a:p>
        </p:txBody>
      </p:sp>
      <p:sp>
        <p:nvSpPr>
          <p:cNvPr id="6" name="KSO_FN"/>
          <p:cNvSpPr>
            <a:spLocks noGrp="1" noChangeArrowheads="1"/>
          </p:cNvSpPr>
          <p:nvPr>
            <p:ph type="sldNum" sz="quarter" idx="12"/>
          </p:nvPr>
        </p:nvSpPr>
        <p:spPr>
          <a:ln/>
        </p:spPr>
        <p:txBody>
          <a:bodyPr/>
          <a:lstStyle>
            <a:lvl1pPr>
              <a:defRPr/>
            </a:lvl1pPr>
          </a:lstStyle>
          <a:p>
            <a:pPr>
              <a:defRPr/>
            </a:pPr>
            <a:fld id="{958B2BE1-1732-4375-94AB-1614D9C1B01E}" type="slidenum">
              <a:rPr lang="zh-CN" altLang="en-US"/>
              <a:pPr>
                <a:defRPr/>
              </a:pPr>
              <a:t>‹#›</a:t>
            </a:fld>
            <a:endParaRPr lang="en-US" altLang="zh-CN"/>
          </a:p>
        </p:txBody>
      </p:sp>
    </p:spTree>
    <p:extLst>
      <p:ext uri="{BB962C8B-B14F-4D97-AF65-F5344CB8AC3E}">
        <p14:creationId xmlns:p14="http://schemas.microsoft.com/office/powerpoint/2010/main" val="2406151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14352" y="903686"/>
            <a:ext cx="3971925" cy="378975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38679" y="903686"/>
            <a:ext cx="3973513" cy="378975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KSO_FD"/>
          <p:cNvSpPr>
            <a:spLocks noGrp="1" noChangeArrowheads="1"/>
          </p:cNvSpPr>
          <p:nvPr>
            <p:ph type="dt" sz="half" idx="10"/>
          </p:nvPr>
        </p:nvSpPr>
        <p:spPr>
          <a:ln/>
        </p:spPr>
        <p:txBody>
          <a:bodyPr/>
          <a:lstStyle>
            <a:lvl1pPr>
              <a:defRPr/>
            </a:lvl1pPr>
          </a:lstStyle>
          <a:p>
            <a:pPr>
              <a:defRPr/>
            </a:pPr>
            <a:fld id="{1669CD67-ADD8-4BA8-9652-654920B7FB26}" type="datetime1">
              <a:rPr lang="zh-CN" altLang="en-US"/>
              <a:pPr>
                <a:defRPr/>
              </a:pPr>
              <a:t>2024/9/24</a:t>
            </a:fld>
            <a:endParaRPr lang="en-US" altLang="zh-CN"/>
          </a:p>
        </p:txBody>
      </p:sp>
      <p:sp>
        <p:nvSpPr>
          <p:cNvPr id="6" name="KSO_FT"/>
          <p:cNvSpPr>
            <a:spLocks noGrp="1" noChangeArrowheads="1"/>
          </p:cNvSpPr>
          <p:nvPr>
            <p:ph type="ftr" sz="quarter" idx="11"/>
          </p:nvPr>
        </p:nvSpPr>
        <p:spPr>
          <a:ln/>
        </p:spPr>
        <p:txBody>
          <a:bodyPr/>
          <a:lstStyle>
            <a:lvl1pPr>
              <a:defRPr/>
            </a:lvl1pPr>
          </a:lstStyle>
          <a:p>
            <a:pPr>
              <a:defRPr/>
            </a:pPr>
            <a:endParaRPr lang="en-US" altLang="zh-CN"/>
          </a:p>
        </p:txBody>
      </p:sp>
      <p:sp>
        <p:nvSpPr>
          <p:cNvPr id="7" name="KSO_FN"/>
          <p:cNvSpPr>
            <a:spLocks noGrp="1" noChangeArrowheads="1"/>
          </p:cNvSpPr>
          <p:nvPr>
            <p:ph type="sldNum" sz="quarter" idx="12"/>
          </p:nvPr>
        </p:nvSpPr>
        <p:spPr>
          <a:ln/>
        </p:spPr>
        <p:txBody>
          <a:bodyPr/>
          <a:lstStyle>
            <a:lvl1pPr>
              <a:defRPr/>
            </a:lvl1pPr>
          </a:lstStyle>
          <a:p>
            <a:pPr>
              <a:defRPr/>
            </a:pPr>
            <a:fld id="{19BBBDB8-53FC-46CA-86D1-250E9DEF4032}" type="slidenum">
              <a:rPr lang="zh-CN" altLang="en-US"/>
              <a:pPr>
                <a:defRPr/>
              </a:pPr>
              <a:t>‹#›</a:t>
            </a:fld>
            <a:endParaRPr lang="en-US" altLang="zh-CN"/>
          </a:p>
        </p:txBody>
      </p:sp>
    </p:spTree>
    <p:extLst>
      <p:ext uri="{BB962C8B-B14F-4D97-AF65-F5344CB8AC3E}">
        <p14:creationId xmlns:p14="http://schemas.microsoft.com/office/powerpoint/2010/main" val="31852977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630239" y="1260872"/>
            <a:ext cx="3868737" cy="617934"/>
          </a:xfrm>
        </p:spPr>
        <p:txBody>
          <a:bodyPr anchor="b"/>
          <a:lstStyle>
            <a:lvl1pPr marL="0" indent="0">
              <a:buNone/>
              <a:defRPr sz="2400" b="1"/>
            </a:lvl1pPr>
            <a:lvl2pPr marL="457166" indent="0">
              <a:buNone/>
              <a:defRPr sz="2000" b="1"/>
            </a:lvl2pPr>
            <a:lvl3pPr marL="914333" indent="0">
              <a:buNone/>
              <a:defRPr sz="1800" b="1"/>
            </a:lvl3pPr>
            <a:lvl4pPr marL="1371498" indent="0">
              <a:buNone/>
              <a:defRPr sz="1600" b="1"/>
            </a:lvl4pPr>
            <a:lvl5pPr marL="1828664" indent="0">
              <a:buNone/>
              <a:defRPr sz="1600" b="1"/>
            </a:lvl5pPr>
            <a:lvl6pPr marL="2285829" indent="0">
              <a:buNone/>
              <a:defRPr sz="1600" b="1"/>
            </a:lvl6pPr>
            <a:lvl7pPr marL="2742995" indent="0">
              <a:buNone/>
              <a:defRPr sz="1600" b="1"/>
            </a:lvl7pPr>
            <a:lvl8pPr marL="3200160" indent="0">
              <a:buNone/>
              <a:defRPr sz="1600" b="1"/>
            </a:lvl8pPr>
            <a:lvl9pPr marL="3657326"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9" y="1878806"/>
            <a:ext cx="3868737"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260872"/>
            <a:ext cx="3887788" cy="617934"/>
          </a:xfrm>
        </p:spPr>
        <p:txBody>
          <a:bodyPr anchor="b"/>
          <a:lstStyle>
            <a:lvl1pPr marL="0" indent="0">
              <a:buNone/>
              <a:defRPr sz="2400" b="1"/>
            </a:lvl1pPr>
            <a:lvl2pPr marL="457166" indent="0">
              <a:buNone/>
              <a:defRPr sz="2000" b="1"/>
            </a:lvl2pPr>
            <a:lvl3pPr marL="914333" indent="0">
              <a:buNone/>
              <a:defRPr sz="1800" b="1"/>
            </a:lvl3pPr>
            <a:lvl4pPr marL="1371498" indent="0">
              <a:buNone/>
              <a:defRPr sz="1600" b="1"/>
            </a:lvl4pPr>
            <a:lvl5pPr marL="1828664" indent="0">
              <a:buNone/>
              <a:defRPr sz="1600" b="1"/>
            </a:lvl5pPr>
            <a:lvl6pPr marL="2285829" indent="0">
              <a:buNone/>
              <a:defRPr sz="1600" b="1"/>
            </a:lvl6pPr>
            <a:lvl7pPr marL="2742995" indent="0">
              <a:buNone/>
              <a:defRPr sz="1600" b="1"/>
            </a:lvl7pPr>
            <a:lvl8pPr marL="3200160" indent="0">
              <a:buNone/>
              <a:defRPr sz="1600" b="1"/>
            </a:lvl8pPr>
            <a:lvl9pPr marL="3657326"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1878806"/>
            <a:ext cx="3887788"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KSO_FD"/>
          <p:cNvSpPr>
            <a:spLocks noGrp="1" noChangeArrowheads="1"/>
          </p:cNvSpPr>
          <p:nvPr>
            <p:ph type="dt" sz="half" idx="10"/>
          </p:nvPr>
        </p:nvSpPr>
        <p:spPr>
          <a:ln/>
        </p:spPr>
        <p:txBody>
          <a:bodyPr/>
          <a:lstStyle>
            <a:lvl1pPr>
              <a:defRPr/>
            </a:lvl1pPr>
          </a:lstStyle>
          <a:p>
            <a:pPr>
              <a:defRPr/>
            </a:pPr>
            <a:fld id="{61BB12D8-375D-437A-8A49-04E10B8442EA}" type="datetime1">
              <a:rPr lang="zh-CN" altLang="en-US"/>
              <a:pPr>
                <a:defRPr/>
              </a:pPr>
              <a:t>2024/9/24</a:t>
            </a:fld>
            <a:endParaRPr lang="en-US" altLang="zh-CN"/>
          </a:p>
        </p:txBody>
      </p:sp>
      <p:sp>
        <p:nvSpPr>
          <p:cNvPr id="8" name="KSO_FT"/>
          <p:cNvSpPr>
            <a:spLocks noGrp="1" noChangeArrowheads="1"/>
          </p:cNvSpPr>
          <p:nvPr>
            <p:ph type="ftr" sz="quarter" idx="11"/>
          </p:nvPr>
        </p:nvSpPr>
        <p:spPr>
          <a:ln/>
        </p:spPr>
        <p:txBody>
          <a:bodyPr/>
          <a:lstStyle>
            <a:lvl1pPr>
              <a:defRPr/>
            </a:lvl1pPr>
          </a:lstStyle>
          <a:p>
            <a:pPr>
              <a:defRPr/>
            </a:pPr>
            <a:endParaRPr lang="en-US" altLang="zh-CN"/>
          </a:p>
        </p:txBody>
      </p:sp>
      <p:sp>
        <p:nvSpPr>
          <p:cNvPr id="9" name="KSO_FN"/>
          <p:cNvSpPr>
            <a:spLocks noGrp="1" noChangeArrowheads="1"/>
          </p:cNvSpPr>
          <p:nvPr>
            <p:ph type="sldNum" sz="quarter" idx="12"/>
          </p:nvPr>
        </p:nvSpPr>
        <p:spPr>
          <a:ln/>
        </p:spPr>
        <p:txBody>
          <a:bodyPr/>
          <a:lstStyle>
            <a:lvl1pPr>
              <a:defRPr/>
            </a:lvl1pPr>
          </a:lstStyle>
          <a:p>
            <a:pPr>
              <a:defRPr/>
            </a:pPr>
            <a:fld id="{62848B38-37F8-4312-ACBA-3D0B529FF43E}" type="slidenum">
              <a:rPr lang="zh-CN" altLang="en-US"/>
              <a:pPr>
                <a:defRPr/>
              </a:pPr>
              <a:t>‹#›</a:t>
            </a:fld>
            <a:endParaRPr lang="en-US" altLang="zh-CN"/>
          </a:p>
        </p:txBody>
      </p:sp>
    </p:spTree>
    <p:extLst>
      <p:ext uri="{BB962C8B-B14F-4D97-AF65-F5344CB8AC3E}">
        <p14:creationId xmlns:p14="http://schemas.microsoft.com/office/powerpoint/2010/main" val="5891685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KSO_FD"/>
          <p:cNvSpPr>
            <a:spLocks noGrp="1" noChangeArrowheads="1"/>
          </p:cNvSpPr>
          <p:nvPr>
            <p:ph type="dt" sz="half" idx="10"/>
          </p:nvPr>
        </p:nvSpPr>
        <p:spPr>
          <a:ln/>
        </p:spPr>
        <p:txBody>
          <a:bodyPr/>
          <a:lstStyle>
            <a:lvl1pPr>
              <a:defRPr/>
            </a:lvl1pPr>
          </a:lstStyle>
          <a:p>
            <a:pPr>
              <a:defRPr/>
            </a:pPr>
            <a:fld id="{9829D9D6-E9B2-42DB-BE86-C996B1FB8ADF}" type="datetime1">
              <a:rPr lang="zh-CN" altLang="en-US"/>
              <a:pPr>
                <a:defRPr/>
              </a:pPr>
              <a:t>2024/9/24</a:t>
            </a:fld>
            <a:endParaRPr lang="en-US" altLang="zh-CN"/>
          </a:p>
        </p:txBody>
      </p:sp>
      <p:sp>
        <p:nvSpPr>
          <p:cNvPr id="4" name="KSO_FT"/>
          <p:cNvSpPr>
            <a:spLocks noGrp="1" noChangeArrowheads="1"/>
          </p:cNvSpPr>
          <p:nvPr>
            <p:ph type="ftr" sz="quarter" idx="11"/>
          </p:nvPr>
        </p:nvSpPr>
        <p:spPr>
          <a:ln/>
        </p:spPr>
        <p:txBody>
          <a:bodyPr/>
          <a:lstStyle>
            <a:lvl1pPr>
              <a:defRPr/>
            </a:lvl1pPr>
          </a:lstStyle>
          <a:p>
            <a:pPr>
              <a:defRPr/>
            </a:pPr>
            <a:endParaRPr lang="en-US" altLang="zh-CN"/>
          </a:p>
        </p:txBody>
      </p:sp>
      <p:sp>
        <p:nvSpPr>
          <p:cNvPr id="5" name="KSO_FN"/>
          <p:cNvSpPr>
            <a:spLocks noGrp="1" noChangeArrowheads="1"/>
          </p:cNvSpPr>
          <p:nvPr>
            <p:ph type="sldNum" sz="quarter" idx="12"/>
          </p:nvPr>
        </p:nvSpPr>
        <p:spPr>
          <a:ln/>
        </p:spPr>
        <p:txBody>
          <a:bodyPr/>
          <a:lstStyle>
            <a:lvl1pPr>
              <a:defRPr/>
            </a:lvl1pPr>
          </a:lstStyle>
          <a:p>
            <a:pPr>
              <a:defRPr/>
            </a:pPr>
            <a:fld id="{DEC4B081-D2D1-4BCD-A147-BC8EBF1CA243}" type="slidenum">
              <a:rPr lang="zh-CN" altLang="en-US"/>
              <a:pPr>
                <a:defRPr/>
              </a:pPr>
              <a:t>‹#›</a:t>
            </a:fld>
            <a:endParaRPr lang="en-US" altLang="zh-CN"/>
          </a:p>
        </p:txBody>
      </p:sp>
    </p:spTree>
    <p:extLst>
      <p:ext uri="{BB962C8B-B14F-4D97-AF65-F5344CB8AC3E}">
        <p14:creationId xmlns:p14="http://schemas.microsoft.com/office/powerpoint/2010/main" val="20618019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KSO_FD"/>
          <p:cNvSpPr>
            <a:spLocks noGrp="1" noChangeArrowheads="1"/>
          </p:cNvSpPr>
          <p:nvPr>
            <p:ph type="dt" sz="half" idx="10"/>
          </p:nvPr>
        </p:nvSpPr>
        <p:spPr>
          <a:ln/>
        </p:spPr>
        <p:txBody>
          <a:bodyPr/>
          <a:lstStyle>
            <a:lvl1pPr>
              <a:defRPr/>
            </a:lvl1pPr>
          </a:lstStyle>
          <a:p>
            <a:pPr>
              <a:defRPr/>
            </a:pPr>
            <a:fld id="{499AF7AB-7BDB-4A7D-B043-34576BD0AEE7}" type="datetime1">
              <a:rPr lang="zh-CN" altLang="en-US"/>
              <a:pPr>
                <a:defRPr/>
              </a:pPr>
              <a:t>2024/9/24</a:t>
            </a:fld>
            <a:endParaRPr lang="en-US" altLang="zh-CN"/>
          </a:p>
        </p:txBody>
      </p:sp>
      <p:sp>
        <p:nvSpPr>
          <p:cNvPr id="3" name="KSO_FT"/>
          <p:cNvSpPr>
            <a:spLocks noGrp="1" noChangeArrowheads="1"/>
          </p:cNvSpPr>
          <p:nvPr>
            <p:ph type="ftr" sz="quarter" idx="11"/>
          </p:nvPr>
        </p:nvSpPr>
        <p:spPr>
          <a:ln/>
        </p:spPr>
        <p:txBody>
          <a:bodyPr/>
          <a:lstStyle>
            <a:lvl1pPr>
              <a:defRPr/>
            </a:lvl1pPr>
          </a:lstStyle>
          <a:p>
            <a:pPr>
              <a:defRPr/>
            </a:pPr>
            <a:endParaRPr lang="en-US" altLang="zh-CN"/>
          </a:p>
        </p:txBody>
      </p:sp>
      <p:sp>
        <p:nvSpPr>
          <p:cNvPr id="4" name="KSO_FN"/>
          <p:cNvSpPr>
            <a:spLocks noGrp="1" noChangeArrowheads="1"/>
          </p:cNvSpPr>
          <p:nvPr>
            <p:ph type="sldNum" sz="quarter" idx="12"/>
          </p:nvPr>
        </p:nvSpPr>
        <p:spPr>
          <a:ln/>
        </p:spPr>
        <p:txBody>
          <a:bodyPr/>
          <a:lstStyle>
            <a:lvl1pPr>
              <a:defRPr/>
            </a:lvl1pPr>
          </a:lstStyle>
          <a:p>
            <a:pPr>
              <a:defRPr/>
            </a:pPr>
            <a:fld id="{CA0738B0-CCF2-4D46-96ED-2AB8AC6A4273}" type="slidenum">
              <a:rPr lang="zh-CN" altLang="en-US"/>
              <a:pPr>
                <a:defRPr/>
              </a:pPr>
              <a:t>‹#›</a:t>
            </a:fld>
            <a:endParaRPr lang="en-US" altLang="zh-CN"/>
          </a:p>
        </p:txBody>
      </p:sp>
    </p:spTree>
    <p:extLst>
      <p:ext uri="{BB962C8B-B14F-4D97-AF65-F5344CB8AC3E}">
        <p14:creationId xmlns:p14="http://schemas.microsoft.com/office/powerpoint/2010/main" val="17654267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42" y="342900"/>
            <a:ext cx="2949575" cy="1200150"/>
          </a:xfrm>
        </p:spPr>
        <p:txBody>
          <a:bodyPr/>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740572"/>
            <a:ext cx="4629150" cy="36552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42" y="1543052"/>
            <a:ext cx="2949575" cy="2858691"/>
          </a:xfrm>
        </p:spPr>
        <p:txBody>
          <a:bodyPr/>
          <a:lstStyle>
            <a:lvl1pPr marL="0" indent="0">
              <a:buNone/>
              <a:defRPr sz="1600"/>
            </a:lvl1pPr>
            <a:lvl2pPr marL="457166" indent="0">
              <a:buNone/>
              <a:defRPr sz="1400"/>
            </a:lvl2pPr>
            <a:lvl3pPr marL="914333" indent="0">
              <a:buNone/>
              <a:defRPr sz="1200"/>
            </a:lvl3pPr>
            <a:lvl4pPr marL="1371498" indent="0">
              <a:buNone/>
              <a:defRPr sz="1000"/>
            </a:lvl4pPr>
            <a:lvl5pPr marL="1828664" indent="0">
              <a:buNone/>
              <a:defRPr sz="1000"/>
            </a:lvl5pPr>
            <a:lvl6pPr marL="2285829" indent="0">
              <a:buNone/>
              <a:defRPr sz="1000"/>
            </a:lvl6pPr>
            <a:lvl7pPr marL="2742995" indent="0">
              <a:buNone/>
              <a:defRPr sz="1000"/>
            </a:lvl7pPr>
            <a:lvl8pPr marL="3200160" indent="0">
              <a:buNone/>
              <a:defRPr sz="1000"/>
            </a:lvl8pPr>
            <a:lvl9pPr marL="3657326" indent="0">
              <a:buNone/>
              <a:defRPr sz="1000"/>
            </a:lvl9pPr>
          </a:lstStyle>
          <a:p>
            <a:pPr lvl="0"/>
            <a:r>
              <a:rPr lang="zh-CN" altLang="en-US"/>
              <a:t>编辑母版文本样式</a:t>
            </a:r>
          </a:p>
        </p:txBody>
      </p:sp>
      <p:sp>
        <p:nvSpPr>
          <p:cNvPr id="5" name="KSO_FD"/>
          <p:cNvSpPr>
            <a:spLocks noGrp="1" noChangeArrowheads="1"/>
          </p:cNvSpPr>
          <p:nvPr>
            <p:ph type="dt" sz="half" idx="10"/>
          </p:nvPr>
        </p:nvSpPr>
        <p:spPr>
          <a:ln/>
        </p:spPr>
        <p:txBody>
          <a:bodyPr/>
          <a:lstStyle>
            <a:lvl1pPr>
              <a:defRPr/>
            </a:lvl1pPr>
          </a:lstStyle>
          <a:p>
            <a:pPr>
              <a:defRPr/>
            </a:pPr>
            <a:fld id="{54B5F400-CAD6-4147-BF8A-CF254F42E862}" type="datetime1">
              <a:rPr lang="zh-CN" altLang="en-US"/>
              <a:pPr>
                <a:defRPr/>
              </a:pPr>
              <a:t>2024/9/24</a:t>
            </a:fld>
            <a:endParaRPr lang="en-US" altLang="zh-CN"/>
          </a:p>
        </p:txBody>
      </p:sp>
      <p:sp>
        <p:nvSpPr>
          <p:cNvPr id="6" name="KSO_FT"/>
          <p:cNvSpPr>
            <a:spLocks noGrp="1" noChangeArrowheads="1"/>
          </p:cNvSpPr>
          <p:nvPr>
            <p:ph type="ftr" sz="quarter" idx="11"/>
          </p:nvPr>
        </p:nvSpPr>
        <p:spPr>
          <a:ln/>
        </p:spPr>
        <p:txBody>
          <a:bodyPr/>
          <a:lstStyle>
            <a:lvl1pPr>
              <a:defRPr/>
            </a:lvl1pPr>
          </a:lstStyle>
          <a:p>
            <a:pPr>
              <a:defRPr/>
            </a:pPr>
            <a:endParaRPr lang="en-US" altLang="zh-CN"/>
          </a:p>
        </p:txBody>
      </p:sp>
      <p:sp>
        <p:nvSpPr>
          <p:cNvPr id="7" name="KSO_FN"/>
          <p:cNvSpPr>
            <a:spLocks noGrp="1" noChangeArrowheads="1"/>
          </p:cNvSpPr>
          <p:nvPr>
            <p:ph type="sldNum" sz="quarter" idx="12"/>
          </p:nvPr>
        </p:nvSpPr>
        <p:spPr>
          <a:ln/>
        </p:spPr>
        <p:txBody>
          <a:bodyPr/>
          <a:lstStyle>
            <a:lvl1pPr>
              <a:defRPr/>
            </a:lvl1pPr>
          </a:lstStyle>
          <a:p>
            <a:pPr>
              <a:defRPr/>
            </a:pPr>
            <a:fld id="{B923D855-1607-4047-A114-22095DDE8BE7}" type="slidenum">
              <a:rPr lang="zh-CN" altLang="en-US"/>
              <a:pPr>
                <a:defRPr/>
              </a:pPr>
              <a:t>‹#›</a:t>
            </a:fld>
            <a:endParaRPr lang="en-US" altLang="zh-CN"/>
          </a:p>
        </p:txBody>
      </p:sp>
    </p:spTree>
    <p:extLst>
      <p:ext uri="{BB962C8B-B14F-4D97-AF65-F5344CB8AC3E}">
        <p14:creationId xmlns:p14="http://schemas.microsoft.com/office/powerpoint/2010/main" val="2183693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fld id="{30127AB2-7A3D-452A-9780-14CD3040C0C2}" type="datetime1">
              <a:rPr lang="zh-CN" altLang="en-US"/>
              <a:pPr>
                <a:defRPr/>
              </a:pPr>
              <a:t>2024/9/24</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78E34D18-BB57-4348-961B-2F693FA82F52}" type="slidenum">
              <a:rPr lang="en-US" altLang="zh-CN"/>
              <a:pPr>
                <a:defRPr/>
              </a:pPr>
              <a:t>‹#›</a:t>
            </a:fld>
            <a:endParaRPr lang="en-US" altLang="zh-CN"/>
          </a:p>
        </p:txBody>
      </p:sp>
    </p:spTree>
    <p:extLst>
      <p:ext uri="{BB962C8B-B14F-4D97-AF65-F5344CB8AC3E}">
        <p14:creationId xmlns:p14="http://schemas.microsoft.com/office/powerpoint/2010/main" val="37283379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42" y="342900"/>
            <a:ext cx="2949575" cy="120015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740572"/>
            <a:ext cx="4629150" cy="3655219"/>
          </a:xfrm>
        </p:spPr>
        <p:txBody>
          <a:bodyPr/>
          <a:lstStyle>
            <a:lvl1pPr marL="0" indent="0">
              <a:buNone/>
              <a:defRPr sz="3200"/>
            </a:lvl1pPr>
            <a:lvl2pPr marL="457166" indent="0">
              <a:buNone/>
              <a:defRPr sz="2800"/>
            </a:lvl2pPr>
            <a:lvl3pPr marL="914333" indent="0">
              <a:buNone/>
              <a:defRPr sz="2400"/>
            </a:lvl3pPr>
            <a:lvl4pPr marL="1371498" indent="0">
              <a:buNone/>
              <a:defRPr sz="2000"/>
            </a:lvl4pPr>
            <a:lvl5pPr marL="1828664" indent="0">
              <a:buNone/>
              <a:defRPr sz="2000"/>
            </a:lvl5pPr>
            <a:lvl6pPr marL="2285829" indent="0">
              <a:buNone/>
              <a:defRPr sz="2000"/>
            </a:lvl6pPr>
            <a:lvl7pPr marL="2742995" indent="0">
              <a:buNone/>
              <a:defRPr sz="2000"/>
            </a:lvl7pPr>
            <a:lvl8pPr marL="3200160" indent="0">
              <a:buNone/>
              <a:defRPr sz="2000"/>
            </a:lvl8pPr>
            <a:lvl9pPr marL="3657326" indent="0">
              <a:buNone/>
              <a:defRPr sz="2000"/>
            </a:lvl9pPr>
          </a:lstStyle>
          <a:p>
            <a:pPr lvl="0"/>
            <a:endParaRPr lang="zh-CN" altLang="en-US" noProof="0"/>
          </a:p>
        </p:txBody>
      </p:sp>
      <p:sp>
        <p:nvSpPr>
          <p:cNvPr id="4" name="文本占位符 3"/>
          <p:cNvSpPr>
            <a:spLocks noGrp="1"/>
          </p:cNvSpPr>
          <p:nvPr>
            <p:ph type="body" sz="half" idx="2"/>
          </p:nvPr>
        </p:nvSpPr>
        <p:spPr>
          <a:xfrm>
            <a:off x="630242" y="1543052"/>
            <a:ext cx="2949575" cy="2858691"/>
          </a:xfrm>
        </p:spPr>
        <p:txBody>
          <a:bodyPr/>
          <a:lstStyle>
            <a:lvl1pPr marL="0" indent="0">
              <a:buNone/>
              <a:defRPr sz="1600"/>
            </a:lvl1pPr>
            <a:lvl2pPr marL="457166" indent="0">
              <a:buNone/>
              <a:defRPr sz="1400"/>
            </a:lvl2pPr>
            <a:lvl3pPr marL="914333" indent="0">
              <a:buNone/>
              <a:defRPr sz="1200"/>
            </a:lvl3pPr>
            <a:lvl4pPr marL="1371498" indent="0">
              <a:buNone/>
              <a:defRPr sz="1000"/>
            </a:lvl4pPr>
            <a:lvl5pPr marL="1828664" indent="0">
              <a:buNone/>
              <a:defRPr sz="1000"/>
            </a:lvl5pPr>
            <a:lvl6pPr marL="2285829" indent="0">
              <a:buNone/>
              <a:defRPr sz="1000"/>
            </a:lvl6pPr>
            <a:lvl7pPr marL="2742995" indent="0">
              <a:buNone/>
              <a:defRPr sz="1000"/>
            </a:lvl7pPr>
            <a:lvl8pPr marL="3200160" indent="0">
              <a:buNone/>
              <a:defRPr sz="1000"/>
            </a:lvl8pPr>
            <a:lvl9pPr marL="3657326" indent="0">
              <a:buNone/>
              <a:defRPr sz="1000"/>
            </a:lvl9pPr>
          </a:lstStyle>
          <a:p>
            <a:pPr lvl="0"/>
            <a:r>
              <a:rPr lang="zh-CN" altLang="en-US"/>
              <a:t>编辑母版文本样式</a:t>
            </a:r>
          </a:p>
        </p:txBody>
      </p:sp>
      <p:sp>
        <p:nvSpPr>
          <p:cNvPr id="5" name="KSO_FD"/>
          <p:cNvSpPr>
            <a:spLocks noGrp="1" noChangeArrowheads="1"/>
          </p:cNvSpPr>
          <p:nvPr>
            <p:ph type="dt" sz="half" idx="10"/>
          </p:nvPr>
        </p:nvSpPr>
        <p:spPr>
          <a:ln/>
        </p:spPr>
        <p:txBody>
          <a:bodyPr/>
          <a:lstStyle>
            <a:lvl1pPr>
              <a:defRPr/>
            </a:lvl1pPr>
          </a:lstStyle>
          <a:p>
            <a:pPr>
              <a:defRPr/>
            </a:pPr>
            <a:fld id="{9CB871AF-7034-4477-AAC9-11E09A7CF3A7}" type="datetime1">
              <a:rPr lang="zh-CN" altLang="en-US"/>
              <a:pPr>
                <a:defRPr/>
              </a:pPr>
              <a:t>2024/9/24</a:t>
            </a:fld>
            <a:endParaRPr lang="en-US" altLang="zh-CN"/>
          </a:p>
        </p:txBody>
      </p:sp>
      <p:sp>
        <p:nvSpPr>
          <p:cNvPr id="6" name="KSO_FT"/>
          <p:cNvSpPr>
            <a:spLocks noGrp="1" noChangeArrowheads="1"/>
          </p:cNvSpPr>
          <p:nvPr>
            <p:ph type="ftr" sz="quarter" idx="11"/>
          </p:nvPr>
        </p:nvSpPr>
        <p:spPr>
          <a:ln/>
        </p:spPr>
        <p:txBody>
          <a:bodyPr/>
          <a:lstStyle>
            <a:lvl1pPr>
              <a:defRPr/>
            </a:lvl1pPr>
          </a:lstStyle>
          <a:p>
            <a:pPr>
              <a:defRPr/>
            </a:pPr>
            <a:endParaRPr lang="en-US" altLang="zh-CN"/>
          </a:p>
        </p:txBody>
      </p:sp>
      <p:sp>
        <p:nvSpPr>
          <p:cNvPr id="7" name="KSO_FN"/>
          <p:cNvSpPr>
            <a:spLocks noGrp="1" noChangeArrowheads="1"/>
          </p:cNvSpPr>
          <p:nvPr>
            <p:ph type="sldNum" sz="quarter" idx="12"/>
          </p:nvPr>
        </p:nvSpPr>
        <p:spPr>
          <a:ln/>
        </p:spPr>
        <p:txBody>
          <a:bodyPr/>
          <a:lstStyle>
            <a:lvl1pPr>
              <a:defRPr/>
            </a:lvl1pPr>
          </a:lstStyle>
          <a:p>
            <a:pPr>
              <a:defRPr/>
            </a:pPr>
            <a:fld id="{01005C1E-C04C-4E6B-9299-08630B7BE55C}" type="slidenum">
              <a:rPr lang="zh-CN" altLang="en-US"/>
              <a:pPr>
                <a:defRPr/>
              </a:pPr>
              <a:t>‹#›</a:t>
            </a:fld>
            <a:endParaRPr lang="en-US" altLang="zh-CN"/>
          </a:p>
        </p:txBody>
      </p:sp>
    </p:spTree>
    <p:extLst>
      <p:ext uri="{BB962C8B-B14F-4D97-AF65-F5344CB8AC3E}">
        <p14:creationId xmlns:p14="http://schemas.microsoft.com/office/powerpoint/2010/main" val="35611946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KSO_FD"/>
          <p:cNvSpPr>
            <a:spLocks noGrp="1" noChangeArrowheads="1"/>
          </p:cNvSpPr>
          <p:nvPr>
            <p:ph type="dt" sz="half" idx="10"/>
          </p:nvPr>
        </p:nvSpPr>
        <p:spPr>
          <a:ln/>
        </p:spPr>
        <p:txBody>
          <a:bodyPr/>
          <a:lstStyle>
            <a:lvl1pPr>
              <a:defRPr/>
            </a:lvl1pPr>
          </a:lstStyle>
          <a:p>
            <a:pPr>
              <a:defRPr/>
            </a:pPr>
            <a:fld id="{2631344E-D83C-4ADF-8AC8-927E777C1283}" type="datetime1">
              <a:rPr lang="zh-CN" altLang="en-US"/>
              <a:pPr>
                <a:defRPr/>
              </a:pPr>
              <a:t>2024/9/24</a:t>
            </a:fld>
            <a:endParaRPr lang="en-US" altLang="zh-CN"/>
          </a:p>
        </p:txBody>
      </p:sp>
      <p:sp>
        <p:nvSpPr>
          <p:cNvPr id="5" name="KSO_FT"/>
          <p:cNvSpPr>
            <a:spLocks noGrp="1" noChangeArrowheads="1"/>
          </p:cNvSpPr>
          <p:nvPr>
            <p:ph type="ftr" sz="quarter" idx="11"/>
          </p:nvPr>
        </p:nvSpPr>
        <p:spPr>
          <a:ln/>
        </p:spPr>
        <p:txBody>
          <a:bodyPr/>
          <a:lstStyle>
            <a:lvl1pPr>
              <a:defRPr/>
            </a:lvl1pPr>
          </a:lstStyle>
          <a:p>
            <a:pPr>
              <a:defRPr/>
            </a:pPr>
            <a:endParaRPr lang="en-US" altLang="zh-CN"/>
          </a:p>
        </p:txBody>
      </p:sp>
      <p:sp>
        <p:nvSpPr>
          <p:cNvPr id="6" name="KSO_FN"/>
          <p:cNvSpPr>
            <a:spLocks noGrp="1" noChangeArrowheads="1"/>
          </p:cNvSpPr>
          <p:nvPr>
            <p:ph type="sldNum" sz="quarter" idx="12"/>
          </p:nvPr>
        </p:nvSpPr>
        <p:spPr>
          <a:ln/>
        </p:spPr>
        <p:txBody>
          <a:bodyPr/>
          <a:lstStyle>
            <a:lvl1pPr>
              <a:defRPr/>
            </a:lvl1pPr>
          </a:lstStyle>
          <a:p>
            <a:pPr>
              <a:defRPr/>
            </a:pPr>
            <a:fld id="{A71EA9CF-685D-4814-984D-C4490938BCD4}" type="slidenum">
              <a:rPr lang="zh-CN" altLang="en-US"/>
              <a:pPr>
                <a:defRPr/>
              </a:pPr>
              <a:t>‹#›</a:t>
            </a:fld>
            <a:endParaRPr lang="en-US" altLang="zh-CN"/>
          </a:p>
        </p:txBody>
      </p:sp>
    </p:spTree>
    <p:extLst>
      <p:ext uri="{BB962C8B-B14F-4D97-AF65-F5344CB8AC3E}">
        <p14:creationId xmlns:p14="http://schemas.microsoft.com/office/powerpoint/2010/main" val="9728660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8451" y="117874"/>
            <a:ext cx="2044700" cy="457557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14350" y="117874"/>
            <a:ext cx="5981700" cy="457557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KSO_FD"/>
          <p:cNvSpPr>
            <a:spLocks noGrp="1" noChangeArrowheads="1"/>
          </p:cNvSpPr>
          <p:nvPr>
            <p:ph type="dt" sz="half" idx="10"/>
          </p:nvPr>
        </p:nvSpPr>
        <p:spPr>
          <a:ln/>
        </p:spPr>
        <p:txBody>
          <a:bodyPr/>
          <a:lstStyle>
            <a:lvl1pPr>
              <a:defRPr/>
            </a:lvl1pPr>
          </a:lstStyle>
          <a:p>
            <a:pPr>
              <a:defRPr/>
            </a:pPr>
            <a:fld id="{5D55297A-2059-4D8A-A116-65DF0411B577}" type="datetime1">
              <a:rPr lang="zh-CN" altLang="en-US"/>
              <a:pPr>
                <a:defRPr/>
              </a:pPr>
              <a:t>2024/9/24</a:t>
            </a:fld>
            <a:endParaRPr lang="en-US" altLang="zh-CN"/>
          </a:p>
        </p:txBody>
      </p:sp>
      <p:sp>
        <p:nvSpPr>
          <p:cNvPr id="5" name="KSO_FT"/>
          <p:cNvSpPr>
            <a:spLocks noGrp="1" noChangeArrowheads="1"/>
          </p:cNvSpPr>
          <p:nvPr>
            <p:ph type="ftr" sz="quarter" idx="11"/>
          </p:nvPr>
        </p:nvSpPr>
        <p:spPr>
          <a:ln/>
        </p:spPr>
        <p:txBody>
          <a:bodyPr/>
          <a:lstStyle>
            <a:lvl1pPr>
              <a:defRPr/>
            </a:lvl1pPr>
          </a:lstStyle>
          <a:p>
            <a:pPr>
              <a:defRPr/>
            </a:pPr>
            <a:endParaRPr lang="en-US" altLang="zh-CN"/>
          </a:p>
        </p:txBody>
      </p:sp>
      <p:sp>
        <p:nvSpPr>
          <p:cNvPr id="6" name="KSO_FN"/>
          <p:cNvSpPr>
            <a:spLocks noGrp="1" noChangeArrowheads="1"/>
          </p:cNvSpPr>
          <p:nvPr>
            <p:ph type="sldNum" sz="quarter" idx="12"/>
          </p:nvPr>
        </p:nvSpPr>
        <p:spPr>
          <a:ln/>
        </p:spPr>
        <p:txBody>
          <a:bodyPr/>
          <a:lstStyle>
            <a:lvl1pPr>
              <a:defRPr/>
            </a:lvl1pPr>
          </a:lstStyle>
          <a:p>
            <a:pPr>
              <a:defRPr/>
            </a:pPr>
            <a:fld id="{ABCE45E4-324D-437B-B75F-5C4CBB426A4A}" type="slidenum">
              <a:rPr lang="zh-CN" altLang="en-US"/>
              <a:pPr>
                <a:defRPr/>
              </a:pPr>
              <a:t>‹#›</a:t>
            </a:fld>
            <a:endParaRPr lang="en-US" altLang="zh-CN"/>
          </a:p>
        </p:txBody>
      </p:sp>
    </p:spTree>
    <p:extLst>
      <p:ext uri="{BB962C8B-B14F-4D97-AF65-F5344CB8AC3E}">
        <p14:creationId xmlns:p14="http://schemas.microsoft.com/office/powerpoint/2010/main" val="34452696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7"/>
          <p:cNvSpPr/>
          <p:nvPr/>
        </p:nvSpPr>
        <p:spPr>
          <a:xfrm>
            <a:off x="777875" y="0"/>
            <a:ext cx="75438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anchor="ctr"/>
          <a:lstStyle/>
          <a:p>
            <a:pPr algn="ctr">
              <a:defRPr/>
            </a:pPr>
            <a:endParaRPr lang="en-US"/>
          </a:p>
        </p:txBody>
      </p:sp>
      <p:sp>
        <p:nvSpPr>
          <p:cNvPr id="5" name="Rectangle 6"/>
          <p:cNvSpPr/>
          <p:nvPr/>
        </p:nvSpPr>
        <p:spPr>
          <a:xfrm>
            <a:off x="777875" y="4629152"/>
            <a:ext cx="7543800" cy="202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anchor="ctr"/>
          <a:lstStyle/>
          <a:p>
            <a:pPr algn="ctr">
              <a:defRPr/>
            </a:pPr>
            <a:endParaRPr lang="en-US"/>
          </a:p>
        </p:txBody>
      </p:sp>
      <p:sp>
        <p:nvSpPr>
          <p:cNvPr id="2" name="Title 1"/>
          <p:cNvSpPr>
            <a:spLocks noGrp="1"/>
          </p:cNvSpPr>
          <p:nvPr>
            <p:ph type="ctrTitle"/>
          </p:nvPr>
        </p:nvSpPr>
        <p:spPr>
          <a:xfrm>
            <a:off x="762000" y="2400300"/>
            <a:ext cx="7543800" cy="1143000"/>
          </a:xfrm>
        </p:spPr>
        <p:txBody>
          <a:bodyPr>
            <a:noAutofit/>
          </a:bodyPr>
          <a:lstStyle>
            <a:lvl1pPr>
              <a:defRPr sz="48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762000" y="3543300"/>
            <a:ext cx="6858000" cy="742950"/>
          </a:xfrm>
        </p:spPr>
        <p:txBody>
          <a:bodyPr anchor="t">
            <a:normAutofit/>
          </a:bodyPr>
          <a:lstStyle>
            <a:lvl1pPr marL="0" indent="0" algn="l">
              <a:buNone/>
              <a:defRPr sz="2800">
                <a:solidFill>
                  <a:schemeClr val="tx2"/>
                </a:solidFill>
              </a:defRPr>
            </a:lvl1pPr>
            <a:lvl2pPr marL="457166" indent="0" algn="ctr">
              <a:buNone/>
              <a:defRPr>
                <a:solidFill>
                  <a:schemeClr val="tx1">
                    <a:tint val="75000"/>
                  </a:schemeClr>
                </a:solidFill>
              </a:defRPr>
            </a:lvl2pPr>
            <a:lvl3pPr marL="914333" indent="0" algn="ctr">
              <a:buNone/>
              <a:defRPr>
                <a:solidFill>
                  <a:schemeClr val="tx1">
                    <a:tint val="75000"/>
                  </a:schemeClr>
                </a:solidFill>
              </a:defRPr>
            </a:lvl3pPr>
            <a:lvl4pPr marL="1371498" indent="0" algn="ctr">
              <a:buNone/>
              <a:defRPr>
                <a:solidFill>
                  <a:schemeClr val="tx1">
                    <a:tint val="75000"/>
                  </a:schemeClr>
                </a:solidFill>
              </a:defRPr>
            </a:lvl4pPr>
            <a:lvl5pPr marL="1828664" indent="0" algn="ctr">
              <a:buNone/>
              <a:defRPr>
                <a:solidFill>
                  <a:schemeClr val="tx1">
                    <a:tint val="75000"/>
                  </a:schemeClr>
                </a:solidFill>
              </a:defRPr>
            </a:lvl5pPr>
            <a:lvl6pPr marL="2285829" indent="0" algn="ctr">
              <a:buNone/>
              <a:defRPr>
                <a:solidFill>
                  <a:schemeClr val="tx1">
                    <a:tint val="75000"/>
                  </a:schemeClr>
                </a:solidFill>
              </a:defRPr>
            </a:lvl6pPr>
            <a:lvl7pPr marL="2742995" indent="0" algn="ctr">
              <a:buNone/>
              <a:defRPr>
                <a:solidFill>
                  <a:schemeClr val="tx1">
                    <a:tint val="75000"/>
                  </a:schemeClr>
                </a:solidFill>
              </a:defRPr>
            </a:lvl7pPr>
            <a:lvl8pPr marL="3200160" indent="0" algn="ctr">
              <a:buNone/>
              <a:defRPr>
                <a:solidFill>
                  <a:schemeClr val="tx1">
                    <a:tint val="75000"/>
                  </a:schemeClr>
                </a:solidFill>
              </a:defRPr>
            </a:lvl8pPr>
            <a:lvl9pPr marL="3657326" indent="0" algn="ctr">
              <a:buNone/>
              <a:defRPr>
                <a:solidFill>
                  <a:schemeClr val="tx1">
                    <a:tint val="75000"/>
                  </a:schemeClr>
                </a:solidFill>
              </a:defRPr>
            </a:lvl9pPr>
          </a:lstStyle>
          <a:p>
            <a:r>
              <a:rPr lang="zh-CN" altLang="en-US"/>
              <a:t>单击此处编辑母版副标题样式</a:t>
            </a:r>
            <a:endParaRPr lang="en-US" dirty="0"/>
          </a:p>
        </p:txBody>
      </p:sp>
      <p:sp>
        <p:nvSpPr>
          <p:cNvPr id="6" name="Date Placeholder 3"/>
          <p:cNvSpPr>
            <a:spLocks noGrp="1"/>
          </p:cNvSpPr>
          <p:nvPr>
            <p:ph type="dt" sz="half" idx="10"/>
          </p:nvPr>
        </p:nvSpPr>
        <p:spPr/>
        <p:txBody>
          <a:bodyPr/>
          <a:lstStyle>
            <a:lvl1pPr>
              <a:defRPr/>
            </a:lvl1pPr>
          </a:lstStyle>
          <a:p>
            <a:pPr>
              <a:defRPr/>
            </a:pPr>
            <a:fld id="{64A9B763-1E94-4495-AF52-65A4338E7FA9}" type="datetime1">
              <a:rPr lang="zh-CN" altLang="en-US"/>
              <a:pPr>
                <a:defRPr/>
              </a:pPr>
              <a:t>2024/9/24</a:t>
            </a:fld>
            <a:endParaRPr lang="en-US" altLang="zh-CN"/>
          </a:p>
        </p:txBody>
      </p:sp>
      <p:sp>
        <p:nvSpPr>
          <p:cNvPr id="7" name="Footer Placeholder 4"/>
          <p:cNvSpPr>
            <a:spLocks noGrp="1"/>
          </p:cNvSpPr>
          <p:nvPr>
            <p:ph type="ftr" sz="quarter" idx="11"/>
          </p:nvPr>
        </p:nvSpPr>
        <p:spPr/>
        <p:txBody>
          <a:bodyPr/>
          <a:lstStyle>
            <a:lvl1pPr>
              <a:defRPr/>
            </a:lvl1pPr>
          </a:lstStyle>
          <a:p>
            <a:pPr>
              <a:defRPr/>
            </a:pPr>
            <a:endParaRPr lang="en-US" altLang="zh-CN"/>
          </a:p>
        </p:txBody>
      </p:sp>
      <p:sp>
        <p:nvSpPr>
          <p:cNvPr id="8" name="Slide Number Placeholder 5"/>
          <p:cNvSpPr>
            <a:spLocks noGrp="1"/>
          </p:cNvSpPr>
          <p:nvPr>
            <p:ph type="sldNum" sz="quarter" idx="12"/>
          </p:nvPr>
        </p:nvSpPr>
        <p:spPr/>
        <p:txBody>
          <a:bodyPr/>
          <a:lstStyle>
            <a:lvl1pPr>
              <a:defRPr/>
            </a:lvl1pPr>
          </a:lstStyle>
          <a:p>
            <a:pPr>
              <a:defRPr/>
            </a:pPr>
            <a:fld id="{76779A4D-7920-4BB6-ACAB-AEEB777A1566}" type="slidenum">
              <a:rPr lang="en-US" altLang="zh-CN"/>
              <a:pPr>
                <a:defRPr/>
              </a:pPr>
              <a:t>‹#›</a:t>
            </a:fld>
            <a:endParaRPr lang="en-US" altLang="zh-CN"/>
          </a:p>
        </p:txBody>
      </p:sp>
    </p:spTree>
    <p:extLst>
      <p:ext uri="{BB962C8B-B14F-4D97-AF65-F5344CB8AC3E}">
        <p14:creationId xmlns:p14="http://schemas.microsoft.com/office/powerpoint/2010/main" val="23664080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a:xfrm>
            <a:off x="762000" y="514350"/>
            <a:ext cx="7543800" cy="346155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lvl1pPr>
              <a:defRPr/>
            </a:lvl1pPr>
          </a:lstStyle>
          <a:p>
            <a:pPr>
              <a:defRPr/>
            </a:pPr>
            <a:fld id="{D28CFE57-DAE9-470E-910E-6D3DAC241BA5}" type="datetime1">
              <a:rPr lang="zh-CN" altLang="en-US"/>
              <a:pPr>
                <a:defRPr/>
              </a:pPr>
              <a:t>2024/9/24</a:t>
            </a:fld>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3B3606D-5754-4615-BD1A-732D0C463D3A}" type="slidenum">
              <a:rPr lang="en-US" altLang="zh-CN"/>
              <a:pPr>
                <a:defRPr/>
              </a:pPr>
              <a:t>‹#›</a:t>
            </a:fld>
            <a:endParaRPr lang="en-US" altLang="zh-CN"/>
          </a:p>
        </p:txBody>
      </p:sp>
    </p:spTree>
    <p:extLst>
      <p:ext uri="{BB962C8B-B14F-4D97-AF65-F5344CB8AC3E}">
        <p14:creationId xmlns:p14="http://schemas.microsoft.com/office/powerpoint/2010/main" val="13440956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4" name="Rectangle 6"/>
          <p:cNvSpPr/>
          <p:nvPr/>
        </p:nvSpPr>
        <p:spPr>
          <a:xfrm>
            <a:off x="777875" y="0"/>
            <a:ext cx="75438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anchor="ctr"/>
          <a:lstStyle/>
          <a:p>
            <a:pPr algn="ctr">
              <a:defRPr/>
            </a:pPr>
            <a:endParaRPr lang="en-US"/>
          </a:p>
        </p:txBody>
      </p:sp>
      <p:sp>
        <p:nvSpPr>
          <p:cNvPr id="5" name="Rectangle 7"/>
          <p:cNvSpPr/>
          <p:nvPr/>
        </p:nvSpPr>
        <p:spPr>
          <a:xfrm>
            <a:off x="777875" y="4629152"/>
            <a:ext cx="7543800" cy="202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anchor="ctr"/>
          <a:lstStyle/>
          <a:p>
            <a:pPr algn="ctr">
              <a:defRPr/>
            </a:pPr>
            <a:endParaRPr lang="en-US"/>
          </a:p>
        </p:txBody>
      </p:sp>
      <p:sp>
        <p:nvSpPr>
          <p:cNvPr id="2" name="Title 1"/>
          <p:cNvSpPr>
            <a:spLocks noGrp="1"/>
          </p:cNvSpPr>
          <p:nvPr>
            <p:ph type="title"/>
          </p:nvPr>
        </p:nvSpPr>
        <p:spPr>
          <a:xfrm>
            <a:off x="762000" y="2457450"/>
            <a:ext cx="7543800" cy="1257300"/>
          </a:xfrm>
        </p:spPr>
        <p:txBody>
          <a:bodyPr>
            <a:normAutofit/>
          </a:bodyPr>
          <a:lstStyle>
            <a:lvl1pPr algn="l">
              <a:defRPr sz="4800" b="0" cap="all"/>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762000" y="3714750"/>
            <a:ext cx="6858000" cy="685800"/>
          </a:xfrm>
        </p:spPr>
        <p:txBody>
          <a:bodyPr anchor="t">
            <a:normAutofit/>
          </a:bodyPr>
          <a:lstStyle>
            <a:lvl1pPr marL="0" indent="0">
              <a:buNone/>
              <a:defRPr sz="2800">
                <a:solidFill>
                  <a:schemeClr val="tx2"/>
                </a:solidFill>
              </a:defRPr>
            </a:lvl1pPr>
            <a:lvl2pPr marL="457166" indent="0">
              <a:buNone/>
              <a:defRPr sz="1800">
                <a:solidFill>
                  <a:schemeClr val="tx1">
                    <a:tint val="75000"/>
                  </a:schemeClr>
                </a:solidFill>
              </a:defRPr>
            </a:lvl2pPr>
            <a:lvl3pPr marL="914333" indent="0">
              <a:buNone/>
              <a:defRPr sz="1600">
                <a:solidFill>
                  <a:schemeClr val="tx1">
                    <a:tint val="75000"/>
                  </a:schemeClr>
                </a:solidFill>
              </a:defRPr>
            </a:lvl3pPr>
            <a:lvl4pPr marL="1371498" indent="0">
              <a:buNone/>
              <a:defRPr sz="1400">
                <a:solidFill>
                  <a:schemeClr val="tx1">
                    <a:tint val="75000"/>
                  </a:schemeClr>
                </a:solidFill>
              </a:defRPr>
            </a:lvl4pPr>
            <a:lvl5pPr marL="1828664" indent="0">
              <a:buNone/>
              <a:defRPr sz="1400">
                <a:solidFill>
                  <a:schemeClr val="tx1">
                    <a:tint val="75000"/>
                  </a:schemeClr>
                </a:solidFill>
              </a:defRPr>
            </a:lvl5pPr>
            <a:lvl6pPr marL="2285829" indent="0">
              <a:buNone/>
              <a:defRPr sz="1400">
                <a:solidFill>
                  <a:schemeClr val="tx1">
                    <a:tint val="75000"/>
                  </a:schemeClr>
                </a:solidFill>
              </a:defRPr>
            </a:lvl6pPr>
            <a:lvl7pPr marL="2742995" indent="0">
              <a:buNone/>
              <a:defRPr sz="1400">
                <a:solidFill>
                  <a:schemeClr val="tx1">
                    <a:tint val="75000"/>
                  </a:schemeClr>
                </a:solidFill>
              </a:defRPr>
            </a:lvl7pPr>
            <a:lvl8pPr marL="3200160" indent="0">
              <a:buNone/>
              <a:defRPr sz="1400">
                <a:solidFill>
                  <a:schemeClr val="tx1">
                    <a:tint val="75000"/>
                  </a:schemeClr>
                </a:solidFill>
              </a:defRPr>
            </a:lvl8pPr>
            <a:lvl9pPr marL="3657326" indent="0">
              <a:buNone/>
              <a:defRPr sz="1400">
                <a:solidFill>
                  <a:schemeClr val="tx1">
                    <a:tint val="75000"/>
                  </a:schemeClr>
                </a:solidFill>
              </a:defRPr>
            </a:lvl9pPr>
          </a:lstStyle>
          <a:p>
            <a:pPr lvl="0"/>
            <a:r>
              <a:rPr lang="zh-CN" altLang="en-US"/>
              <a:t>单击此处编辑母版文本样式</a:t>
            </a:r>
          </a:p>
        </p:txBody>
      </p:sp>
      <p:sp>
        <p:nvSpPr>
          <p:cNvPr id="6" name="Date Placeholder 3"/>
          <p:cNvSpPr>
            <a:spLocks noGrp="1"/>
          </p:cNvSpPr>
          <p:nvPr>
            <p:ph type="dt" sz="half" idx="10"/>
          </p:nvPr>
        </p:nvSpPr>
        <p:spPr/>
        <p:txBody>
          <a:bodyPr/>
          <a:lstStyle>
            <a:lvl1pPr>
              <a:defRPr/>
            </a:lvl1pPr>
          </a:lstStyle>
          <a:p>
            <a:pPr>
              <a:defRPr/>
            </a:pPr>
            <a:fld id="{E7560557-E0B8-4B2D-B22C-2DEEC66F8458}" type="datetime1">
              <a:rPr lang="zh-CN" altLang="en-US"/>
              <a:pPr>
                <a:defRPr/>
              </a:pPr>
              <a:t>2024/9/24</a:t>
            </a:fld>
            <a:endParaRPr lang="en-US" altLang="zh-CN"/>
          </a:p>
        </p:txBody>
      </p:sp>
      <p:sp>
        <p:nvSpPr>
          <p:cNvPr id="7" name="Footer Placeholder 4"/>
          <p:cNvSpPr>
            <a:spLocks noGrp="1"/>
          </p:cNvSpPr>
          <p:nvPr>
            <p:ph type="ftr" sz="quarter" idx="11"/>
          </p:nvPr>
        </p:nvSpPr>
        <p:spPr/>
        <p:txBody>
          <a:bodyPr/>
          <a:lstStyle>
            <a:lvl1pPr>
              <a:defRPr/>
            </a:lvl1pPr>
          </a:lstStyle>
          <a:p>
            <a:pPr>
              <a:defRPr/>
            </a:pPr>
            <a:endParaRPr lang="en-US" altLang="zh-CN"/>
          </a:p>
        </p:txBody>
      </p:sp>
      <p:sp>
        <p:nvSpPr>
          <p:cNvPr id="8" name="Slide Number Placeholder 5"/>
          <p:cNvSpPr>
            <a:spLocks noGrp="1"/>
          </p:cNvSpPr>
          <p:nvPr>
            <p:ph type="sldNum" sz="quarter" idx="12"/>
          </p:nvPr>
        </p:nvSpPr>
        <p:spPr/>
        <p:txBody>
          <a:bodyPr/>
          <a:lstStyle>
            <a:lvl1pPr>
              <a:defRPr/>
            </a:lvl1pPr>
          </a:lstStyle>
          <a:p>
            <a:pPr>
              <a:defRPr/>
            </a:pPr>
            <a:fld id="{4784B071-4717-4D09-BFE9-8F2EA0B5EE69}" type="slidenum">
              <a:rPr lang="en-US" altLang="zh-CN"/>
              <a:pPr>
                <a:defRPr/>
              </a:pPr>
              <a:t>‹#›</a:t>
            </a:fld>
            <a:endParaRPr lang="en-US" altLang="zh-CN"/>
          </a:p>
        </p:txBody>
      </p:sp>
    </p:spTree>
    <p:extLst>
      <p:ext uri="{BB962C8B-B14F-4D97-AF65-F5344CB8AC3E}">
        <p14:creationId xmlns:p14="http://schemas.microsoft.com/office/powerpoint/2010/main" val="37946009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762000" y="457204"/>
            <a:ext cx="3657600" cy="351870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Content Placeholder 3"/>
          <p:cNvSpPr>
            <a:spLocks noGrp="1"/>
          </p:cNvSpPr>
          <p:nvPr>
            <p:ph sz="half" idx="2"/>
          </p:nvPr>
        </p:nvSpPr>
        <p:spPr>
          <a:xfrm>
            <a:off x="4648200" y="457204"/>
            <a:ext cx="3657600" cy="351870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Date Placeholder 3"/>
          <p:cNvSpPr>
            <a:spLocks noGrp="1"/>
          </p:cNvSpPr>
          <p:nvPr>
            <p:ph type="dt" sz="half" idx="10"/>
          </p:nvPr>
        </p:nvSpPr>
        <p:spPr/>
        <p:txBody>
          <a:bodyPr/>
          <a:lstStyle>
            <a:lvl1pPr>
              <a:defRPr/>
            </a:lvl1pPr>
          </a:lstStyle>
          <a:p>
            <a:pPr>
              <a:defRPr/>
            </a:pPr>
            <a:fld id="{22D13143-9676-4DD2-A3B9-11F016BEEB82}" type="datetime1">
              <a:rPr lang="zh-CN" altLang="en-US"/>
              <a:pPr>
                <a:defRPr/>
              </a:pPr>
              <a:t>2024/9/24</a:t>
            </a:fld>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3B34B79D-D1A9-4C55-9926-13DBBE1C83DA}" type="slidenum">
              <a:rPr lang="en-US" altLang="zh-CN"/>
              <a:pPr>
                <a:defRPr/>
              </a:pPr>
              <a:t>‹#›</a:t>
            </a:fld>
            <a:endParaRPr lang="en-US" altLang="zh-CN"/>
          </a:p>
        </p:txBody>
      </p:sp>
    </p:spTree>
    <p:extLst>
      <p:ext uri="{BB962C8B-B14F-4D97-AF65-F5344CB8AC3E}">
        <p14:creationId xmlns:p14="http://schemas.microsoft.com/office/powerpoint/2010/main" val="13798962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cxnSp>
        <p:nvCxnSpPr>
          <p:cNvPr id="7" name="Straight Connector 10"/>
          <p:cNvCxnSpPr/>
          <p:nvPr/>
        </p:nvCxnSpPr>
        <p:spPr>
          <a:xfrm>
            <a:off x="758825" y="937024"/>
            <a:ext cx="3657600" cy="119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12"/>
          <p:cNvCxnSpPr/>
          <p:nvPr/>
        </p:nvCxnSpPr>
        <p:spPr>
          <a:xfrm>
            <a:off x="4645025" y="937024"/>
            <a:ext cx="3657600" cy="119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62000" y="4083918"/>
            <a:ext cx="6781800" cy="545232"/>
          </a:xfrm>
        </p:spPr>
        <p:txBody>
          <a:bodyPr>
            <a:normAutofit/>
          </a:bodyPr>
          <a:lstStyle>
            <a:lvl1pPr>
              <a:defRPr sz="4000"/>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758952" y="457201"/>
            <a:ext cx="3657600" cy="479822"/>
          </a:xfrm>
        </p:spPr>
        <p:txBody>
          <a:bodyPr anchor="b">
            <a:noAutofit/>
          </a:bodyPr>
          <a:lstStyle>
            <a:lvl1pPr marL="0" indent="0">
              <a:buNone/>
              <a:defRPr sz="2400" b="0">
                <a:latin typeface="+mj-lt"/>
              </a:defRPr>
            </a:lvl1pPr>
            <a:lvl2pPr marL="457166" indent="0">
              <a:buNone/>
              <a:defRPr sz="2000" b="1"/>
            </a:lvl2pPr>
            <a:lvl3pPr marL="914333" indent="0">
              <a:buNone/>
              <a:defRPr sz="1800" b="1"/>
            </a:lvl3pPr>
            <a:lvl4pPr marL="1371498" indent="0">
              <a:buNone/>
              <a:defRPr sz="1600" b="1"/>
            </a:lvl4pPr>
            <a:lvl5pPr marL="1828664" indent="0">
              <a:buNone/>
              <a:defRPr sz="1600" b="1"/>
            </a:lvl5pPr>
            <a:lvl6pPr marL="2285829" indent="0">
              <a:buNone/>
              <a:defRPr sz="1600" b="1"/>
            </a:lvl6pPr>
            <a:lvl7pPr marL="2742995" indent="0">
              <a:buNone/>
              <a:defRPr sz="1600" b="1"/>
            </a:lvl7pPr>
            <a:lvl8pPr marL="3200160" indent="0">
              <a:buNone/>
              <a:defRPr sz="1600" b="1"/>
            </a:lvl8pPr>
            <a:lvl9pPr marL="3657326" indent="0">
              <a:buNone/>
              <a:defRPr sz="1600" b="1"/>
            </a:lvl9pPr>
          </a:lstStyle>
          <a:p>
            <a:pPr lvl="0"/>
            <a:r>
              <a:rPr lang="zh-CN" altLang="en-US" dirty="0"/>
              <a:t>单击此处编辑母版文本样式</a:t>
            </a:r>
          </a:p>
        </p:txBody>
      </p:sp>
      <p:sp>
        <p:nvSpPr>
          <p:cNvPr id="4" name="Content Placeholder 3"/>
          <p:cNvSpPr>
            <a:spLocks noGrp="1"/>
          </p:cNvSpPr>
          <p:nvPr>
            <p:ph sz="half" idx="2"/>
          </p:nvPr>
        </p:nvSpPr>
        <p:spPr>
          <a:xfrm>
            <a:off x="758952" y="996948"/>
            <a:ext cx="3657600" cy="2978958"/>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45152" y="457201"/>
            <a:ext cx="3657600" cy="479822"/>
          </a:xfrm>
        </p:spPr>
        <p:txBody>
          <a:bodyPr anchor="b">
            <a:noAutofit/>
          </a:bodyPr>
          <a:lstStyle>
            <a:lvl1pPr marL="0" indent="0">
              <a:buNone/>
              <a:defRPr sz="2400" b="0">
                <a:latin typeface="+mj-lt"/>
              </a:defRPr>
            </a:lvl1pPr>
            <a:lvl2pPr marL="457166" indent="0">
              <a:buNone/>
              <a:defRPr sz="2000" b="1"/>
            </a:lvl2pPr>
            <a:lvl3pPr marL="914333" indent="0">
              <a:buNone/>
              <a:defRPr sz="1800" b="1"/>
            </a:lvl3pPr>
            <a:lvl4pPr marL="1371498" indent="0">
              <a:buNone/>
              <a:defRPr sz="1600" b="1"/>
            </a:lvl4pPr>
            <a:lvl5pPr marL="1828664" indent="0">
              <a:buNone/>
              <a:defRPr sz="1600" b="1"/>
            </a:lvl5pPr>
            <a:lvl6pPr marL="2285829" indent="0">
              <a:buNone/>
              <a:defRPr sz="1600" b="1"/>
            </a:lvl6pPr>
            <a:lvl7pPr marL="2742995" indent="0">
              <a:buNone/>
              <a:defRPr sz="1600" b="1"/>
            </a:lvl7pPr>
            <a:lvl8pPr marL="3200160" indent="0">
              <a:buNone/>
              <a:defRPr sz="1600" b="1"/>
            </a:lvl8pPr>
            <a:lvl9pPr marL="3657326" indent="0">
              <a:buNone/>
              <a:defRPr sz="1600" b="1"/>
            </a:lvl9pPr>
          </a:lstStyle>
          <a:p>
            <a:pPr lvl="0"/>
            <a:r>
              <a:rPr lang="zh-CN" altLang="en-US" dirty="0"/>
              <a:t>单击此处编辑母版文本样式</a:t>
            </a:r>
          </a:p>
        </p:txBody>
      </p:sp>
      <p:sp>
        <p:nvSpPr>
          <p:cNvPr id="6" name="Content Placeholder 5"/>
          <p:cNvSpPr>
            <a:spLocks noGrp="1"/>
          </p:cNvSpPr>
          <p:nvPr>
            <p:ph sz="quarter" idx="4"/>
          </p:nvPr>
        </p:nvSpPr>
        <p:spPr>
          <a:xfrm>
            <a:off x="4645152" y="996948"/>
            <a:ext cx="3657600" cy="2978958"/>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9" name="Date Placeholder 6"/>
          <p:cNvSpPr>
            <a:spLocks noGrp="1"/>
          </p:cNvSpPr>
          <p:nvPr>
            <p:ph type="dt" sz="half" idx="10"/>
          </p:nvPr>
        </p:nvSpPr>
        <p:spPr/>
        <p:txBody>
          <a:bodyPr/>
          <a:lstStyle>
            <a:lvl1pPr>
              <a:defRPr/>
            </a:lvl1pPr>
          </a:lstStyle>
          <a:p>
            <a:pPr>
              <a:defRPr/>
            </a:pPr>
            <a:fld id="{D0FED248-AA02-44B3-AB13-AE133C403F86}" type="datetime1">
              <a:rPr lang="zh-CN" altLang="en-US"/>
              <a:pPr>
                <a:defRPr/>
              </a:pPr>
              <a:t>2024/9/24</a:t>
            </a:fld>
            <a:endParaRPr lang="en-US" altLang="zh-CN"/>
          </a:p>
        </p:txBody>
      </p:sp>
      <p:sp>
        <p:nvSpPr>
          <p:cNvPr id="10" name="Footer Placeholder 7"/>
          <p:cNvSpPr>
            <a:spLocks noGrp="1"/>
          </p:cNvSpPr>
          <p:nvPr>
            <p:ph type="ftr" sz="quarter" idx="11"/>
          </p:nvPr>
        </p:nvSpPr>
        <p:spPr/>
        <p:txBody>
          <a:bodyPr/>
          <a:lstStyle>
            <a:lvl1pPr>
              <a:defRPr/>
            </a:lvl1pPr>
          </a:lstStyle>
          <a:p>
            <a:pPr>
              <a:defRPr/>
            </a:pPr>
            <a:endParaRPr lang="en-US" altLang="zh-CN"/>
          </a:p>
        </p:txBody>
      </p:sp>
      <p:sp>
        <p:nvSpPr>
          <p:cNvPr id="11" name="Slide Number Placeholder 8"/>
          <p:cNvSpPr>
            <a:spLocks noGrp="1"/>
          </p:cNvSpPr>
          <p:nvPr>
            <p:ph type="sldNum" sz="quarter" idx="12"/>
          </p:nvPr>
        </p:nvSpPr>
        <p:spPr/>
        <p:txBody>
          <a:bodyPr/>
          <a:lstStyle>
            <a:lvl1pPr>
              <a:defRPr/>
            </a:lvl1pPr>
          </a:lstStyle>
          <a:p>
            <a:pPr>
              <a:defRPr/>
            </a:pPr>
            <a:fld id="{013ACFEA-D846-4353-BDF3-84C3AB27A7B1}" type="slidenum">
              <a:rPr lang="en-US" altLang="zh-CN"/>
              <a:pPr>
                <a:defRPr/>
              </a:pPr>
              <a:t>‹#›</a:t>
            </a:fld>
            <a:endParaRPr lang="en-US" altLang="zh-CN"/>
          </a:p>
        </p:txBody>
      </p:sp>
    </p:spTree>
    <p:extLst>
      <p:ext uri="{BB962C8B-B14F-4D97-AF65-F5344CB8AC3E}">
        <p14:creationId xmlns:p14="http://schemas.microsoft.com/office/powerpoint/2010/main" val="22425884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762000" y="4083918"/>
            <a:ext cx="6781800" cy="545232"/>
          </a:xfrm>
        </p:spPr>
        <p:txBody>
          <a:bodyPr>
            <a:normAutofit/>
          </a:bodyPr>
          <a:lstStyle>
            <a:lvl1pPr>
              <a:defRPr sz="4000"/>
            </a:lvl1pPr>
          </a:lstStyle>
          <a:p>
            <a:r>
              <a:rPr lang="zh-CN" altLang="en-US" dirty="0"/>
              <a:t>单击此处编辑母版标题样式</a:t>
            </a:r>
            <a:endParaRPr lang="en-US" dirty="0"/>
          </a:p>
        </p:txBody>
      </p:sp>
      <p:sp>
        <p:nvSpPr>
          <p:cNvPr id="3" name="Date Placeholder 3"/>
          <p:cNvSpPr>
            <a:spLocks noGrp="1"/>
          </p:cNvSpPr>
          <p:nvPr>
            <p:ph type="dt" sz="half" idx="10"/>
          </p:nvPr>
        </p:nvSpPr>
        <p:spPr/>
        <p:txBody>
          <a:bodyPr/>
          <a:lstStyle>
            <a:lvl1pPr>
              <a:defRPr/>
            </a:lvl1pPr>
          </a:lstStyle>
          <a:p>
            <a:pPr>
              <a:defRPr/>
            </a:pPr>
            <a:fld id="{6A0759AB-3FE5-46AE-B140-C319668636C4}" type="datetime1">
              <a:rPr lang="zh-CN" altLang="en-US"/>
              <a:pPr>
                <a:defRPr/>
              </a:pPr>
              <a:t>2024/9/24</a:t>
            </a:fld>
            <a:endParaRPr lang="en-US" altLang="zh-CN"/>
          </a:p>
        </p:txBody>
      </p:sp>
      <p:sp>
        <p:nvSpPr>
          <p:cNvPr id="4" name="Footer Placeholder 4"/>
          <p:cNvSpPr>
            <a:spLocks noGrp="1"/>
          </p:cNvSpPr>
          <p:nvPr>
            <p:ph type="ftr" sz="quarter" idx="11"/>
          </p:nvPr>
        </p:nvSpPr>
        <p:spPr/>
        <p:txBody>
          <a:bodyPr/>
          <a:lstStyle>
            <a:lvl1pPr>
              <a:defRPr/>
            </a:lvl1pPr>
          </a:lstStyle>
          <a:p>
            <a:pPr>
              <a:defRPr/>
            </a:pPr>
            <a:endParaRPr lang="en-US" altLang="zh-CN"/>
          </a:p>
        </p:txBody>
      </p:sp>
      <p:sp>
        <p:nvSpPr>
          <p:cNvPr id="5" name="Slide Number Placeholder 5"/>
          <p:cNvSpPr>
            <a:spLocks noGrp="1"/>
          </p:cNvSpPr>
          <p:nvPr>
            <p:ph type="sldNum" sz="quarter" idx="12"/>
          </p:nvPr>
        </p:nvSpPr>
        <p:spPr/>
        <p:txBody>
          <a:bodyPr/>
          <a:lstStyle>
            <a:lvl1pPr>
              <a:defRPr/>
            </a:lvl1pPr>
          </a:lstStyle>
          <a:p>
            <a:pPr>
              <a:defRPr/>
            </a:pPr>
            <a:fld id="{C51A8D72-E096-45AF-9083-599AC714362D}" type="slidenum">
              <a:rPr lang="en-US" altLang="zh-CN"/>
              <a:pPr>
                <a:defRPr/>
              </a:pPr>
              <a:t>‹#›</a:t>
            </a:fld>
            <a:endParaRPr lang="en-US" altLang="zh-CN"/>
          </a:p>
        </p:txBody>
      </p:sp>
    </p:spTree>
    <p:extLst>
      <p:ext uri="{BB962C8B-B14F-4D97-AF65-F5344CB8AC3E}">
        <p14:creationId xmlns:p14="http://schemas.microsoft.com/office/powerpoint/2010/main" val="39685271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EF7E229-08D1-42FD-9BA2-750E17B81D71}" type="datetime1">
              <a:rPr lang="zh-CN" altLang="en-US"/>
              <a:pPr>
                <a:defRPr/>
              </a:pPr>
              <a:t>2024/9/24</a:t>
            </a:fld>
            <a:endParaRPr lang="en-US" altLang="zh-CN"/>
          </a:p>
        </p:txBody>
      </p:sp>
      <p:sp>
        <p:nvSpPr>
          <p:cNvPr id="3" name="Footer Placeholder 4"/>
          <p:cNvSpPr>
            <a:spLocks noGrp="1"/>
          </p:cNvSpPr>
          <p:nvPr>
            <p:ph type="ftr" sz="quarter" idx="11"/>
          </p:nvPr>
        </p:nvSpPr>
        <p:spPr/>
        <p:txBody>
          <a:bodyPr/>
          <a:lstStyle>
            <a:lvl1pPr>
              <a:defRPr/>
            </a:lvl1pPr>
          </a:lstStyle>
          <a:p>
            <a:pPr>
              <a:defRPr/>
            </a:pPr>
            <a:endParaRPr lang="en-US" altLang="zh-CN"/>
          </a:p>
        </p:txBody>
      </p:sp>
      <p:sp>
        <p:nvSpPr>
          <p:cNvPr id="4" name="Slide Number Placeholder 5"/>
          <p:cNvSpPr>
            <a:spLocks noGrp="1"/>
          </p:cNvSpPr>
          <p:nvPr>
            <p:ph type="sldNum" sz="quarter" idx="12"/>
          </p:nvPr>
        </p:nvSpPr>
        <p:spPr/>
        <p:txBody>
          <a:bodyPr/>
          <a:lstStyle>
            <a:lvl1pPr>
              <a:defRPr/>
            </a:lvl1pPr>
          </a:lstStyle>
          <a:p>
            <a:pPr>
              <a:defRPr/>
            </a:pPr>
            <a:fld id="{24EE30F5-D86B-4319-B982-41E816AF04F0}" type="slidenum">
              <a:rPr lang="en-US" altLang="zh-CN"/>
              <a:pPr>
                <a:defRPr/>
              </a:pPr>
              <a:t>‹#›</a:t>
            </a:fld>
            <a:endParaRPr lang="en-US" altLang="zh-CN"/>
          </a:p>
        </p:txBody>
      </p:sp>
    </p:spTree>
    <p:extLst>
      <p:ext uri="{BB962C8B-B14F-4D97-AF65-F5344CB8AC3E}">
        <p14:creationId xmlns:p14="http://schemas.microsoft.com/office/powerpoint/2010/main" val="1499360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7"/>
            <a:ext cx="7886700" cy="2139553"/>
          </a:xfr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3442099"/>
            <a:ext cx="7886700" cy="1125140"/>
          </a:xfrm>
        </p:spPr>
        <p:txBody>
          <a:bodyPr/>
          <a:lstStyle>
            <a:lvl1pPr marL="0" indent="0">
              <a:buNone/>
              <a:defRPr sz="2400"/>
            </a:lvl1pPr>
            <a:lvl2pPr marL="457166" indent="0">
              <a:buNone/>
              <a:defRPr sz="2000"/>
            </a:lvl2pPr>
            <a:lvl3pPr marL="914333" indent="0">
              <a:buNone/>
              <a:defRPr sz="1800"/>
            </a:lvl3pPr>
            <a:lvl4pPr marL="1371498" indent="0">
              <a:buNone/>
              <a:defRPr sz="1600"/>
            </a:lvl4pPr>
            <a:lvl5pPr marL="1828664" indent="0">
              <a:buNone/>
              <a:defRPr sz="1600"/>
            </a:lvl5pPr>
            <a:lvl6pPr marL="2285829" indent="0">
              <a:buNone/>
              <a:defRPr sz="1600"/>
            </a:lvl6pPr>
            <a:lvl7pPr marL="2742995" indent="0">
              <a:buNone/>
              <a:defRPr sz="1600"/>
            </a:lvl7pPr>
            <a:lvl8pPr marL="3200160" indent="0">
              <a:buNone/>
              <a:defRPr sz="1600"/>
            </a:lvl8pPr>
            <a:lvl9pPr marL="3657326" indent="0">
              <a:buNone/>
              <a:defRPr sz="1600"/>
            </a:lvl9pPr>
          </a:lstStyle>
          <a:p>
            <a:pPr lvl="0"/>
            <a:r>
              <a:rPr lang="zh-CN" altLang="en-US"/>
              <a:t>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fld id="{E0A90E27-B930-4B3D-A335-77EA0640710B}" type="datetime1">
              <a:rPr lang="zh-CN" altLang="en-US"/>
              <a:pPr>
                <a:defRPr/>
              </a:pPr>
              <a:t>2024/9/24</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D7411F7D-881B-47C1-B1B6-435E96631BAC}" type="slidenum">
              <a:rPr lang="en-US" altLang="zh-CN"/>
              <a:pPr>
                <a:defRPr/>
              </a:pPr>
              <a:t>‹#›</a:t>
            </a:fld>
            <a:endParaRPr lang="en-US" altLang="zh-CN"/>
          </a:p>
        </p:txBody>
      </p:sp>
    </p:spTree>
    <p:extLst>
      <p:ext uri="{BB962C8B-B14F-4D97-AF65-F5344CB8AC3E}">
        <p14:creationId xmlns:p14="http://schemas.microsoft.com/office/powerpoint/2010/main" val="264038968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cxnSp>
        <p:nvCxnSpPr>
          <p:cNvPr id="5" name="Straight Connector 9"/>
          <p:cNvCxnSpPr/>
          <p:nvPr/>
        </p:nvCxnSpPr>
        <p:spPr>
          <a:xfrm rot="5400000">
            <a:off x="2153444" y="1886349"/>
            <a:ext cx="28575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62000" y="4029912"/>
            <a:ext cx="6784848" cy="599238"/>
          </a:xfrm>
        </p:spPr>
        <p:txBody>
          <a:bodyPr>
            <a:normAutofit/>
          </a:bodyPr>
          <a:lstStyle>
            <a:lvl1pPr algn="l">
              <a:defRPr sz="4000" b="0"/>
            </a:lvl1pPr>
          </a:lstStyle>
          <a:p>
            <a:r>
              <a:rPr lang="zh-CN" altLang="en-US" dirty="0"/>
              <a:t>单击此处编辑母版标题样式</a:t>
            </a:r>
            <a:endParaRPr lang="en-US" dirty="0"/>
          </a:p>
        </p:txBody>
      </p:sp>
      <p:sp>
        <p:nvSpPr>
          <p:cNvPr id="3" name="Content Placeholder 2"/>
          <p:cNvSpPr>
            <a:spLocks noGrp="1"/>
          </p:cNvSpPr>
          <p:nvPr>
            <p:ph idx="1"/>
          </p:nvPr>
        </p:nvSpPr>
        <p:spPr>
          <a:xfrm>
            <a:off x="3710866" y="342900"/>
            <a:ext cx="4594934" cy="3579000"/>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762002" y="342900"/>
            <a:ext cx="2673657" cy="3579000"/>
          </a:xfrm>
        </p:spPr>
        <p:txBody>
          <a:bodyPr>
            <a:normAutofit/>
          </a:bodyPr>
          <a:lstStyle>
            <a:lvl1pPr marL="0" indent="0">
              <a:buNone/>
              <a:defRPr sz="2100">
                <a:solidFill>
                  <a:schemeClr val="tx2"/>
                </a:solidFill>
              </a:defRPr>
            </a:lvl1pPr>
            <a:lvl2pPr marL="457166" indent="0">
              <a:buNone/>
              <a:defRPr sz="1200"/>
            </a:lvl2pPr>
            <a:lvl3pPr marL="914333" indent="0">
              <a:buNone/>
              <a:defRPr sz="1000"/>
            </a:lvl3pPr>
            <a:lvl4pPr marL="1371498" indent="0">
              <a:buNone/>
              <a:defRPr sz="900"/>
            </a:lvl4pPr>
            <a:lvl5pPr marL="1828664" indent="0">
              <a:buNone/>
              <a:defRPr sz="900"/>
            </a:lvl5pPr>
            <a:lvl6pPr marL="2285829" indent="0">
              <a:buNone/>
              <a:defRPr sz="900"/>
            </a:lvl6pPr>
            <a:lvl7pPr marL="2742995" indent="0">
              <a:buNone/>
              <a:defRPr sz="900"/>
            </a:lvl7pPr>
            <a:lvl8pPr marL="3200160" indent="0">
              <a:buNone/>
              <a:defRPr sz="900"/>
            </a:lvl8pPr>
            <a:lvl9pPr marL="3657326" indent="0">
              <a:buNone/>
              <a:defRPr sz="900"/>
            </a:lvl9pPr>
          </a:lstStyle>
          <a:p>
            <a:pPr lvl="0"/>
            <a:r>
              <a:rPr lang="zh-CN" altLang="en-US" dirty="0"/>
              <a:t>单击此处编辑母版文本样式</a:t>
            </a:r>
          </a:p>
        </p:txBody>
      </p:sp>
      <p:sp>
        <p:nvSpPr>
          <p:cNvPr id="6" name="Date Placeholder 4"/>
          <p:cNvSpPr>
            <a:spLocks noGrp="1"/>
          </p:cNvSpPr>
          <p:nvPr>
            <p:ph type="dt" sz="half" idx="10"/>
          </p:nvPr>
        </p:nvSpPr>
        <p:spPr/>
        <p:txBody>
          <a:bodyPr/>
          <a:lstStyle>
            <a:lvl1pPr>
              <a:defRPr/>
            </a:lvl1pPr>
          </a:lstStyle>
          <a:p>
            <a:pPr>
              <a:defRPr/>
            </a:pPr>
            <a:fld id="{A443871C-EE1C-4E59-A3B5-861D3910F402}" type="datetime1">
              <a:rPr lang="zh-CN" altLang="en-US"/>
              <a:pPr>
                <a:defRPr/>
              </a:pPr>
              <a:t>2024/9/24</a:t>
            </a:fld>
            <a:endParaRPr lang="en-US" altLang="zh-CN"/>
          </a:p>
        </p:txBody>
      </p:sp>
      <p:sp>
        <p:nvSpPr>
          <p:cNvPr id="7" name="Footer Placeholder 5"/>
          <p:cNvSpPr>
            <a:spLocks noGrp="1"/>
          </p:cNvSpPr>
          <p:nvPr>
            <p:ph type="ftr" sz="quarter" idx="11"/>
          </p:nvPr>
        </p:nvSpPr>
        <p:spPr/>
        <p:txBody>
          <a:bodyPr/>
          <a:lstStyle>
            <a:lvl1pPr>
              <a:defRPr/>
            </a:lvl1pPr>
          </a:lstStyle>
          <a:p>
            <a:pPr>
              <a:defRPr/>
            </a:pPr>
            <a:endParaRPr lang="en-US" altLang="zh-CN"/>
          </a:p>
        </p:txBody>
      </p:sp>
      <p:sp>
        <p:nvSpPr>
          <p:cNvPr id="8" name="Slide Number Placeholder 6"/>
          <p:cNvSpPr>
            <a:spLocks noGrp="1"/>
          </p:cNvSpPr>
          <p:nvPr>
            <p:ph type="sldNum" sz="quarter" idx="12"/>
          </p:nvPr>
        </p:nvSpPr>
        <p:spPr/>
        <p:txBody>
          <a:bodyPr/>
          <a:lstStyle>
            <a:lvl1pPr>
              <a:defRPr/>
            </a:lvl1pPr>
          </a:lstStyle>
          <a:p>
            <a:pPr>
              <a:defRPr/>
            </a:pPr>
            <a:fld id="{CBC9519A-8456-470B-934D-D57D14E4D80C}" type="slidenum">
              <a:rPr lang="en-US" altLang="zh-CN"/>
              <a:pPr>
                <a:defRPr/>
              </a:pPr>
              <a:t>‹#›</a:t>
            </a:fld>
            <a:endParaRPr lang="en-US" altLang="zh-CN"/>
          </a:p>
        </p:txBody>
      </p:sp>
    </p:spTree>
    <p:extLst>
      <p:ext uri="{BB962C8B-B14F-4D97-AF65-F5344CB8AC3E}">
        <p14:creationId xmlns:p14="http://schemas.microsoft.com/office/powerpoint/2010/main" val="46980001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758952" y="4029912"/>
            <a:ext cx="6784848" cy="599238"/>
          </a:xfrm>
        </p:spPr>
        <p:txBody>
          <a:bodyPr>
            <a:normAutofit/>
          </a:bodyPr>
          <a:lstStyle>
            <a:lvl1pPr algn="l">
              <a:defRPr sz="4000" b="0"/>
            </a:lvl1pPr>
          </a:lstStyle>
          <a:p>
            <a:r>
              <a:rPr lang="zh-CN" altLang="en-US" dirty="0"/>
              <a:t>单击此处编辑母版标题样式</a:t>
            </a:r>
            <a:endParaRPr lang="en-US" dirty="0"/>
          </a:p>
        </p:txBody>
      </p:sp>
      <p:sp>
        <p:nvSpPr>
          <p:cNvPr id="3" name="Picture Placeholder 2"/>
          <p:cNvSpPr>
            <a:spLocks noGrp="1"/>
          </p:cNvSpPr>
          <p:nvPr>
            <p:ph type="pic" idx="1"/>
          </p:nvPr>
        </p:nvSpPr>
        <p:spPr>
          <a:xfrm>
            <a:off x="777240" y="342900"/>
            <a:ext cx="7543800" cy="2930928"/>
          </a:xfrm>
          <a:ln w="6350">
            <a:solidFill>
              <a:schemeClr val="tx2"/>
            </a:solidFill>
          </a:ln>
        </p:spPr>
        <p:txBody>
          <a:bodyPr rtlCol="0">
            <a:normAutofit/>
          </a:bodyPr>
          <a:lstStyle>
            <a:lvl1pPr marL="0" indent="0">
              <a:buNone/>
              <a:defRPr sz="3200"/>
            </a:lvl1pPr>
            <a:lvl2pPr marL="457166" indent="0">
              <a:buNone/>
              <a:defRPr sz="2800"/>
            </a:lvl2pPr>
            <a:lvl3pPr marL="914333" indent="0">
              <a:buNone/>
              <a:defRPr sz="2400"/>
            </a:lvl3pPr>
            <a:lvl4pPr marL="1371498" indent="0">
              <a:buNone/>
              <a:defRPr sz="2000"/>
            </a:lvl4pPr>
            <a:lvl5pPr marL="1828664" indent="0">
              <a:buNone/>
              <a:defRPr sz="2000"/>
            </a:lvl5pPr>
            <a:lvl6pPr marL="2285829" indent="0">
              <a:buNone/>
              <a:defRPr sz="2000"/>
            </a:lvl6pPr>
            <a:lvl7pPr marL="2742995" indent="0">
              <a:buNone/>
              <a:defRPr sz="2000"/>
            </a:lvl7pPr>
            <a:lvl8pPr marL="3200160" indent="0">
              <a:buNone/>
              <a:defRPr sz="2000"/>
            </a:lvl8pPr>
            <a:lvl9pPr marL="3657326" indent="0">
              <a:buNone/>
              <a:defRPr sz="2000"/>
            </a:lvl9pPr>
          </a:lstStyle>
          <a:p>
            <a:pPr lvl="0"/>
            <a:r>
              <a:rPr lang="zh-CN" altLang="en-US" noProof="0"/>
              <a:t>单击图标添加图片</a:t>
            </a:r>
            <a:endParaRPr lang="en-US" noProof="0"/>
          </a:p>
        </p:txBody>
      </p:sp>
      <p:sp>
        <p:nvSpPr>
          <p:cNvPr id="4" name="Text Placeholder 3"/>
          <p:cNvSpPr>
            <a:spLocks noGrp="1"/>
          </p:cNvSpPr>
          <p:nvPr>
            <p:ph type="body" sz="half" idx="2"/>
          </p:nvPr>
        </p:nvSpPr>
        <p:spPr>
          <a:xfrm>
            <a:off x="755576" y="3381843"/>
            <a:ext cx="7391400" cy="603647"/>
          </a:xfrm>
        </p:spPr>
        <p:txBody>
          <a:bodyPr anchor="t">
            <a:normAutofit/>
          </a:bodyPr>
          <a:lstStyle>
            <a:lvl1pPr marL="0" indent="0">
              <a:buNone/>
              <a:defRPr sz="1800"/>
            </a:lvl1pPr>
            <a:lvl2pPr marL="457166" indent="0">
              <a:buNone/>
              <a:defRPr sz="1200"/>
            </a:lvl2pPr>
            <a:lvl3pPr marL="914333" indent="0">
              <a:buNone/>
              <a:defRPr sz="1000"/>
            </a:lvl3pPr>
            <a:lvl4pPr marL="1371498" indent="0">
              <a:buNone/>
              <a:defRPr sz="900"/>
            </a:lvl4pPr>
            <a:lvl5pPr marL="1828664" indent="0">
              <a:buNone/>
              <a:defRPr sz="900"/>
            </a:lvl5pPr>
            <a:lvl6pPr marL="2285829" indent="0">
              <a:buNone/>
              <a:defRPr sz="900"/>
            </a:lvl6pPr>
            <a:lvl7pPr marL="2742995" indent="0">
              <a:buNone/>
              <a:defRPr sz="900"/>
            </a:lvl7pPr>
            <a:lvl8pPr marL="3200160" indent="0">
              <a:buNone/>
              <a:defRPr sz="900"/>
            </a:lvl8pPr>
            <a:lvl9pPr marL="3657326" indent="0">
              <a:buNone/>
              <a:defRPr sz="900"/>
            </a:lvl9pPr>
          </a:lstStyle>
          <a:p>
            <a:pPr lvl="0"/>
            <a:r>
              <a:rPr lang="zh-CN" altLang="en-US" dirty="0"/>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6F51E45C-1C76-4E61-88B6-E9432230EF33}" type="datetime1">
              <a:rPr lang="zh-CN" altLang="en-US"/>
              <a:pPr>
                <a:defRPr/>
              </a:pPr>
              <a:t>2024/9/24</a:t>
            </a:fld>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100666E0-A8B4-4F6B-910C-4FAFEA2D33B2}" type="slidenum">
              <a:rPr lang="en-US" altLang="zh-CN"/>
              <a:pPr>
                <a:defRPr/>
              </a:pPr>
              <a:t>‹#›</a:t>
            </a:fld>
            <a:endParaRPr lang="en-US" altLang="zh-CN"/>
          </a:p>
        </p:txBody>
      </p:sp>
    </p:spTree>
    <p:extLst>
      <p:ext uri="{BB962C8B-B14F-4D97-AF65-F5344CB8AC3E}">
        <p14:creationId xmlns:p14="http://schemas.microsoft.com/office/powerpoint/2010/main" val="285168613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762000" y="4083918"/>
            <a:ext cx="6781800" cy="545232"/>
          </a:xfrm>
        </p:spPr>
        <p:txBody>
          <a:bodyPr>
            <a:normAutofit/>
          </a:bodyPr>
          <a:lstStyle>
            <a:lvl1pPr>
              <a:defRPr sz="4000"/>
            </a:lvl1pPr>
          </a:lstStyle>
          <a:p>
            <a:r>
              <a:rPr lang="zh-CN" altLang="en-US" dirty="0"/>
              <a:t>单击此处编辑母版标题样式</a:t>
            </a:r>
            <a:endParaRPr lang="en-US" dirty="0"/>
          </a:p>
        </p:txBody>
      </p:sp>
      <p:sp>
        <p:nvSpPr>
          <p:cNvPr id="3" name="Vertical Text Placeholder 2"/>
          <p:cNvSpPr>
            <a:spLocks noGrp="1"/>
          </p:cNvSpPr>
          <p:nvPr>
            <p:ph type="body" orient="vert" idx="1"/>
          </p:nvPr>
        </p:nvSpPr>
        <p:spPr>
          <a:xfrm>
            <a:off x="914400" y="514350"/>
            <a:ext cx="7239000" cy="3515562"/>
          </a:xfrm>
        </p:spPr>
        <p:txBody>
          <a:bodyPr vert="eaVert" ancho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lvl1pPr>
              <a:defRPr/>
            </a:lvl1pPr>
          </a:lstStyle>
          <a:p>
            <a:pPr>
              <a:defRPr/>
            </a:pPr>
            <a:fld id="{FA829F78-DCE4-4569-84D0-DF9627E32EF1}" type="datetime1">
              <a:rPr lang="zh-CN" altLang="en-US"/>
              <a:pPr>
                <a:defRPr/>
              </a:pPr>
              <a:t>2024/9/24</a:t>
            </a:fld>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F0721393-0A1F-4F2A-A219-302E40D891CF}" type="slidenum">
              <a:rPr lang="en-US" altLang="zh-CN"/>
              <a:pPr>
                <a:defRPr/>
              </a:pPr>
              <a:t>‹#›</a:t>
            </a:fld>
            <a:endParaRPr lang="en-US" altLang="zh-CN"/>
          </a:p>
        </p:txBody>
      </p:sp>
    </p:spTree>
    <p:extLst>
      <p:ext uri="{BB962C8B-B14F-4D97-AF65-F5344CB8AC3E}">
        <p14:creationId xmlns:p14="http://schemas.microsoft.com/office/powerpoint/2010/main" val="195926429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519522"/>
            <a:ext cx="1217712" cy="4052478"/>
          </a:xfrm>
        </p:spPr>
        <p:txBody>
          <a:bodyPr vert="eaVert">
            <a:normAutofit/>
          </a:bodyPr>
          <a:lstStyle>
            <a:lvl1pPr>
              <a:defRPr sz="4000"/>
            </a:lvl1pPr>
          </a:lstStyle>
          <a:p>
            <a:r>
              <a:rPr lang="zh-CN" altLang="en-US" dirty="0"/>
              <a:t>单击此处编辑母版标题样式</a:t>
            </a:r>
            <a:endParaRPr lang="en-US" dirty="0"/>
          </a:p>
        </p:txBody>
      </p:sp>
      <p:sp>
        <p:nvSpPr>
          <p:cNvPr id="3" name="Vertical Text Placeholder 2"/>
          <p:cNvSpPr>
            <a:spLocks noGrp="1"/>
          </p:cNvSpPr>
          <p:nvPr>
            <p:ph type="body" orient="vert" idx="1"/>
          </p:nvPr>
        </p:nvSpPr>
        <p:spPr>
          <a:xfrm>
            <a:off x="2051721" y="514351"/>
            <a:ext cx="6254080" cy="3657600"/>
          </a:xfrm>
        </p:spPr>
        <p:txBody>
          <a:bodyPr vert="eaVert" ancho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BE269BD0-892B-4D64-89C9-DCC18E49D082}" type="datetime1">
              <a:rPr lang="zh-CN" altLang="en-US"/>
              <a:pPr>
                <a:defRPr/>
              </a:pPr>
              <a:t>2024/9/24</a:t>
            </a:fld>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0A539216-FBE2-4484-9359-DF5C4DE9AA53}" type="slidenum">
              <a:rPr lang="en-US" altLang="zh-CN"/>
              <a:pPr>
                <a:defRPr/>
              </a:pPr>
              <a:t>‹#›</a:t>
            </a:fld>
            <a:endParaRPr lang="en-US" altLang="zh-CN"/>
          </a:p>
        </p:txBody>
      </p:sp>
    </p:spTree>
    <p:extLst>
      <p:ext uri="{BB962C8B-B14F-4D97-AF65-F5344CB8AC3E}">
        <p14:creationId xmlns:p14="http://schemas.microsoft.com/office/powerpoint/2010/main" val="382069241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F97C75-78EB-4043-953B-95F867F42CEE}"/>
              </a:ext>
            </a:extLst>
          </p:cNvPr>
          <p:cNvSpPr>
            <a:spLocks noGrp="1"/>
          </p:cNvSpPr>
          <p:nvPr>
            <p:ph type="ctrTitle"/>
          </p:nvPr>
        </p:nvSpPr>
        <p:spPr>
          <a:xfrm>
            <a:off x="1143000" y="841772"/>
            <a:ext cx="6858000" cy="1790700"/>
          </a:xfrm>
        </p:spPr>
        <p:txBody>
          <a:bodyPr anchor="b"/>
          <a:lstStyle>
            <a:lvl1pPr algn="ctr">
              <a:defRPr sz="4500"/>
            </a:lvl1pPr>
          </a:lstStyle>
          <a:p>
            <a:r>
              <a:rPr kumimoji="1" lang="zh-CN" altLang="en-US" dirty="0"/>
              <a:t>单击此处编辑母版标题样式</a:t>
            </a:r>
          </a:p>
        </p:txBody>
      </p:sp>
      <p:sp>
        <p:nvSpPr>
          <p:cNvPr id="3" name="副标题 2">
            <a:extLst>
              <a:ext uri="{FF2B5EF4-FFF2-40B4-BE49-F238E27FC236}">
                <a16:creationId xmlns:a16="http://schemas.microsoft.com/office/drawing/2014/main" id="{421C1163-5F70-9046-86B2-81951DCE1A96}"/>
              </a:ext>
            </a:extLst>
          </p:cNvPr>
          <p:cNvSpPr>
            <a:spLocks noGrp="1"/>
          </p:cNvSpPr>
          <p:nvPr>
            <p:ph type="subTitle" idx="1"/>
          </p:nvPr>
        </p:nvSpPr>
        <p:spPr>
          <a:xfrm>
            <a:off x="1143000" y="2701528"/>
            <a:ext cx="6858000" cy="1241822"/>
          </a:xfrm>
        </p:spPr>
        <p:txBody>
          <a:bodyPr/>
          <a:lstStyle>
            <a:lvl1pPr marL="0" indent="0" algn="ctr">
              <a:buNone/>
              <a:defRPr sz="1800"/>
            </a:lvl1pPr>
            <a:lvl2pPr marL="342875" indent="0" algn="ctr">
              <a:buNone/>
              <a:defRPr sz="1500"/>
            </a:lvl2pPr>
            <a:lvl3pPr marL="685749" indent="0" algn="ctr">
              <a:buNone/>
              <a:defRPr sz="140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kumimoji="1" lang="zh-CN" altLang="en-US" dirty="0"/>
              <a:t>单击此处编辑母版副标题样式</a:t>
            </a:r>
          </a:p>
        </p:txBody>
      </p:sp>
      <p:sp>
        <p:nvSpPr>
          <p:cNvPr id="7" name="矩形 6">
            <a:extLst>
              <a:ext uri="{FF2B5EF4-FFF2-40B4-BE49-F238E27FC236}">
                <a16:creationId xmlns:a16="http://schemas.microsoft.com/office/drawing/2014/main" id="{B6F9E280-F138-8142-8DB1-324EA9F38324}"/>
              </a:ext>
            </a:extLst>
          </p:cNvPr>
          <p:cNvSpPr/>
          <p:nvPr userDrawn="1"/>
        </p:nvSpPr>
        <p:spPr>
          <a:xfrm>
            <a:off x="-7455" y="-6470"/>
            <a:ext cx="6980627" cy="425858"/>
          </a:xfrm>
          <a:prstGeom prst="rect">
            <a:avLst/>
          </a:prstGeom>
          <a:solidFill>
            <a:srgbClr val="5B307E"/>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rtlCol="0" anchor="ctr"/>
          <a:lstStyle/>
          <a:p>
            <a:pPr algn="ctr" defTabSz="685749" eaLnBrk="1" fontAlgn="auto" hangingPunct="1">
              <a:spcBef>
                <a:spcPts val="0"/>
              </a:spcBef>
              <a:spcAft>
                <a:spcPts val="0"/>
              </a:spcAft>
            </a:pPr>
            <a:r>
              <a:rPr lang="zh-CN" altLang="en-US" sz="2100" spc="450" dirty="0">
                <a:solidFill>
                  <a:prstClr val="white"/>
                </a:solidFill>
                <a:latin typeface="微软雅黑" panose="020B0503020204020204" pitchFamily="34" charset="-122"/>
                <a:ea typeface="微软雅黑" panose="020B0503020204020204" pitchFamily="34" charset="-122"/>
              </a:rPr>
              <a:t>计算机网络</a:t>
            </a:r>
          </a:p>
        </p:txBody>
      </p:sp>
      <p:sp>
        <p:nvSpPr>
          <p:cNvPr id="9" name="文本框 8">
            <a:extLst>
              <a:ext uri="{FF2B5EF4-FFF2-40B4-BE49-F238E27FC236}">
                <a16:creationId xmlns:a16="http://schemas.microsoft.com/office/drawing/2014/main" id="{56DF02C2-66E0-594F-914D-47F0EC7AA666}"/>
              </a:ext>
            </a:extLst>
          </p:cNvPr>
          <p:cNvSpPr txBox="1"/>
          <p:nvPr userDrawn="1"/>
        </p:nvSpPr>
        <p:spPr>
          <a:xfrm>
            <a:off x="7114846" y="67962"/>
            <a:ext cx="1785582" cy="288539"/>
          </a:xfrm>
          <a:prstGeom prst="rect">
            <a:avLst/>
          </a:prstGeom>
          <a:noFill/>
        </p:spPr>
        <p:txBody>
          <a:bodyPr wrap="none" lIns="68576" tIns="34289" rIns="68576" bIns="34289" rtlCol="0">
            <a:spAutoFit/>
          </a:bodyPr>
          <a:lstStyle/>
          <a:p>
            <a:pPr algn="r" defTabSz="685749" eaLnBrk="1" fontAlgn="auto" hangingPunct="1">
              <a:spcBef>
                <a:spcPts val="0"/>
              </a:spcBef>
              <a:spcAft>
                <a:spcPts val="0"/>
              </a:spcAft>
            </a:pPr>
            <a:r>
              <a:rPr lang="zh-CN" altLang="en-US" sz="1400" spc="450" dirty="0">
                <a:solidFill>
                  <a:srgbClr val="5B307E"/>
                </a:solidFill>
                <a:latin typeface="微软雅黑" panose="020B0503020204020204" pitchFamily="34" charset="-122"/>
                <a:ea typeface="微软雅黑" panose="020B0503020204020204" pitchFamily="34" charset="-122"/>
              </a:rPr>
              <a:t>众筹</a:t>
            </a:r>
            <a:r>
              <a:rPr lang="en-US" altLang="zh-CN" sz="1400" spc="450" dirty="0">
                <a:solidFill>
                  <a:srgbClr val="5B307E"/>
                </a:solidFill>
                <a:latin typeface="微软雅黑" panose="020B0503020204020204" pitchFamily="34" charset="-122"/>
                <a:ea typeface="微软雅黑" panose="020B0503020204020204" pitchFamily="34" charset="-122"/>
              </a:rPr>
              <a:t>·</a:t>
            </a:r>
            <a:r>
              <a:rPr lang="zh-CN" altLang="en-US" sz="1400" spc="450" dirty="0">
                <a:solidFill>
                  <a:srgbClr val="5B307E"/>
                </a:solidFill>
                <a:latin typeface="微软雅黑" panose="020B0503020204020204" pitchFamily="34" charset="-122"/>
                <a:ea typeface="微软雅黑" panose="020B0503020204020204" pitchFamily="34" charset="-122"/>
              </a:rPr>
              <a:t>网络</a:t>
            </a:r>
            <a:r>
              <a:rPr lang="en-US" altLang="zh-CN" sz="1400" spc="450" dirty="0">
                <a:solidFill>
                  <a:srgbClr val="5B307E"/>
                </a:solidFill>
                <a:latin typeface="微软雅黑" panose="020B0503020204020204" pitchFamily="34" charset="-122"/>
                <a:ea typeface="微软雅黑" panose="020B0503020204020204" pitchFamily="34" charset="-122"/>
              </a:rPr>
              <a:t>·</a:t>
            </a:r>
            <a:r>
              <a:rPr lang="zh-CN" altLang="en-US" sz="1400" spc="450" dirty="0">
                <a:solidFill>
                  <a:srgbClr val="5B307E"/>
                </a:solidFill>
                <a:latin typeface="微软雅黑" panose="020B0503020204020204" pitchFamily="34" charset="-122"/>
                <a:ea typeface="微软雅黑" panose="020B0503020204020204" pitchFamily="34" charset="-122"/>
              </a:rPr>
              <a:t>分享</a:t>
            </a:r>
          </a:p>
        </p:txBody>
      </p:sp>
      <p:grpSp>
        <p:nvGrpSpPr>
          <p:cNvPr id="26" name="组合 25">
            <a:extLst>
              <a:ext uri="{FF2B5EF4-FFF2-40B4-BE49-F238E27FC236}">
                <a16:creationId xmlns:a16="http://schemas.microsoft.com/office/drawing/2014/main" id="{8AB2E87B-2061-474F-BD6B-FFB3E5285CE9}"/>
              </a:ext>
            </a:extLst>
          </p:cNvPr>
          <p:cNvGrpSpPr/>
          <p:nvPr userDrawn="1"/>
        </p:nvGrpSpPr>
        <p:grpSpPr>
          <a:xfrm>
            <a:off x="3578831" y="4484565"/>
            <a:ext cx="2025457" cy="587340"/>
            <a:chOff x="4858653" y="5979422"/>
            <a:chExt cx="2700610" cy="783120"/>
          </a:xfrm>
        </p:grpSpPr>
        <p:grpSp>
          <p:nvGrpSpPr>
            <p:cNvPr id="24" name="组合 23">
              <a:extLst>
                <a:ext uri="{FF2B5EF4-FFF2-40B4-BE49-F238E27FC236}">
                  <a16:creationId xmlns:a16="http://schemas.microsoft.com/office/drawing/2014/main" id="{ABB9B9B8-F63F-5C48-98A1-BF8860F585BF}"/>
                </a:ext>
              </a:extLst>
            </p:cNvPr>
            <p:cNvGrpSpPr/>
            <p:nvPr userDrawn="1"/>
          </p:nvGrpSpPr>
          <p:grpSpPr>
            <a:xfrm>
              <a:off x="4858653" y="5979422"/>
              <a:ext cx="867188" cy="742053"/>
              <a:chOff x="901977" y="761321"/>
              <a:chExt cx="1281319" cy="1139058"/>
            </a:xfrm>
          </p:grpSpPr>
          <p:sp>
            <p:nvSpPr>
              <p:cNvPr id="10" name="矩形 9">
                <a:extLst>
                  <a:ext uri="{FF2B5EF4-FFF2-40B4-BE49-F238E27FC236}">
                    <a16:creationId xmlns:a16="http://schemas.microsoft.com/office/drawing/2014/main" id="{D1B680A8-BC74-BA43-BB0D-C8F8C7B77C8F}"/>
                  </a:ext>
                </a:extLst>
              </p:cNvPr>
              <p:cNvSpPr/>
              <p:nvPr userDrawn="1"/>
            </p:nvSpPr>
            <p:spPr>
              <a:xfrm>
                <a:off x="901977" y="761321"/>
                <a:ext cx="1281319" cy="1139058"/>
              </a:xfrm>
              <a:prstGeom prst="rect">
                <a:avLst/>
              </a:prstGeom>
              <a:solidFill>
                <a:srgbClr val="5C30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49" eaLnBrk="1" fontAlgn="auto" hangingPunct="1">
                  <a:spcBef>
                    <a:spcPts val="0"/>
                  </a:spcBef>
                  <a:spcAft>
                    <a:spcPts val="0"/>
                  </a:spcAft>
                </a:pPr>
                <a:endParaRPr kumimoji="1" lang="zh-CN" altLang="en-US" sz="1400" dirty="0">
                  <a:solidFill>
                    <a:srgbClr val="5C307E"/>
                  </a:solidFill>
                </a:endParaRPr>
              </a:p>
            </p:txBody>
          </p:sp>
          <p:grpSp>
            <p:nvGrpSpPr>
              <p:cNvPr id="11" name="组合 10">
                <a:extLst>
                  <a:ext uri="{FF2B5EF4-FFF2-40B4-BE49-F238E27FC236}">
                    <a16:creationId xmlns:a16="http://schemas.microsoft.com/office/drawing/2014/main" id="{3F50F50E-8A90-104F-B899-DE9D869B8A5F}"/>
                  </a:ext>
                </a:extLst>
              </p:cNvPr>
              <p:cNvGrpSpPr/>
              <p:nvPr userDrawn="1"/>
            </p:nvGrpSpPr>
            <p:grpSpPr>
              <a:xfrm>
                <a:off x="1031055" y="907676"/>
                <a:ext cx="1013957" cy="853426"/>
                <a:chOff x="1368170" y="664579"/>
                <a:chExt cx="550582" cy="439737"/>
              </a:xfrm>
              <a:solidFill>
                <a:schemeClr val="bg1"/>
              </a:solidFill>
            </p:grpSpPr>
            <p:sp>
              <p:nvSpPr>
                <p:cNvPr id="12" name="Freeform 1">
                  <a:extLst>
                    <a:ext uri="{FF2B5EF4-FFF2-40B4-BE49-F238E27FC236}">
                      <a16:creationId xmlns:a16="http://schemas.microsoft.com/office/drawing/2014/main" id="{D5F846F9-652E-1B4D-9692-FE9281D20E9C}"/>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3" name="Freeform 2">
                  <a:extLst>
                    <a:ext uri="{FF2B5EF4-FFF2-40B4-BE49-F238E27FC236}">
                      <a16:creationId xmlns:a16="http://schemas.microsoft.com/office/drawing/2014/main" id="{29E72527-4F98-5C42-A871-1F1811E8F11A}"/>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4" name="Freeform 3">
                  <a:extLst>
                    <a:ext uri="{FF2B5EF4-FFF2-40B4-BE49-F238E27FC236}">
                      <a16:creationId xmlns:a16="http://schemas.microsoft.com/office/drawing/2014/main" id="{E5209C47-8580-2040-BA4C-C66647BCADD2}"/>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5" name="Freeform 4">
                  <a:extLst>
                    <a:ext uri="{FF2B5EF4-FFF2-40B4-BE49-F238E27FC236}">
                      <a16:creationId xmlns:a16="http://schemas.microsoft.com/office/drawing/2014/main" id="{8D752D59-1EE5-1646-B01E-BA47AB38FFEC}"/>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6" name="Freeform 5">
                  <a:extLst>
                    <a:ext uri="{FF2B5EF4-FFF2-40B4-BE49-F238E27FC236}">
                      <a16:creationId xmlns:a16="http://schemas.microsoft.com/office/drawing/2014/main" id="{736C1717-3251-C843-B909-26D88513A992}"/>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7" name="Freeform 6">
                  <a:extLst>
                    <a:ext uri="{FF2B5EF4-FFF2-40B4-BE49-F238E27FC236}">
                      <a16:creationId xmlns:a16="http://schemas.microsoft.com/office/drawing/2014/main" id="{A3B338F7-55A4-4740-9066-F03D0DE3B4C8}"/>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8" name="Freeform 7">
                  <a:extLst>
                    <a:ext uri="{FF2B5EF4-FFF2-40B4-BE49-F238E27FC236}">
                      <a16:creationId xmlns:a16="http://schemas.microsoft.com/office/drawing/2014/main" id="{4141CE36-498C-CB43-8361-06B6ABAF9EAA}"/>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9" name="Freeform 8">
                  <a:extLst>
                    <a:ext uri="{FF2B5EF4-FFF2-40B4-BE49-F238E27FC236}">
                      <a16:creationId xmlns:a16="http://schemas.microsoft.com/office/drawing/2014/main" id="{8C0DB147-A359-BD41-A434-9663F54133EF}"/>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0" name="Freeform 9">
                  <a:extLst>
                    <a:ext uri="{FF2B5EF4-FFF2-40B4-BE49-F238E27FC236}">
                      <a16:creationId xmlns:a16="http://schemas.microsoft.com/office/drawing/2014/main" id="{C6F23298-B6AB-BA43-B481-2717E0BC3632}"/>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1" name="Freeform 10">
                  <a:extLst>
                    <a:ext uri="{FF2B5EF4-FFF2-40B4-BE49-F238E27FC236}">
                      <a16:creationId xmlns:a16="http://schemas.microsoft.com/office/drawing/2014/main" id="{358E77EF-FA74-0941-A231-8FD607054BBA}"/>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2" name="Freeform 11">
                  <a:extLst>
                    <a:ext uri="{FF2B5EF4-FFF2-40B4-BE49-F238E27FC236}">
                      <a16:creationId xmlns:a16="http://schemas.microsoft.com/office/drawing/2014/main" id="{C4AC1E84-A6C9-AC43-8829-ADA26407D647}"/>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grpSp>
        </p:grpSp>
        <p:sp>
          <p:nvSpPr>
            <p:cNvPr id="25" name="文本框 24">
              <a:extLst>
                <a:ext uri="{FF2B5EF4-FFF2-40B4-BE49-F238E27FC236}">
                  <a16:creationId xmlns:a16="http://schemas.microsoft.com/office/drawing/2014/main" id="{C343F0B3-495F-9444-816E-38B2C9F55C5E}"/>
                </a:ext>
              </a:extLst>
            </p:cNvPr>
            <p:cNvSpPr txBox="1"/>
            <p:nvPr userDrawn="1"/>
          </p:nvSpPr>
          <p:spPr>
            <a:xfrm>
              <a:off x="5731412" y="5979422"/>
              <a:ext cx="1827851" cy="783120"/>
            </a:xfrm>
            <a:prstGeom prst="rect">
              <a:avLst/>
            </a:prstGeom>
            <a:noFill/>
          </p:spPr>
          <p:txBody>
            <a:bodyPr wrap="none" rtlCol="0">
              <a:spAutoFit/>
            </a:bodyPr>
            <a:lstStyle/>
            <a:p>
              <a:pPr algn="ctr" defTabSz="685749" eaLnBrk="1" fontAlgn="auto" hangingPunct="1">
                <a:spcBef>
                  <a:spcPts val="450"/>
                </a:spcBef>
                <a:spcAft>
                  <a:spcPts val="0"/>
                </a:spcAft>
              </a:pPr>
              <a:r>
                <a:rPr lang="zh-CN" altLang="en-US" sz="1400" spc="450" dirty="0">
                  <a:solidFill>
                    <a:srgbClr val="5B307E"/>
                  </a:solidFill>
                  <a:latin typeface="微软雅黑" panose="020B0503020204020204" pitchFamily="34" charset="-122"/>
                  <a:ea typeface="微软雅黑" panose="020B0503020204020204" pitchFamily="34" charset="-122"/>
                </a:rPr>
                <a:t>计算机网络</a:t>
              </a:r>
              <a:endParaRPr lang="en-US" altLang="zh-CN" sz="1400" spc="450" dirty="0">
                <a:solidFill>
                  <a:srgbClr val="5B307E"/>
                </a:solidFill>
                <a:latin typeface="微软雅黑" panose="020B0503020204020204" pitchFamily="34" charset="-122"/>
                <a:ea typeface="微软雅黑" panose="020B0503020204020204" pitchFamily="34" charset="-122"/>
              </a:endParaRPr>
            </a:p>
            <a:p>
              <a:pPr algn="ctr" defTabSz="685749" eaLnBrk="1" fontAlgn="auto" hangingPunct="1">
                <a:spcBef>
                  <a:spcPts val="450"/>
                </a:spcBef>
                <a:spcAft>
                  <a:spcPts val="0"/>
                </a:spcAft>
              </a:pPr>
              <a:r>
                <a:rPr lang="zh-CN" altLang="en-US" sz="1400" spc="450" dirty="0">
                  <a:solidFill>
                    <a:srgbClr val="5B307E"/>
                  </a:solidFill>
                  <a:latin typeface="微软雅黑" panose="020B0503020204020204" pitchFamily="34" charset="-122"/>
                  <a:ea typeface="微软雅黑" panose="020B0503020204020204" pitchFamily="34" charset="-122"/>
                </a:rPr>
                <a:t>教案社区</a:t>
              </a:r>
            </a:p>
          </p:txBody>
        </p:sp>
      </p:grpSp>
    </p:spTree>
    <p:extLst>
      <p:ext uri="{BB962C8B-B14F-4D97-AF65-F5344CB8AC3E}">
        <p14:creationId xmlns:p14="http://schemas.microsoft.com/office/powerpoint/2010/main" val="398297002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9" name="矩形 38">
            <a:extLst>
              <a:ext uri="{FF2B5EF4-FFF2-40B4-BE49-F238E27FC236}">
                <a16:creationId xmlns:a16="http://schemas.microsoft.com/office/drawing/2014/main" id="{FBB5D1D6-FEDC-364E-ADD0-80C842FD6986}"/>
              </a:ext>
            </a:extLst>
          </p:cNvPr>
          <p:cNvSpPr/>
          <p:nvPr userDrawn="1"/>
        </p:nvSpPr>
        <p:spPr>
          <a:xfrm>
            <a:off x="500877" y="406166"/>
            <a:ext cx="381985" cy="374211"/>
          </a:xfrm>
          <a:prstGeom prst="rect">
            <a:avLst/>
          </a:prstGeom>
          <a:solidFill>
            <a:srgbClr val="5C307E"/>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rtlCol="0" anchor="ctr"/>
          <a:lstStyle/>
          <a:p>
            <a:pPr algn="ctr" defTabSz="685749" eaLnBrk="1" fontAlgn="auto" hangingPunct="1">
              <a:spcBef>
                <a:spcPts val="0"/>
              </a:spcBef>
              <a:spcAft>
                <a:spcPts val="0"/>
              </a:spcAft>
            </a:pPr>
            <a:endParaRPr kumimoji="1" lang="zh-CN" altLang="en-US" sz="1400" dirty="0">
              <a:solidFill>
                <a:srgbClr val="5C307E"/>
              </a:solidFill>
            </a:endParaRPr>
          </a:p>
        </p:txBody>
      </p:sp>
      <p:sp>
        <p:nvSpPr>
          <p:cNvPr id="2" name="标题 1">
            <a:extLst>
              <a:ext uri="{FF2B5EF4-FFF2-40B4-BE49-F238E27FC236}">
                <a16:creationId xmlns:a16="http://schemas.microsoft.com/office/drawing/2014/main" id="{223457C5-5D0E-4F46-9D0B-7EA2985DFFE7}"/>
              </a:ext>
            </a:extLst>
          </p:cNvPr>
          <p:cNvSpPr>
            <a:spLocks noGrp="1"/>
          </p:cNvSpPr>
          <p:nvPr>
            <p:ph type="title"/>
          </p:nvPr>
        </p:nvSpPr>
        <p:spPr/>
        <p:txBody>
          <a:bodyPr>
            <a:normAutofit/>
          </a:bodyPr>
          <a:lstStyle>
            <a:lvl1pPr>
              <a:defRPr sz="3000"/>
            </a:lvl1pPr>
          </a:lstStyle>
          <a:p>
            <a:r>
              <a:rPr kumimoji="1" lang="zh-CN" altLang="en-US" dirty="0"/>
              <a:t>单击此处编辑母版标题样式</a:t>
            </a:r>
          </a:p>
        </p:txBody>
      </p:sp>
      <p:sp>
        <p:nvSpPr>
          <p:cNvPr id="3" name="内容占位符 2">
            <a:extLst>
              <a:ext uri="{FF2B5EF4-FFF2-40B4-BE49-F238E27FC236}">
                <a16:creationId xmlns:a16="http://schemas.microsoft.com/office/drawing/2014/main" id="{D2FA45BE-434F-B44C-99F8-C563AC076A02}"/>
              </a:ext>
            </a:extLst>
          </p:cNvPr>
          <p:cNvSpPr>
            <a:spLocks noGrp="1"/>
          </p:cNvSpPr>
          <p:nvPr>
            <p:ph idx="1"/>
          </p:nvPr>
        </p:nvSpPr>
        <p:spPr>
          <a:xfrm>
            <a:off x="628650" y="1133071"/>
            <a:ext cx="7886700" cy="3440021"/>
          </a:xfrm>
        </p:spPr>
        <p:txBody>
          <a:bodyPr/>
          <a:lstStyle>
            <a:lvl1pPr marL="270254" indent="-270254">
              <a:lnSpc>
                <a:spcPct val="100000"/>
              </a:lnSpc>
              <a:spcBef>
                <a:spcPts val="450"/>
              </a:spcBef>
              <a:buFont typeface="Wingdings" pitchFamily="2" charset="2"/>
              <a:buChar char="Ø"/>
              <a:tabLst/>
              <a:defRPr/>
            </a:lvl1pPr>
            <a:lvl2pPr>
              <a:lnSpc>
                <a:spcPct val="100000"/>
              </a:lnSpc>
              <a:spcBef>
                <a:spcPts val="450"/>
              </a:spcBef>
              <a:buFont typeface="Arial" panose="020B0604020202020204" pitchFamily="34" charset="0"/>
              <a:buChar char="•"/>
              <a:defRPr/>
            </a:lvl2pPr>
            <a:lvl3pPr>
              <a:lnSpc>
                <a:spcPct val="100000"/>
              </a:lnSpc>
              <a:spcBef>
                <a:spcPts val="450"/>
              </a:spcBef>
              <a:defRPr/>
            </a:lvl3pPr>
            <a:lvl4pPr>
              <a:lnSpc>
                <a:spcPct val="100000"/>
              </a:lnSpc>
              <a:spcBef>
                <a:spcPts val="450"/>
              </a:spcBef>
              <a:defRPr/>
            </a:lvl4pPr>
            <a:lvl5pPr>
              <a:lnSpc>
                <a:spcPct val="100000"/>
              </a:lnSpc>
              <a:spcBef>
                <a:spcPts val="450"/>
              </a:spcBef>
              <a:defRPr/>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日期占位符 3">
            <a:extLst>
              <a:ext uri="{FF2B5EF4-FFF2-40B4-BE49-F238E27FC236}">
                <a16:creationId xmlns:a16="http://schemas.microsoft.com/office/drawing/2014/main" id="{5A1C8C13-A111-E44B-BB6E-32C9AFF870A6}"/>
              </a:ext>
            </a:extLst>
          </p:cNvPr>
          <p:cNvSpPr>
            <a:spLocks noGrp="1"/>
          </p:cNvSpPr>
          <p:nvPr>
            <p:ph type="dt" sz="half" idx="10"/>
          </p:nvPr>
        </p:nvSpPr>
        <p:spPr>
          <a:xfrm>
            <a:off x="148001" y="4866978"/>
            <a:ext cx="2057400" cy="273844"/>
          </a:xfrm>
          <a:prstGeom prst="rect">
            <a:avLst/>
          </a:prstGeom>
        </p:spPr>
        <p:txBody>
          <a:bodyPr/>
          <a:lstStyle/>
          <a:p>
            <a:r>
              <a:rPr kumimoji="1" lang="en-US" altLang="zh-CN">
                <a:solidFill>
                  <a:prstClr val="white">
                    <a:lumMod val="65000"/>
                  </a:prstClr>
                </a:solidFill>
              </a:rPr>
              <a:t>1.1 </a:t>
            </a:r>
            <a:r>
              <a:rPr kumimoji="1" lang="zh-CN" altLang="en-US">
                <a:solidFill>
                  <a:prstClr val="white">
                    <a:lumMod val="65000"/>
                  </a:prstClr>
                </a:solidFill>
              </a:rPr>
              <a:t>模板使用说明</a:t>
            </a:r>
            <a:endParaRPr kumimoji="1" lang="zh-CN" altLang="en-US" dirty="0">
              <a:solidFill>
                <a:prstClr val="white">
                  <a:lumMod val="65000"/>
                </a:prstClr>
              </a:solidFill>
            </a:endParaRPr>
          </a:p>
        </p:txBody>
      </p:sp>
      <p:sp>
        <p:nvSpPr>
          <p:cNvPr id="5" name="页脚占位符 4">
            <a:extLst>
              <a:ext uri="{FF2B5EF4-FFF2-40B4-BE49-F238E27FC236}">
                <a16:creationId xmlns:a16="http://schemas.microsoft.com/office/drawing/2014/main" id="{3A7B7B75-EEC1-2D4D-AB7C-5A3514969529}"/>
              </a:ext>
            </a:extLst>
          </p:cNvPr>
          <p:cNvSpPr>
            <a:spLocks noGrp="1"/>
          </p:cNvSpPr>
          <p:nvPr>
            <p:ph type="ftr" sz="quarter" idx="11"/>
          </p:nvPr>
        </p:nvSpPr>
        <p:spPr>
          <a:xfrm>
            <a:off x="3028950" y="4866978"/>
            <a:ext cx="3086100" cy="273844"/>
          </a:xfrm>
          <a:prstGeom prst="rect">
            <a:avLst/>
          </a:prstGeom>
        </p:spPr>
        <p:txBody>
          <a:bodyPr/>
          <a:lstStyle/>
          <a:p>
            <a:r>
              <a:rPr kumimoji="1" lang="zh-CN" altLang="en-US" dirty="0">
                <a:solidFill>
                  <a:prstClr val="white">
                    <a:lumMod val="65000"/>
                  </a:prstClr>
                </a:solidFill>
              </a:rPr>
              <a:t>引自：</a:t>
            </a:r>
            <a:r>
              <a:rPr kumimoji="1" lang="en-US" altLang="zh-CN" dirty="0">
                <a:solidFill>
                  <a:prstClr val="white">
                    <a:lumMod val="65000"/>
                  </a:prstClr>
                </a:solidFill>
              </a:rPr>
              <a:t>XXXXX</a:t>
            </a:r>
            <a:r>
              <a:rPr kumimoji="1" lang="zh-CN" altLang="en-US" dirty="0">
                <a:solidFill>
                  <a:prstClr val="white">
                    <a:lumMod val="65000"/>
                  </a:prstClr>
                </a:solidFill>
              </a:rPr>
              <a:t>（如果需要）</a:t>
            </a:r>
          </a:p>
        </p:txBody>
      </p:sp>
      <p:sp>
        <p:nvSpPr>
          <p:cNvPr id="6" name="灯片编号占位符 5">
            <a:extLst>
              <a:ext uri="{FF2B5EF4-FFF2-40B4-BE49-F238E27FC236}">
                <a16:creationId xmlns:a16="http://schemas.microsoft.com/office/drawing/2014/main" id="{8FDBE6BC-6A1B-1944-BBB6-30FD8C33B360}"/>
              </a:ext>
            </a:extLst>
          </p:cNvPr>
          <p:cNvSpPr>
            <a:spLocks noGrp="1"/>
          </p:cNvSpPr>
          <p:nvPr>
            <p:ph type="sldNum" sz="quarter" idx="12"/>
          </p:nvPr>
        </p:nvSpPr>
        <p:spPr>
          <a:xfrm>
            <a:off x="6515110" y="4866978"/>
            <a:ext cx="2489753" cy="273844"/>
          </a:xfrm>
          <a:prstGeom prst="rect">
            <a:avLst/>
          </a:prstGeom>
        </p:spPr>
        <p:txBody>
          <a:bodyPr/>
          <a:lstStyle/>
          <a:p>
            <a:fld id="{8D4D1E41-7A09-AB4A-A4E1-09765ADA2698}" type="slidenum">
              <a:rPr kumimoji="1" lang="zh-CN" altLang="en-US" smtClean="0">
                <a:solidFill>
                  <a:prstClr val="white">
                    <a:lumMod val="65000"/>
                  </a:prstClr>
                </a:solidFill>
              </a:rPr>
              <a:pPr/>
              <a:t>‹#›</a:t>
            </a:fld>
            <a:endParaRPr kumimoji="1" lang="zh-CN" altLang="en-US" dirty="0">
              <a:solidFill>
                <a:prstClr val="white">
                  <a:lumMod val="65000"/>
                </a:prstClr>
              </a:solidFill>
            </a:endParaRPr>
          </a:p>
        </p:txBody>
      </p:sp>
      <p:cxnSp>
        <p:nvCxnSpPr>
          <p:cNvPr id="40" name="直线连接符 39">
            <a:extLst>
              <a:ext uri="{FF2B5EF4-FFF2-40B4-BE49-F238E27FC236}">
                <a16:creationId xmlns:a16="http://schemas.microsoft.com/office/drawing/2014/main" id="{9E7AFED4-5702-094E-A3B8-21EB069F234E}"/>
              </a:ext>
            </a:extLst>
          </p:cNvPr>
          <p:cNvCxnSpPr>
            <a:cxnSpLocks/>
          </p:cNvCxnSpPr>
          <p:nvPr userDrawn="1"/>
        </p:nvCxnSpPr>
        <p:spPr>
          <a:xfrm>
            <a:off x="986093" y="933159"/>
            <a:ext cx="5471859" cy="0"/>
          </a:xfrm>
          <a:prstGeom prst="line">
            <a:avLst/>
          </a:prstGeom>
          <a:ln w="19050">
            <a:solidFill>
              <a:srgbClr val="5C307E"/>
            </a:solidFill>
          </a:ln>
        </p:spPr>
        <p:style>
          <a:lnRef idx="1">
            <a:schemeClr val="accent1"/>
          </a:lnRef>
          <a:fillRef idx="0">
            <a:schemeClr val="accent1"/>
          </a:fillRef>
          <a:effectRef idx="0">
            <a:schemeClr val="accent1"/>
          </a:effectRef>
          <a:fontRef idx="minor">
            <a:schemeClr val="tx1"/>
          </a:fontRef>
        </p:style>
      </p:cxnSp>
      <p:grpSp>
        <p:nvGrpSpPr>
          <p:cNvPr id="41" name="组合 40">
            <a:extLst>
              <a:ext uri="{FF2B5EF4-FFF2-40B4-BE49-F238E27FC236}">
                <a16:creationId xmlns:a16="http://schemas.microsoft.com/office/drawing/2014/main" id="{AB0058AB-B1F1-354B-AC17-D97CF5C61CCA}"/>
              </a:ext>
            </a:extLst>
          </p:cNvPr>
          <p:cNvGrpSpPr/>
          <p:nvPr userDrawn="1"/>
        </p:nvGrpSpPr>
        <p:grpSpPr>
          <a:xfrm>
            <a:off x="7387089" y="633169"/>
            <a:ext cx="1471114" cy="156259"/>
            <a:chOff x="1368170" y="1165302"/>
            <a:chExt cx="4139947" cy="439737"/>
          </a:xfrm>
        </p:grpSpPr>
        <p:grpSp>
          <p:nvGrpSpPr>
            <p:cNvPr id="42" name="组合 41">
              <a:extLst>
                <a:ext uri="{FF2B5EF4-FFF2-40B4-BE49-F238E27FC236}">
                  <a16:creationId xmlns:a16="http://schemas.microsoft.com/office/drawing/2014/main" id="{AAF2B681-E82A-B44D-9C2D-B50F21D83567}"/>
                </a:ext>
              </a:extLst>
            </p:cNvPr>
            <p:cNvGrpSpPr/>
            <p:nvPr/>
          </p:nvGrpSpPr>
          <p:grpSpPr>
            <a:xfrm>
              <a:off x="1368170" y="1165302"/>
              <a:ext cx="550582" cy="439737"/>
              <a:chOff x="1368170" y="664579"/>
              <a:chExt cx="550582" cy="439737"/>
            </a:xfrm>
          </p:grpSpPr>
          <p:sp>
            <p:nvSpPr>
              <p:cNvPr id="53" name="Freeform 1">
                <a:extLst>
                  <a:ext uri="{FF2B5EF4-FFF2-40B4-BE49-F238E27FC236}">
                    <a16:creationId xmlns:a16="http://schemas.microsoft.com/office/drawing/2014/main" id="{0961A78E-DF61-2349-8E10-2E9861DBEA9A}"/>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solidFill>
                <a:srgbClr val="D7222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4" name="Freeform 2">
                <a:extLst>
                  <a:ext uri="{FF2B5EF4-FFF2-40B4-BE49-F238E27FC236}">
                    <a16:creationId xmlns:a16="http://schemas.microsoft.com/office/drawing/2014/main" id="{1B3EB2F6-21CF-A24E-9B62-5D7928C20B20}"/>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solidFill>
                <a:srgbClr val="DD4A1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5" name="Freeform 3">
                <a:extLst>
                  <a:ext uri="{FF2B5EF4-FFF2-40B4-BE49-F238E27FC236}">
                    <a16:creationId xmlns:a16="http://schemas.microsoft.com/office/drawing/2014/main" id="{81A1399D-3A4A-4346-8C84-7B455211A803}"/>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solidFill>
                <a:srgbClr val="EA741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6" name="Freeform 4">
                <a:extLst>
                  <a:ext uri="{FF2B5EF4-FFF2-40B4-BE49-F238E27FC236}">
                    <a16:creationId xmlns:a16="http://schemas.microsoft.com/office/drawing/2014/main" id="{E9BBE6CF-9D5F-7A45-BADF-582C03D33AE6}"/>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solidFill>
                <a:srgbClr val="F6C40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7" name="Freeform 5">
                <a:extLst>
                  <a:ext uri="{FF2B5EF4-FFF2-40B4-BE49-F238E27FC236}">
                    <a16:creationId xmlns:a16="http://schemas.microsoft.com/office/drawing/2014/main" id="{4AA75148-84CF-0844-9DC3-A5A612E4F4BE}"/>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8" name="Freeform 6">
                <a:extLst>
                  <a:ext uri="{FF2B5EF4-FFF2-40B4-BE49-F238E27FC236}">
                    <a16:creationId xmlns:a16="http://schemas.microsoft.com/office/drawing/2014/main" id="{AB607A71-F482-B646-9976-486F89F11276}"/>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solidFill>
                <a:srgbClr val="157C5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9" name="Freeform 7">
                <a:extLst>
                  <a:ext uri="{FF2B5EF4-FFF2-40B4-BE49-F238E27FC236}">
                    <a16:creationId xmlns:a16="http://schemas.microsoft.com/office/drawing/2014/main" id="{6DA5CE31-3E42-6346-B29B-FE9FF265D7AD}"/>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solidFill>
                <a:srgbClr val="04944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60" name="Freeform 8">
                <a:extLst>
                  <a:ext uri="{FF2B5EF4-FFF2-40B4-BE49-F238E27FC236}">
                    <a16:creationId xmlns:a16="http://schemas.microsoft.com/office/drawing/2014/main" id="{CF0A24C0-A91E-F641-90F0-BC83EC452429}"/>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solidFill>
                <a:srgbClr val="48A83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61" name="Freeform 9">
                <a:extLst>
                  <a:ext uri="{FF2B5EF4-FFF2-40B4-BE49-F238E27FC236}">
                    <a16:creationId xmlns:a16="http://schemas.microsoft.com/office/drawing/2014/main" id="{310AF166-F554-F74D-AB72-E414E499E277}"/>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solidFill>
                <a:srgbClr val="B2CE2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62" name="Freeform 10">
                <a:extLst>
                  <a:ext uri="{FF2B5EF4-FFF2-40B4-BE49-F238E27FC236}">
                    <a16:creationId xmlns:a16="http://schemas.microsoft.com/office/drawing/2014/main" id="{8D3BD77D-1A93-E64A-9C17-6A3B016DF2E9}"/>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63" name="Freeform 11">
                <a:extLst>
                  <a:ext uri="{FF2B5EF4-FFF2-40B4-BE49-F238E27FC236}">
                    <a16:creationId xmlns:a16="http://schemas.microsoft.com/office/drawing/2014/main" id="{0D54B55E-B871-E543-9108-B4A5765745E5}"/>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grpSp>
        <p:grpSp>
          <p:nvGrpSpPr>
            <p:cNvPr id="43" name="组合 42">
              <a:extLst>
                <a:ext uri="{FF2B5EF4-FFF2-40B4-BE49-F238E27FC236}">
                  <a16:creationId xmlns:a16="http://schemas.microsoft.com/office/drawing/2014/main" id="{30A711A7-A169-8A41-85E2-EA40E3A3BB5F}"/>
                </a:ext>
              </a:extLst>
            </p:cNvPr>
            <p:cNvGrpSpPr/>
            <p:nvPr/>
          </p:nvGrpSpPr>
          <p:grpSpPr>
            <a:xfrm>
              <a:off x="2028870" y="1197389"/>
              <a:ext cx="3479247" cy="365353"/>
              <a:chOff x="2028870" y="696666"/>
              <a:chExt cx="3479247" cy="365353"/>
            </a:xfrm>
            <a:solidFill>
              <a:schemeClr val="bg1">
                <a:lumMod val="50000"/>
              </a:schemeClr>
            </a:solidFill>
          </p:grpSpPr>
          <p:sp>
            <p:nvSpPr>
              <p:cNvPr id="44" name="Freeform 12">
                <a:extLst>
                  <a:ext uri="{FF2B5EF4-FFF2-40B4-BE49-F238E27FC236}">
                    <a16:creationId xmlns:a16="http://schemas.microsoft.com/office/drawing/2014/main" id="{7E68957D-5A1D-C948-A5BC-A3888C640FE3}"/>
                  </a:ext>
                </a:extLst>
              </p:cNvPr>
              <p:cNvSpPr>
                <a:spLocks noChangeArrowheads="1"/>
              </p:cNvSpPr>
              <p:nvPr/>
            </p:nvSpPr>
            <p:spPr bwMode="auto">
              <a:xfrm>
                <a:off x="2028870" y="697395"/>
                <a:ext cx="358061" cy="363166"/>
              </a:xfrm>
              <a:custGeom>
                <a:avLst/>
                <a:gdLst>
                  <a:gd name="T0" fmla="*/ 121 w 2165"/>
                  <a:gd name="T1" fmla="*/ 758 h 2195"/>
                  <a:gd name="T2" fmla="*/ 0 w 2165"/>
                  <a:gd name="T3" fmla="*/ 758 h 2195"/>
                  <a:gd name="T4" fmla="*/ 0 w 2165"/>
                  <a:gd name="T5" fmla="*/ 582 h 2195"/>
                  <a:gd name="T6" fmla="*/ 463 w 2165"/>
                  <a:gd name="T7" fmla="*/ 582 h 2195"/>
                  <a:gd name="T8" fmla="*/ 463 w 2165"/>
                  <a:gd name="T9" fmla="*/ 1982 h 2195"/>
                  <a:gd name="T10" fmla="*/ 620 w 2165"/>
                  <a:gd name="T11" fmla="*/ 1982 h 2195"/>
                  <a:gd name="T12" fmla="*/ 620 w 2165"/>
                  <a:gd name="T13" fmla="*/ 2157 h 2195"/>
                  <a:gd name="T14" fmla="*/ 121 w 2165"/>
                  <a:gd name="T15" fmla="*/ 2157 h 2195"/>
                  <a:gd name="T16" fmla="*/ 121 w 2165"/>
                  <a:gd name="T17" fmla="*/ 758 h 2195"/>
                  <a:gd name="T18" fmla="*/ 467 w 2165"/>
                  <a:gd name="T19" fmla="*/ 51 h 2195"/>
                  <a:gd name="T20" fmla="*/ 467 w 2165"/>
                  <a:gd name="T21" fmla="*/ 462 h 2195"/>
                  <a:gd name="T22" fmla="*/ 121 w 2165"/>
                  <a:gd name="T23" fmla="*/ 462 h 2195"/>
                  <a:gd name="T24" fmla="*/ 121 w 2165"/>
                  <a:gd name="T25" fmla="*/ 51 h 2195"/>
                  <a:gd name="T26" fmla="*/ 467 w 2165"/>
                  <a:gd name="T27" fmla="*/ 51 h 2195"/>
                  <a:gd name="T28" fmla="*/ 629 w 2165"/>
                  <a:gd name="T29" fmla="*/ 906 h 2195"/>
                  <a:gd name="T30" fmla="*/ 629 w 2165"/>
                  <a:gd name="T31" fmla="*/ 730 h 2195"/>
                  <a:gd name="T32" fmla="*/ 1221 w 2165"/>
                  <a:gd name="T33" fmla="*/ 730 h 2195"/>
                  <a:gd name="T34" fmla="*/ 1221 w 2165"/>
                  <a:gd name="T35" fmla="*/ 0 h 2195"/>
                  <a:gd name="T36" fmla="*/ 1563 w 2165"/>
                  <a:gd name="T37" fmla="*/ 0 h 2195"/>
                  <a:gd name="T38" fmla="*/ 1563 w 2165"/>
                  <a:gd name="T39" fmla="*/ 730 h 2195"/>
                  <a:gd name="T40" fmla="*/ 2164 w 2165"/>
                  <a:gd name="T41" fmla="*/ 730 h 2195"/>
                  <a:gd name="T42" fmla="*/ 2164 w 2165"/>
                  <a:gd name="T43" fmla="*/ 906 h 2195"/>
                  <a:gd name="T44" fmla="*/ 1563 w 2165"/>
                  <a:gd name="T45" fmla="*/ 906 h 2195"/>
                  <a:gd name="T46" fmla="*/ 1563 w 2165"/>
                  <a:gd name="T47" fmla="*/ 2194 h 2195"/>
                  <a:gd name="T48" fmla="*/ 1221 w 2165"/>
                  <a:gd name="T49" fmla="*/ 2194 h 2195"/>
                  <a:gd name="T50" fmla="*/ 1221 w 2165"/>
                  <a:gd name="T51" fmla="*/ 906 h 2195"/>
                  <a:gd name="T52" fmla="*/ 629 w 2165"/>
                  <a:gd name="T53" fmla="*/ 90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5" h="2195">
                    <a:moveTo>
                      <a:pt x="121" y="758"/>
                    </a:moveTo>
                    <a:lnTo>
                      <a:pt x="0" y="758"/>
                    </a:lnTo>
                    <a:lnTo>
                      <a:pt x="0" y="582"/>
                    </a:lnTo>
                    <a:lnTo>
                      <a:pt x="463" y="582"/>
                    </a:lnTo>
                    <a:lnTo>
                      <a:pt x="463" y="1982"/>
                    </a:lnTo>
                    <a:lnTo>
                      <a:pt x="620" y="1982"/>
                    </a:lnTo>
                    <a:lnTo>
                      <a:pt x="620" y="2157"/>
                    </a:lnTo>
                    <a:lnTo>
                      <a:pt x="121" y="2157"/>
                    </a:lnTo>
                    <a:lnTo>
                      <a:pt x="121" y="758"/>
                    </a:lnTo>
                    <a:close/>
                    <a:moveTo>
                      <a:pt x="467" y="51"/>
                    </a:moveTo>
                    <a:lnTo>
                      <a:pt x="467" y="462"/>
                    </a:lnTo>
                    <a:lnTo>
                      <a:pt x="121" y="462"/>
                    </a:lnTo>
                    <a:lnTo>
                      <a:pt x="121" y="51"/>
                    </a:lnTo>
                    <a:lnTo>
                      <a:pt x="467" y="51"/>
                    </a:lnTo>
                    <a:close/>
                    <a:moveTo>
                      <a:pt x="629" y="906"/>
                    </a:moveTo>
                    <a:lnTo>
                      <a:pt x="629" y="730"/>
                    </a:lnTo>
                    <a:lnTo>
                      <a:pt x="1221" y="730"/>
                    </a:lnTo>
                    <a:lnTo>
                      <a:pt x="1221" y="0"/>
                    </a:lnTo>
                    <a:lnTo>
                      <a:pt x="1563" y="0"/>
                    </a:lnTo>
                    <a:lnTo>
                      <a:pt x="1563" y="730"/>
                    </a:lnTo>
                    <a:lnTo>
                      <a:pt x="2164" y="730"/>
                    </a:lnTo>
                    <a:lnTo>
                      <a:pt x="2164" y="906"/>
                    </a:lnTo>
                    <a:lnTo>
                      <a:pt x="1563" y="906"/>
                    </a:lnTo>
                    <a:lnTo>
                      <a:pt x="1563" y="2194"/>
                    </a:lnTo>
                    <a:lnTo>
                      <a:pt x="1221" y="2194"/>
                    </a:lnTo>
                    <a:lnTo>
                      <a:pt x="1221" y="906"/>
                    </a:lnTo>
                    <a:lnTo>
                      <a:pt x="629" y="90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5" name="Freeform 13">
                <a:extLst>
                  <a:ext uri="{FF2B5EF4-FFF2-40B4-BE49-F238E27FC236}">
                    <a16:creationId xmlns:a16="http://schemas.microsoft.com/office/drawing/2014/main" id="{01D55A2B-04CF-B043-87D1-43B606D23BFB}"/>
                  </a:ext>
                </a:extLst>
              </p:cNvPr>
              <p:cNvSpPr>
                <a:spLocks noChangeArrowheads="1"/>
              </p:cNvSpPr>
              <p:nvPr/>
            </p:nvSpPr>
            <p:spPr bwMode="auto">
              <a:xfrm>
                <a:off x="2417559" y="696666"/>
                <a:ext cx="357332" cy="364625"/>
              </a:xfrm>
              <a:custGeom>
                <a:avLst/>
                <a:gdLst>
                  <a:gd name="T0" fmla="*/ 583 w 2161"/>
                  <a:gd name="T1" fmla="*/ 379 h 2205"/>
                  <a:gd name="T2" fmla="*/ 458 w 2161"/>
                  <a:gd name="T3" fmla="*/ 287 h 2205"/>
                  <a:gd name="T4" fmla="*/ 0 w 2161"/>
                  <a:gd name="T5" fmla="*/ 379 h 2205"/>
                  <a:gd name="T6" fmla="*/ 662 w 2161"/>
                  <a:gd name="T7" fmla="*/ 0 h 2205"/>
                  <a:gd name="T8" fmla="*/ 1087 w 2161"/>
                  <a:gd name="T9" fmla="*/ 111 h 2205"/>
                  <a:gd name="T10" fmla="*/ 916 w 2161"/>
                  <a:gd name="T11" fmla="*/ 287 h 2205"/>
                  <a:gd name="T12" fmla="*/ 675 w 2161"/>
                  <a:gd name="T13" fmla="*/ 1691 h 2205"/>
                  <a:gd name="T14" fmla="*/ 1545 w 2161"/>
                  <a:gd name="T15" fmla="*/ 1811 h 2205"/>
                  <a:gd name="T16" fmla="*/ 1887 w 2161"/>
                  <a:gd name="T17" fmla="*/ 1691 h 2205"/>
                  <a:gd name="T18" fmla="*/ 2150 w 2161"/>
                  <a:gd name="T19" fmla="*/ 1811 h 2205"/>
                  <a:gd name="T20" fmla="*/ 1887 w 2161"/>
                  <a:gd name="T21" fmla="*/ 1987 h 2205"/>
                  <a:gd name="T22" fmla="*/ 1545 w 2161"/>
                  <a:gd name="T23" fmla="*/ 2204 h 2205"/>
                  <a:gd name="T24" fmla="*/ 652 w 2161"/>
                  <a:gd name="T25" fmla="*/ 1987 h 2205"/>
                  <a:gd name="T26" fmla="*/ 144 w 2161"/>
                  <a:gd name="T27" fmla="*/ 2204 h 2205"/>
                  <a:gd name="T28" fmla="*/ 47 w 2161"/>
                  <a:gd name="T29" fmla="*/ 1987 h 2205"/>
                  <a:gd name="T30" fmla="*/ 333 w 2161"/>
                  <a:gd name="T31" fmla="*/ 1811 h 2205"/>
                  <a:gd name="T32" fmla="*/ 675 w 2161"/>
                  <a:gd name="T33" fmla="*/ 1691 h 2205"/>
                  <a:gd name="T34" fmla="*/ 2100 w 2161"/>
                  <a:gd name="T35" fmla="*/ 448 h 2205"/>
                  <a:gd name="T36" fmla="*/ 102 w 2161"/>
                  <a:gd name="T37" fmla="*/ 1622 h 2205"/>
                  <a:gd name="T38" fmla="*/ 444 w 2161"/>
                  <a:gd name="T39" fmla="*/ 781 h 2205"/>
                  <a:gd name="T40" fmla="*/ 1757 w 2161"/>
                  <a:gd name="T41" fmla="*/ 624 h 2205"/>
                  <a:gd name="T42" fmla="*/ 444 w 2161"/>
                  <a:gd name="T43" fmla="*/ 781 h 2205"/>
                  <a:gd name="T44" fmla="*/ 1757 w 2161"/>
                  <a:gd name="T45" fmla="*/ 1114 h 2205"/>
                  <a:gd name="T46" fmla="*/ 444 w 2161"/>
                  <a:gd name="T47" fmla="*/ 957 h 2205"/>
                  <a:gd name="T48" fmla="*/ 1757 w 2161"/>
                  <a:gd name="T49" fmla="*/ 1289 h 2205"/>
                  <a:gd name="T50" fmla="*/ 444 w 2161"/>
                  <a:gd name="T51" fmla="*/ 1446 h 2205"/>
                  <a:gd name="T52" fmla="*/ 1757 w 2161"/>
                  <a:gd name="T53" fmla="*/ 1289 h 2205"/>
                  <a:gd name="T54" fmla="*/ 1041 w 2161"/>
                  <a:gd name="T55" fmla="*/ 379 h 2205"/>
                  <a:gd name="T56" fmla="*/ 1688 w 2161"/>
                  <a:gd name="T57" fmla="*/ 0 h 2205"/>
                  <a:gd name="T58" fmla="*/ 2160 w 2161"/>
                  <a:gd name="T59" fmla="*/ 111 h 2205"/>
                  <a:gd name="T60" fmla="*/ 1998 w 2161"/>
                  <a:gd name="T61" fmla="*/ 287 h 2205"/>
                  <a:gd name="T62" fmla="*/ 1646 w 2161"/>
                  <a:gd name="T63" fmla="*/ 379 h 2205"/>
                  <a:gd name="T64" fmla="*/ 1508 w 2161"/>
                  <a:gd name="T65" fmla="*/ 287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61" h="2205">
                    <a:moveTo>
                      <a:pt x="990" y="379"/>
                    </a:moveTo>
                    <a:lnTo>
                      <a:pt x="583" y="379"/>
                    </a:lnTo>
                    <a:lnTo>
                      <a:pt x="509" y="287"/>
                    </a:lnTo>
                    <a:lnTo>
                      <a:pt x="458" y="287"/>
                    </a:lnTo>
                    <a:lnTo>
                      <a:pt x="389" y="379"/>
                    </a:lnTo>
                    <a:lnTo>
                      <a:pt x="0" y="379"/>
                    </a:lnTo>
                    <a:lnTo>
                      <a:pt x="273" y="0"/>
                    </a:lnTo>
                    <a:lnTo>
                      <a:pt x="662" y="0"/>
                    </a:lnTo>
                    <a:lnTo>
                      <a:pt x="592" y="111"/>
                    </a:lnTo>
                    <a:lnTo>
                      <a:pt x="1087" y="111"/>
                    </a:lnTo>
                    <a:lnTo>
                      <a:pt x="1087" y="287"/>
                    </a:lnTo>
                    <a:lnTo>
                      <a:pt x="916" y="287"/>
                    </a:lnTo>
                    <a:lnTo>
                      <a:pt x="990" y="379"/>
                    </a:lnTo>
                    <a:close/>
                    <a:moveTo>
                      <a:pt x="675" y="1691"/>
                    </a:moveTo>
                    <a:lnTo>
                      <a:pt x="675" y="1811"/>
                    </a:lnTo>
                    <a:lnTo>
                      <a:pt x="1545" y="1811"/>
                    </a:lnTo>
                    <a:lnTo>
                      <a:pt x="1545" y="1691"/>
                    </a:lnTo>
                    <a:lnTo>
                      <a:pt x="1887" y="1691"/>
                    </a:lnTo>
                    <a:lnTo>
                      <a:pt x="1887" y="1811"/>
                    </a:lnTo>
                    <a:lnTo>
                      <a:pt x="2150" y="1811"/>
                    </a:lnTo>
                    <a:lnTo>
                      <a:pt x="2150" y="1987"/>
                    </a:lnTo>
                    <a:lnTo>
                      <a:pt x="1887" y="1987"/>
                    </a:lnTo>
                    <a:lnTo>
                      <a:pt x="1887" y="2204"/>
                    </a:lnTo>
                    <a:lnTo>
                      <a:pt x="1545" y="2204"/>
                    </a:lnTo>
                    <a:lnTo>
                      <a:pt x="1545" y="1987"/>
                    </a:lnTo>
                    <a:lnTo>
                      <a:pt x="652" y="1987"/>
                    </a:lnTo>
                    <a:lnTo>
                      <a:pt x="527" y="2204"/>
                    </a:lnTo>
                    <a:lnTo>
                      <a:pt x="144" y="2204"/>
                    </a:lnTo>
                    <a:lnTo>
                      <a:pt x="282" y="1987"/>
                    </a:lnTo>
                    <a:lnTo>
                      <a:pt x="47" y="1987"/>
                    </a:lnTo>
                    <a:lnTo>
                      <a:pt x="47" y="1811"/>
                    </a:lnTo>
                    <a:lnTo>
                      <a:pt x="333" y="1811"/>
                    </a:lnTo>
                    <a:lnTo>
                      <a:pt x="333" y="1691"/>
                    </a:lnTo>
                    <a:lnTo>
                      <a:pt x="675" y="1691"/>
                    </a:lnTo>
                    <a:close/>
                    <a:moveTo>
                      <a:pt x="102" y="448"/>
                    </a:moveTo>
                    <a:lnTo>
                      <a:pt x="2100" y="448"/>
                    </a:lnTo>
                    <a:lnTo>
                      <a:pt x="2100" y="1622"/>
                    </a:lnTo>
                    <a:lnTo>
                      <a:pt x="102" y="1622"/>
                    </a:lnTo>
                    <a:lnTo>
                      <a:pt x="102" y="448"/>
                    </a:lnTo>
                    <a:close/>
                    <a:moveTo>
                      <a:pt x="444" y="781"/>
                    </a:moveTo>
                    <a:lnTo>
                      <a:pt x="1757" y="781"/>
                    </a:lnTo>
                    <a:lnTo>
                      <a:pt x="1757" y="624"/>
                    </a:lnTo>
                    <a:lnTo>
                      <a:pt x="444" y="624"/>
                    </a:lnTo>
                    <a:lnTo>
                      <a:pt x="444" y="781"/>
                    </a:lnTo>
                    <a:close/>
                    <a:moveTo>
                      <a:pt x="444" y="1114"/>
                    </a:moveTo>
                    <a:lnTo>
                      <a:pt x="1757" y="1114"/>
                    </a:lnTo>
                    <a:lnTo>
                      <a:pt x="1757" y="957"/>
                    </a:lnTo>
                    <a:lnTo>
                      <a:pt x="444" y="957"/>
                    </a:lnTo>
                    <a:lnTo>
                      <a:pt x="444" y="1114"/>
                    </a:lnTo>
                    <a:close/>
                    <a:moveTo>
                      <a:pt x="1757" y="1289"/>
                    </a:moveTo>
                    <a:lnTo>
                      <a:pt x="444" y="1289"/>
                    </a:lnTo>
                    <a:lnTo>
                      <a:pt x="444" y="1446"/>
                    </a:lnTo>
                    <a:lnTo>
                      <a:pt x="1757" y="1446"/>
                    </a:lnTo>
                    <a:lnTo>
                      <a:pt x="1757" y="1289"/>
                    </a:lnTo>
                    <a:close/>
                    <a:moveTo>
                      <a:pt x="1434" y="379"/>
                    </a:moveTo>
                    <a:lnTo>
                      <a:pt x="1041" y="379"/>
                    </a:lnTo>
                    <a:lnTo>
                      <a:pt x="1313" y="0"/>
                    </a:lnTo>
                    <a:lnTo>
                      <a:pt x="1688" y="0"/>
                    </a:lnTo>
                    <a:lnTo>
                      <a:pt x="1609" y="111"/>
                    </a:lnTo>
                    <a:lnTo>
                      <a:pt x="2160" y="111"/>
                    </a:lnTo>
                    <a:lnTo>
                      <a:pt x="2160" y="287"/>
                    </a:lnTo>
                    <a:lnTo>
                      <a:pt x="1998" y="287"/>
                    </a:lnTo>
                    <a:lnTo>
                      <a:pt x="2072" y="379"/>
                    </a:lnTo>
                    <a:lnTo>
                      <a:pt x="1646" y="379"/>
                    </a:lnTo>
                    <a:lnTo>
                      <a:pt x="1572" y="287"/>
                    </a:lnTo>
                    <a:lnTo>
                      <a:pt x="1508" y="287"/>
                    </a:lnTo>
                    <a:lnTo>
                      <a:pt x="1434" y="37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6" name="Freeform 14">
                <a:extLst>
                  <a:ext uri="{FF2B5EF4-FFF2-40B4-BE49-F238E27FC236}">
                    <a16:creationId xmlns:a16="http://schemas.microsoft.com/office/drawing/2014/main" id="{FF056158-A321-8F40-B663-2CF3304CA5ED}"/>
                  </a:ext>
                </a:extLst>
              </p:cNvPr>
              <p:cNvSpPr>
                <a:spLocks noChangeArrowheads="1"/>
              </p:cNvSpPr>
              <p:nvPr/>
            </p:nvSpPr>
            <p:spPr bwMode="auto">
              <a:xfrm>
                <a:off x="2810625" y="696666"/>
                <a:ext cx="363895" cy="364625"/>
              </a:xfrm>
              <a:custGeom>
                <a:avLst/>
                <a:gdLst>
                  <a:gd name="T0" fmla="*/ 0 w 2202"/>
                  <a:gd name="T1" fmla="*/ 2019 h 2205"/>
                  <a:gd name="T2" fmla="*/ 74 w 2202"/>
                  <a:gd name="T3" fmla="*/ 661 h 2205"/>
                  <a:gd name="T4" fmla="*/ 310 w 2202"/>
                  <a:gd name="T5" fmla="*/ 661 h 2205"/>
                  <a:gd name="T6" fmla="*/ 231 w 2202"/>
                  <a:gd name="T7" fmla="*/ 2019 h 2205"/>
                  <a:gd name="T8" fmla="*/ 0 w 2202"/>
                  <a:gd name="T9" fmla="*/ 2019 h 2205"/>
                  <a:gd name="T10" fmla="*/ 939 w 2202"/>
                  <a:gd name="T11" fmla="*/ 439 h 2205"/>
                  <a:gd name="T12" fmla="*/ 684 w 2202"/>
                  <a:gd name="T13" fmla="*/ 439 h 2205"/>
                  <a:gd name="T14" fmla="*/ 684 w 2202"/>
                  <a:gd name="T15" fmla="*/ 2204 h 2205"/>
                  <a:gd name="T16" fmla="*/ 361 w 2202"/>
                  <a:gd name="T17" fmla="*/ 2204 h 2205"/>
                  <a:gd name="T18" fmla="*/ 361 w 2202"/>
                  <a:gd name="T19" fmla="*/ 439 h 2205"/>
                  <a:gd name="T20" fmla="*/ 28 w 2202"/>
                  <a:gd name="T21" fmla="*/ 439 h 2205"/>
                  <a:gd name="T22" fmla="*/ 28 w 2202"/>
                  <a:gd name="T23" fmla="*/ 264 h 2205"/>
                  <a:gd name="T24" fmla="*/ 361 w 2202"/>
                  <a:gd name="T25" fmla="*/ 264 h 2205"/>
                  <a:gd name="T26" fmla="*/ 361 w 2202"/>
                  <a:gd name="T27" fmla="*/ 0 h 2205"/>
                  <a:gd name="T28" fmla="*/ 684 w 2202"/>
                  <a:gd name="T29" fmla="*/ 0 h 2205"/>
                  <a:gd name="T30" fmla="*/ 684 w 2202"/>
                  <a:gd name="T31" fmla="*/ 264 h 2205"/>
                  <a:gd name="T32" fmla="*/ 939 w 2202"/>
                  <a:gd name="T33" fmla="*/ 264 h 2205"/>
                  <a:gd name="T34" fmla="*/ 939 w 2202"/>
                  <a:gd name="T35" fmla="*/ 439 h 2205"/>
                  <a:gd name="T36" fmla="*/ 939 w 2202"/>
                  <a:gd name="T37" fmla="*/ 661 h 2205"/>
                  <a:gd name="T38" fmla="*/ 939 w 2202"/>
                  <a:gd name="T39" fmla="*/ 1686 h 2205"/>
                  <a:gd name="T40" fmla="*/ 735 w 2202"/>
                  <a:gd name="T41" fmla="*/ 1686 h 2205"/>
                  <a:gd name="T42" fmla="*/ 735 w 2202"/>
                  <a:gd name="T43" fmla="*/ 661 h 2205"/>
                  <a:gd name="T44" fmla="*/ 939 w 2202"/>
                  <a:gd name="T45" fmla="*/ 661 h 2205"/>
                  <a:gd name="T46" fmla="*/ 1022 w 2202"/>
                  <a:gd name="T47" fmla="*/ 1594 h 2205"/>
                  <a:gd name="T48" fmla="*/ 1022 w 2202"/>
                  <a:gd name="T49" fmla="*/ 42 h 2205"/>
                  <a:gd name="T50" fmla="*/ 1988 w 2202"/>
                  <a:gd name="T51" fmla="*/ 42 h 2205"/>
                  <a:gd name="T52" fmla="*/ 1988 w 2202"/>
                  <a:gd name="T53" fmla="*/ 2033 h 2205"/>
                  <a:gd name="T54" fmla="*/ 2201 w 2202"/>
                  <a:gd name="T55" fmla="*/ 2033 h 2205"/>
                  <a:gd name="T56" fmla="*/ 2201 w 2202"/>
                  <a:gd name="T57" fmla="*/ 2204 h 2205"/>
                  <a:gd name="T58" fmla="*/ 1665 w 2202"/>
                  <a:gd name="T59" fmla="*/ 2204 h 2205"/>
                  <a:gd name="T60" fmla="*/ 1665 w 2202"/>
                  <a:gd name="T61" fmla="*/ 217 h 2205"/>
                  <a:gd name="T62" fmla="*/ 1355 w 2202"/>
                  <a:gd name="T63" fmla="*/ 217 h 2205"/>
                  <a:gd name="T64" fmla="*/ 1355 w 2202"/>
                  <a:gd name="T65" fmla="*/ 1668 h 2205"/>
                  <a:gd name="T66" fmla="*/ 1198 w 2202"/>
                  <a:gd name="T67" fmla="*/ 2204 h 2205"/>
                  <a:gd name="T68" fmla="*/ 851 w 2202"/>
                  <a:gd name="T69" fmla="*/ 2204 h 2205"/>
                  <a:gd name="T70" fmla="*/ 1022 w 2202"/>
                  <a:gd name="T71" fmla="*/ 1594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02" h="2205">
                    <a:moveTo>
                      <a:pt x="0" y="2019"/>
                    </a:moveTo>
                    <a:lnTo>
                      <a:pt x="74" y="661"/>
                    </a:lnTo>
                    <a:lnTo>
                      <a:pt x="310" y="661"/>
                    </a:lnTo>
                    <a:lnTo>
                      <a:pt x="231" y="2019"/>
                    </a:lnTo>
                    <a:lnTo>
                      <a:pt x="0" y="2019"/>
                    </a:lnTo>
                    <a:close/>
                    <a:moveTo>
                      <a:pt x="939" y="439"/>
                    </a:moveTo>
                    <a:lnTo>
                      <a:pt x="684" y="439"/>
                    </a:lnTo>
                    <a:lnTo>
                      <a:pt x="684" y="2204"/>
                    </a:lnTo>
                    <a:lnTo>
                      <a:pt x="361" y="2204"/>
                    </a:lnTo>
                    <a:lnTo>
                      <a:pt x="361" y="439"/>
                    </a:lnTo>
                    <a:lnTo>
                      <a:pt x="28" y="439"/>
                    </a:lnTo>
                    <a:lnTo>
                      <a:pt x="28" y="264"/>
                    </a:lnTo>
                    <a:lnTo>
                      <a:pt x="361" y="264"/>
                    </a:lnTo>
                    <a:lnTo>
                      <a:pt x="361" y="0"/>
                    </a:lnTo>
                    <a:lnTo>
                      <a:pt x="684" y="0"/>
                    </a:lnTo>
                    <a:lnTo>
                      <a:pt x="684" y="264"/>
                    </a:lnTo>
                    <a:lnTo>
                      <a:pt x="939" y="264"/>
                    </a:lnTo>
                    <a:lnTo>
                      <a:pt x="939" y="439"/>
                    </a:lnTo>
                    <a:close/>
                    <a:moveTo>
                      <a:pt x="939" y="661"/>
                    </a:moveTo>
                    <a:lnTo>
                      <a:pt x="939" y="1686"/>
                    </a:lnTo>
                    <a:lnTo>
                      <a:pt x="735" y="1686"/>
                    </a:lnTo>
                    <a:lnTo>
                      <a:pt x="735" y="661"/>
                    </a:lnTo>
                    <a:lnTo>
                      <a:pt x="939" y="661"/>
                    </a:lnTo>
                    <a:close/>
                    <a:moveTo>
                      <a:pt x="1022" y="1594"/>
                    </a:moveTo>
                    <a:lnTo>
                      <a:pt x="1022" y="42"/>
                    </a:lnTo>
                    <a:lnTo>
                      <a:pt x="1988" y="42"/>
                    </a:lnTo>
                    <a:lnTo>
                      <a:pt x="1988" y="2033"/>
                    </a:lnTo>
                    <a:lnTo>
                      <a:pt x="2201" y="2033"/>
                    </a:lnTo>
                    <a:lnTo>
                      <a:pt x="2201" y="2204"/>
                    </a:lnTo>
                    <a:lnTo>
                      <a:pt x="1665" y="2204"/>
                    </a:lnTo>
                    <a:lnTo>
                      <a:pt x="1665" y="217"/>
                    </a:lnTo>
                    <a:lnTo>
                      <a:pt x="1355" y="217"/>
                    </a:lnTo>
                    <a:lnTo>
                      <a:pt x="1355" y="1668"/>
                    </a:lnTo>
                    <a:lnTo>
                      <a:pt x="1198" y="2204"/>
                    </a:lnTo>
                    <a:lnTo>
                      <a:pt x="851" y="2204"/>
                    </a:lnTo>
                    <a:lnTo>
                      <a:pt x="1022" y="1594"/>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7" name="Freeform 15">
                <a:extLst>
                  <a:ext uri="{FF2B5EF4-FFF2-40B4-BE49-F238E27FC236}">
                    <a16:creationId xmlns:a16="http://schemas.microsoft.com/office/drawing/2014/main" id="{9C184C5C-D7DA-A74D-B56E-C97972D2E6C1}"/>
                  </a:ext>
                </a:extLst>
              </p:cNvPr>
              <p:cNvSpPr>
                <a:spLocks noChangeArrowheads="1"/>
              </p:cNvSpPr>
              <p:nvPr/>
            </p:nvSpPr>
            <p:spPr bwMode="auto">
              <a:xfrm>
                <a:off x="3212441" y="703958"/>
                <a:ext cx="339830" cy="358061"/>
              </a:xfrm>
              <a:custGeom>
                <a:avLst/>
                <a:gdLst>
                  <a:gd name="T0" fmla="*/ 1747 w 2053"/>
                  <a:gd name="T1" fmla="*/ 1982 h 2163"/>
                  <a:gd name="T2" fmla="*/ 1747 w 2053"/>
                  <a:gd name="T3" fmla="*/ 175 h 2163"/>
                  <a:gd name="T4" fmla="*/ 305 w 2053"/>
                  <a:gd name="T5" fmla="*/ 175 h 2163"/>
                  <a:gd name="T6" fmla="*/ 305 w 2053"/>
                  <a:gd name="T7" fmla="*/ 2162 h 2163"/>
                  <a:gd name="T8" fmla="*/ 0 w 2053"/>
                  <a:gd name="T9" fmla="*/ 2162 h 2163"/>
                  <a:gd name="T10" fmla="*/ 0 w 2053"/>
                  <a:gd name="T11" fmla="*/ 0 h 2163"/>
                  <a:gd name="T12" fmla="*/ 2052 w 2053"/>
                  <a:gd name="T13" fmla="*/ 0 h 2163"/>
                  <a:gd name="T14" fmla="*/ 2052 w 2053"/>
                  <a:gd name="T15" fmla="*/ 2162 h 2163"/>
                  <a:gd name="T16" fmla="*/ 1590 w 2053"/>
                  <a:gd name="T17" fmla="*/ 2162 h 2163"/>
                  <a:gd name="T18" fmla="*/ 1590 w 2053"/>
                  <a:gd name="T19" fmla="*/ 1982 h 2163"/>
                  <a:gd name="T20" fmla="*/ 1747 w 2053"/>
                  <a:gd name="T21" fmla="*/ 1982 h 2163"/>
                  <a:gd name="T22" fmla="*/ 791 w 2053"/>
                  <a:gd name="T23" fmla="*/ 1127 h 2163"/>
                  <a:gd name="T24" fmla="*/ 1017 w 2053"/>
                  <a:gd name="T25" fmla="*/ 1843 h 2163"/>
                  <a:gd name="T26" fmla="*/ 786 w 2053"/>
                  <a:gd name="T27" fmla="*/ 1843 h 2163"/>
                  <a:gd name="T28" fmla="*/ 680 w 2053"/>
                  <a:gd name="T29" fmla="*/ 1501 h 2163"/>
                  <a:gd name="T30" fmla="*/ 573 w 2053"/>
                  <a:gd name="T31" fmla="*/ 1843 h 2163"/>
                  <a:gd name="T32" fmla="*/ 347 w 2053"/>
                  <a:gd name="T33" fmla="*/ 1843 h 2163"/>
                  <a:gd name="T34" fmla="*/ 564 w 2053"/>
                  <a:gd name="T35" fmla="*/ 1136 h 2163"/>
                  <a:gd name="T36" fmla="*/ 338 w 2053"/>
                  <a:gd name="T37" fmla="*/ 430 h 2163"/>
                  <a:gd name="T38" fmla="*/ 569 w 2053"/>
                  <a:gd name="T39" fmla="*/ 430 h 2163"/>
                  <a:gd name="T40" fmla="*/ 675 w 2053"/>
                  <a:gd name="T41" fmla="*/ 767 h 2163"/>
                  <a:gd name="T42" fmla="*/ 777 w 2053"/>
                  <a:gd name="T43" fmla="*/ 430 h 2163"/>
                  <a:gd name="T44" fmla="*/ 1003 w 2053"/>
                  <a:gd name="T45" fmla="*/ 430 h 2163"/>
                  <a:gd name="T46" fmla="*/ 791 w 2053"/>
                  <a:gd name="T47" fmla="*/ 1127 h 2163"/>
                  <a:gd name="T48" fmla="*/ 1503 w 2053"/>
                  <a:gd name="T49" fmla="*/ 1127 h 2163"/>
                  <a:gd name="T50" fmla="*/ 1728 w 2053"/>
                  <a:gd name="T51" fmla="*/ 1843 h 2163"/>
                  <a:gd name="T52" fmla="*/ 1498 w 2053"/>
                  <a:gd name="T53" fmla="*/ 1843 h 2163"/>
                  <a:gd name="T54" fmla="*/ 1392 w 2053"/>
                  <a:gd name="T55" fmla="*/ 1501 h 2163"/>
                  <a:gd name="T56" fmla="*/ 1286 w 2053"/>
                  <a:gd name="T57" fmla="*/ 1843 h 2163"/>
                  <a:gd name="T58" fmla="*/ 1059 w 2053"/>
                  <a:gd name="T59" fmla="*/ 1843 h 2163"/>
                  <a:gd name="T60" fmla="*/ 1276 w 2053"/>
                  <a:gd name="T61" fmla="*/ 1136 h 2163"/>
                  <a:gd name="T62" fmla="*/ 1050 w 2053"/>
                  <a:gd name="T63" fmla="*/ 430 h 2163"/>
                  <a:gd name="T64" fmla="*/ 1281 w 2053"/>
                  <a:gd name="T65" fmla="*/ 430 h 2163"/>
                  <a:gd name="T66" fmla="*/ 1387 w 2053"/>
                  <a:gd name="T67" fmla="*/ 767 h 2163"/>
                  <a:gd name="T68" fmla="*/ 1489 w 2053"/>
                  <a:gd name="T69" fmla="*/ 430 h 2163"/>
                  <a:gd name="T70" fmla="*/ 1715 w 2053"/>
                  <a:gd name="T71" fmla="*/ 430 h 2163"/>
                  <a:gd name="T72" fmla="*/ 1503 w 2053"/>
                  <a:gd name="T73" fmla="*/ 1127 h 2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53" h="2163">
                    <a:moveTo>
                      <a:pt x="1747" y="1982"/>
                    </a:moveTo>
                    <a:lnTo>
                      <a:pt x="1747" y="175"/>
                    </a:lnTo>
                    <a:lnTo>
                      <a:pt x="305" y="175"/>
                    </a:lnTo>
                    <a:lnTo>
                      <a:pt x="305" y="2162"/>
                    </a:lnTo>
                    <a:lnTo>
                      <a:pt x="0" y="2162"/>
                    </a:lnTo>
                    <a:lnTo>
                      <a:pt x="0" y="0"/>
                    </a:lnTo>
                    <a:lnTo>
                      <a:pt x="2052" y="0"/>
                    </a:lnTo>
                    <a:lnTo>
                      <a:pt x="2052" y="2162"/>
                    </a:lnTo>
                    <a:lnTo>
                      <a:pt x="1590" y="2162"/>
                    </a:lnTo>
                    <a:lnTo>
                      <a:pt x="1590" y="1982"/>
                    </a:lnTo>
                    <a:lnTo>
                      <a:pt x="1747" y="1982"/>
                    </a:lnTo>
                    <a:close/>
                    <a:moveTo>
                      <a:pt x="791" y="1127"/>
                    </a:moveTo>
                    <a:lnTo>
                      <a:pt x="1017" y="1843"/>
                    </a:lnTo>
                    <a:lnTo>
                      <a:pt x="786" y="1843"/>
                    </a:lnTo>
                    <a:lnTo>
                      <a:pt x="680" y="1501"/>
                    </a:lnTo>
                    <a:lnTo>
                      <a:pt x="573" y="1843"/>
                    </a:lnTo>
                    <a:lnTo>
                      <a:pt x="347" y="1843"/>
                    </a:lnTo>
                    <a:lnTo>
                      <a:pt x="564" y="1136"/>
                    </a:lnTo>
                    <a:lnTo>
                      <a:pt x="338" y="430"/>
                    </a:lnTo>
                    <a:lnTo>
                      <a:pt x="569" y="430"/>
                    </a:lnTo>
                    <a:lnTo>
                      <a:pt x="675" y="767"/>
                    </a:lnTo>
                    <a:lnTo>
                      <a:pt x="777" y="430"/>
                    </a:lnTo>
                    <a:lnTo>
                      <a:pt x="1003" y="430"/>
                    </a:lnTo>
                    <a:lnTo>
                      <a:pt x="791" y="1127"/>
                    </a:lnTo>
                    <a:close/>
                    <a:moveTo>
                      <a:pt x="1503" y="1127"/>
                    </a:moveTo>
                    <a:lnTo>
                      <a:pt x="1728" y="1843"/>
                    </a:lnTo>
                    <a:lnTo>
                      <a:pt x="1498" y="1843"/>
                    </a:lnTo>
                    <a:lnTo>
                      <a:pt x="1392" y="1501"/>
                    </a:lnTo>
                    <a:lnTo>
                      <a:pt x="1286" y="1843"/>
                    </a:lnTo>
                    <a:lnTo>
                      <a:pt x="1059" y="1843"/>
                    </a:lnTo>
                    <a:lnTo>
                      <a:pt x="1276" y="1136"/>
                    </a:lnTo>
                    <a:lnTo>
                      <a:pt x="1050" y="430"/>
                    </a:lnTo>
                    <a:lnTo>
                      <a:pt x="1281" y="430"/>
                    </a:lnTo>
                    <a:lnTo>
                      <a:pt x="1387" y="767"/>
                    </a:lnTo>
                    <a:lnTo>
                      <a:pt x="1489" y="430"/>
                    </a:lnTo>
                    <a:lnTo>
                      <a:pt x="1715" y="430"/>
                    </a:lnTo>
                    <a:lnTo>
                      <a:pt x="1503" y="112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8" name="Freeform 16">
                <a:extLst>
                  <a:ext uri="{FF2B5EF4-FFF2-40B4-BE49-F238E27FC236}">
                    <a16:creationId xmlns:a16="http://schemas.microsoft.com/office/drawing/2014/main" id="{177BD5B8-6ED6-AF44-A4E9-AC0F5ADBB26A}"/>
                  </a:ext>
                </a:extLst>
              </p:cNvPr>
              <p:cNvSpPr>
                <a:spLocks noChangeArrowheads="1"/>
              </p:cNvSpPr>
              <p:nvPr/>
            </p:nvSpPr>
            <p:spPr bwMode="auto">
              <a:xfrm>
                <a:off x="3581441" y="696666"/>
                <a:ext cx="375564" cy="362437"/>
              </a:xfrm>
              <a:custGeom>
                <a:avLst/>
                <a:gdLst>
                  <a:gd name="T0" fmla="*/ 315 w 2272"/>
                  <a:gd name="T1" fmla="*/ 957 h 2191"/>
                  <a:gd name="T2" fmla="*/ 0 w 2272"/>
                  <a:gd name="T3" fmla="*/ 957 h 2191"/>
                  <a:gd name="T4" fmla="*/ 361 w 2272"/>
                  <a:gd name="T5" fmla="*/ 5 h 2191"/>
                  <a:gd name="T6" fmla="*/ 675 w 2272"/>
                  <a:gd name="T7" fmla="*/ 5 h 2191"/>
                  <a:gd name="T8" fmla="*/ 380 w 2272"/>
                  <a:gd name="T9" fmla="*/ 767 h 2191"/>
                  <a:gd name="T10" fmla="*/ 453 w 2272"/>
                  <a:gd name="T11" fmla="*/ 767 h 2191"/>
                  <a:gd name="T12" fmla="*/ 509 w 2272"/>
                  <a:gd name="T13" fmla="*/ 647 h 2191"/>
                  <a:gd name="T14" fmla="*/ 823 w 2272"/>
                  <a:gd name="T15" fmla="*/ 647 h 2191"/>
                  <a:gd name="T16" fmla="*/ 463 w 2272"/>
                  <a:gd name="T17" fmla="*/ 1492 h 2191"/>
                  <a:gd name="T18" fmla="*/ 754 w 2272"/>
                  <a:gd name="T19" fmla="*/ 1492 h 2191"/>
                  <a:gd name="T20" fmla="*/ 754 w 2272"/>
                  <a:gd name="T21" fmla="*/ 1677 h 2191"/>
                  <a:gd name="T22" fmla="*/ 366 w 2272"/>
                  <a:gd name="T23" fmla="*/ 1677 h 2191"/>
                  <a:gd name="T24" fmla="*/ 65 w 2272"/>
                  <a:gd name="T25" fmla="*/ 1677 h 2191"/>
                  <a:gd name="T26" fmla="*/ 375 w 2272"/>
                  <a:gd name="T27" fmla="*/ 957 h 2191"/>
                  <a:gd name="T28" fmla="*/ 315 w 2272"/>
                  <a:gd name="T29" fmla="*/ 957 h 2191"/>
                  <a:gd name="T30" fmla="*/ 763 w 2272"/>
                  <a:gd name="T31" fmla="*/ 1954 h 2191"/>
                  <a:gd name="T32" fmla="*/ 763 w 2272"/>
                  <a:gd name="T33" fmla="*/ 2130 h 2191"/>
                  <a:gd name="T34" fmla="*/ 84 w 2272"/>
                  <a:gd name="T35" fmla="*/ 2130 h 2191"/>
                  <a:gd name="T36" fmla="*/ 84 w 2272"/>
                  <a:gd name="T37" fmla="*/ 1954 h 2191"/>
                  <a:gd name="T38" fmla="*/ 763 w 2272"/>
                  <a:gd name="T39" fmla="*/ 1954 h 2191"/>
                  <a:gd name="T40" fmla="*/ 1831 w 2272"/>
                  <a:gd name="T41" fmla="*/ 1205 h 2191"/>
                  <a:gd name="T42" fmla="*/ 1614 w 2272"/>
                  <a:gd name="T43" fmla="*/ 994 h 2191"/>
                  <a:gd name="T44" fmla="*/ 1355 w 2272"/>
                  <a:gd name="T45" fmla="*/ 1205 h 2191"/>
                  <a:gd name="T46" fmla="*/ 884 w 2272"/>
                  <a:gd name="T47" fmla="*/ 1205 h 2191"/>
                  <a:gd name="T48" fmla="*/ 1392 w 2272"/>
                  <a:gd name="T49" fmla="*/ 781 h 2191"/>
                  <a:gd name="T50" fmla="*/ 1212 w 2272"/>
                  <a:gd name="T51" fmla="*/ 587 h 2191"/>
                  <a:gd name="T52" fmla="*/ 1179 w 2272"/>
                  <a:gd name="T53" fmla="*/ 684 h 2191"/>
                  <a:gd name="T54" fmla="*/ 842 w 2272"/>
                  <a:gd name="T55" fmla="*/ 684 h 2191"/>
                  <a:gd name="T56" fmla="*/ 1082 w 2272"/>
                  <a:gd name="T57" fmla="*/ 0 h 2191"/>
                  <a:gd name="T58" fmla="*/ 1420 w 2272"/>
                  <a:gd name="T59" fmla="*/ 0 h 2191"/>
                  <a:gd name="T60" fmla="*/ 1397 w 2272"/>
                  <a:gd name="T61" fmla="*/ 79 h 2191"/>
                  <a:gd name="T62" fmla="*/ 2174 w 2272"/>
                  <a:gd name="T63" fmla="*/ 79 h 2191"/>
                  <a:gd name="T64" fmla="*/ 2174 w 2272"/>
                  <a:gd name="T65" fmla="*/ 527 h 2191"/>
                  <a:gd name="T66" fmla="*/ 1864 w 2272"/>
                  <a:gd name="T67" fmla="*/ 795 h 2191"/>
                  <a:gd name="T68" fmla="*/ 2271 w 2272"/>
                  <a:gd name="T69" fmla="*/ 1205 h 2191"/>
                  <a:gd name="T70" fmla="*/ 1831 w 2272"/>
                  <a:gd name="T71" fmla="*/ 1205 h 2191"/>
                  <a:gd name="T72" fmla="*/ 934 w 2272"/>
                  <a:gd name="T73" fmla="*/ 2190 h 2191"/>
                  <a:gd name="T74" fmla="*/ 934 w 2272"/>
                  <a:gd name="T75" fmla="*/ 1303 h 2191"/>
                  <a:gd name="T76" fmla="*/ 2206 w 2272"/>
                  <a:gd name="T77" fmla="*/ 1303 h 2191"/>
                  <a:gd name="T78" fmla="*/ 2206 w 2272"/>
                  <a:gd name="T79" fmla="*/ 2190 h 2191"/>
                  <a:gd name="T80" fmla="*/ 934 w 2272"/>
                  <a:gd name="T81" fmla="*/ 2190 h 2191"/>
                  <a:gd name="T82" fmla="*/ 1522 w 2272"/>
                  <a:gd name="T83" fmla="*/ 467 h 2191"/>
                  <a:gd name="T84" fmla="*/ 1646 w 2272"/>
                  <a:gd name="T85" fmla="*/ 592 h 2191"/>
                  <a:gd name="T86" fmla="*/ 1892 w 2272"/>
                  <a:gd name="T87" fmla="*/ 379 h 2191"/>
                  <a:gd name="T88" fmla="*/ 1892 w 2272"/>
                  <a:gd name="T89" fmla="*/ 254 h 2191"/>
                  <a:gd name="T90" fmla="*/ 1332 w 2272"/>
                  <a:gd name="T91" fmla="*/ 254 h 2191"/>
                  <a:gd name="T92" fmla="*/ 1253 w 2272"/>
                  <a:gd name="T93" fmla="*/ 467 h 2191"/>
                  <a:gd name="T94" fmla="*/ 1522 w 2272"/>
                  <a:gd name="T95" fmla="*/ 467 h 2191"/>
                  <a:gd name="T96" fmla="*/ 1277 w 2272"/>
                  <a:gd name="T97" fmla="*/ 1478 h 2191"/>
                  <a:gd name="T98" fmla="*/ 1277 w 2272"/>
                  <a:gd name="T99" fmla="*/ 2014 h 2191"/>
                  <a:gd name="T100" fmla="*/ 1864 w 2272"/>
                  <a:gd name="T101" fmla="*/ 2014 h 2191"/>
                  <a:gd name="T102" fmla="*/ 1864 w 2272"/>
                  <a:gd name="T103" fmla="*/ 1478 h 2191"/>
                  <a:gd name="T104" fmla="*/ 1277 w 2272"/>
                  <a:gd name="T105" fmla="*/ 1478 h 2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72" h="2191">
                    <a:moveTo>
                      <a:pt x="315" y="957"/>
                    </a:moveTo>
                    <a:lnTo>
                      <a:pt x="0" y="957"/>
                    </a:lnTo>
                    <a:lnTo>
                      <a:pt x="361" y="5"/>
                    </a:lnTo>
                    <a:lnTo>
                      <a:pt x="675" y="5"/>
                    </a:lnTo>
                    <a:lnTo>
                      <a:pt x="380" y="767"/>
                    </a:lnTo>
                    <a:lnTo>
                      <a:pt x="453" y="767"/>
                    </a:lnTo>
                    <a:lnTo>
                      <a:pt x="509" y="647"/>
                    </a:lnTo>
                    <a:lnTo>
                      <a:pt x="823" y="647"/>
                    </a:lnTo>
                    <a:lnTo>
                      <a:pt x="463" y="1492"/>
                    </a:lnTo>
                    <a:lnTo>
                      <a:pt x="754" y="1492"/>
                    </a:lnTo>
                    <a:lnTo>
                      <a:pt x="754" y="1677"/>
                    </a:lnTo>
                    <a:lnTo>
                      <a:pt x="366" y="1677"/>
                    </a:lnTo>
                    <a:lnTo>
                      <a:pt x="65" y="1677"/>
                    </a:lnTo>
                    <a:lnTo>
                      <a:pt x="375" y="957"/>
                    </a:lnTo>
                    <a:lnTo>
                      <a:pt x="315" y="957"/>
                    </a:lnTo>
                    <a:close/>
                    <a:moveTo>
                      <a:pt x="763" y="1954"/>
                    </a:moveTo>
                    <a:lnTo>
                      <a:pt x="763" y="2130"/>
                    </a:lnTo>
                    <a:lnTo>
                      <a:pt x="84" y="2130"/>
                    </a:lnTo>
                    <a:lnTo>
                      <a:pt x="84" y="1954"/>
                    </a:lnTo>
                    <a:lnTo>
                      <a:pt x="763" y="1954"/>
                    </a:lnTo>
                    <a:close/>
                    <a:moveTo>
                      <a:pt x="1831" y="1205"/>
                    </a:moveTo>
                    <a:lnTo>
                      <a:pt x="1614" y="994"/>
                    </a:lnTo>
                    <a:lnTo>
                      <a:pt x="1355" y="1205"/>
                    </a:lnTo>
                    <a:lnTo>
                      <a:pt x="884" y="1205"/>
                    </a:lnTo>
                    <a:lnTo>
                      <a:pt x="1392" y="781"/>
                    </a:lnTo>
                    <a:lnTo>
                      <a:pt x="1212" y="587"/>
                    </a:lnTo>
                    <a:lnTo>
                      <a:pt x="1179" y="684"/>
                    </a:lnTo>
                    <a:lnTo>
                      <a:pt x="842" y="684"/>
                    </a:lnTo>
                    <a:lnTo>
                      <a:pt x="1082" y="0"/>
                    </a:lnTo>
                    <a:lnTo>
                      <a:pt x="1420" y="0"/>
                    </a:lnTo>
                    <a:lnTo>
                      <a:pt x="1397" y="79"/>
                    </a:lnTo>
                    <a:lnTo>
                      <a:pt x="2174" y="79"/>
                    </a:lnTo>
                    <a:lnTo>
                      <a:pt x="2174" y="527"/>
                    </a:lnTo>
                    <a:lnTo>
                      <a:pt x="1864" y="795"/>
                    </a:lnTo>
                    <a:lnTo>
                      <a:pt x="2271" y="1205"/>
                    </a:lnTo>
                    <a:lnTo>
                      <a:pt x="1831" y="1205"/>
                    </a:lnTo>
                    <a:close/>
                    <a:moveTo>
                      <a:pt x="934" y="2190"/>
                    </a:moveTo>
                    <a:lnTo>
                      <a:pt x="934" y="1303"/>
                    </a:lnTo>
                    <a:lnTo>
                      <a:pt x="2206" y="1303"/>
                    </a:lnTo>
                    <a:lnTo>
                      <a:pt x="2206" y="2190"/>
                    </a:lnTo>
                    <a:lnTo>
                      <a:pt x="934" y="2190"/>
                    </a:lnTo>
                    <a:close/>
                    <a:moveTo>
                      <a:pt x="1522" y="467"/>
                    </a:moveTo>
                    <a:lnTo>
                      <a:pt x="1646" y="592"/>
                    </a:lnTo>
                    <a:lnTo>
                      <a:pt x="1892" y="379"/>
                    </a:lnTo>
                    <a:lnTo>
                      <a:pt x="1892" y="254"/>
                    </a:lnTo>
                    <a:lnTo>
                      <a:pt x="1332" y="254"/>
                    </a:lnTo>
                    <a:lnTo>
                      <a:pt x="1253" y="467"/>
                    </a:lnTo>
                    <a:lnTo>
                      <a:pt x="1522" y="467"/>
                    </a:lnTo>
                    <a:close/>
                    <a:moveTo>
                      <a:pt x="1277" y="1478"/>
                    </a:moveTo>
                    <a:lnTo>
                      <a:pt x="1277" y="2014"/>
                    </a:lnTo>
                    <a:lnTo>
                      <a:pt x="1864" y="2014"/>
                    </a:lnTo>
                    <a:lnTo>
                      <a:pt x="1864" y="1478"/>
                    </a:lnTo>
                    <a:lnTo>
                      <a:pt x="1277" y="1478"/>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9" name="Freeform 17">
                <a:extLst>
                  <a:ext uri="{FF2B5EF4-FFF2-40B4-BE49-F238E27FC236}">
                    <a16:creationId xmlns:a16="http://schemas.microsoft.com/office/drawing/2014/main" id="{659E8A2F-BD45-A141-8653-9A26A575F667}"/>
                  </a:ext>
                </a:extLst>
              </p:cNvPr>
              <p:cNvSpPr>
                <a:spLocks noChangeArrowheads="1"/>
              </p:cNvSpPr>
              <p:nvPr/>
            </p:nvSpPr>
            <p:spPr bwMode="auto">
              <a:xfrm>
                <a:off x="3982528" y="697395"/>
                <a:ext cx="362437" cy="363166"/>
              </a:xfrm>
              <a:custGeom>
                <a:avLst/>
                <a:gdLst>
                  <a:gd name="T0" fmla="*/ 1244 w 2193"/>
                  <a:gd name="T1" fmla="*/ 1012 h 2195"/>
                  <a:gd name="T2" fmla="*/ 934 w 2193"/>
                  <a:gd name="T3" fmla="*/ 1589 h 2195"/>
                  <a:gd name="T4" fmla="*/ 1249 w 2193"/>
                  <a:gd name="T5" fmla="*/ 1764 h 2195"/>
                  <a:gd name="T6" fmla="*/ 925 w 2193"/>
                  <a:gd name="T7" fmla="*/ 2194 h 2195"/>
                  <a:gd name="T8" fmla="*/ 439 w 2193"/>
                  <a:gd name="T9" fmla="*/ 2032 h 2195"/>
                  <a:gd name="T10" fmla="*/ 597 w 2193"/>
                  <a:gd name="T11" fmla="*/ 1764 h 2195"/>
                  <a:gd name="T12" fmla="*/ 65 w 2193"/>
                  <a:gd name="T13" fmla="*/ 1589 h 2195"/>
                  <a:gd name="T14" fmla="*/ 856 w 2193"/>
                  <a:gd name="T15" fmla="*/ 1187 h 2195"/>
                  <a:gd name="T16" fmla="*/ 292 w 2193"/>
                  <a:gd name="T17" fmla="*/ 1455 h 2195"/>
                  <a:gd name="T18" fmla="*/ 167 w 2193"/>
                  <a:gd name="T19" fmla="*/ 1187 h 2195"/>
                  <a:gd name="T20" fmla="*/ 65 w 2193"/>
                  <a:gd name="T21" fmla="*/ 1012 h 2195"/>
                  <a:gd name="T22" fmla="*/ 361 w 2193"/>
                  <a:gd name="T23" fmla="*/ 809 h 2195"/>
                  <a:gd name="T24" fmla="*/ 56 w 2193"/>
                  <a:gd name="T25" fmla="*/ 628 h 2195"/>
                  <a:gd name="T26" fmla="*/ 366 w 2193"/>
                  <a:gd name="T27" fmla="*/ 319 h 2195"/>
                  <a:gd name="T28" fmla="*/ 125 w 2193"/>
                  <a:gd name="T29" fmla="*/ 148 h 2195"/>
                  <a:gd name="T30" fmla="*/ 366 w 2193"/>
                  <a:gd name="T31" fmla="*/ 0 h 2195"/>
                  <a:gd name="T32" fmla="*/ 680 w 2193"/>
                  <a:gd name="T33" fmla="*/ 148 h 2195"/>
                  <a:gd name="T34" fmla="*/ 934 w 2193"/>
                  <a:gd name="T35" fmla="*/ 319 h 2195"/>
                  <a:gd name="T36" fmla="*/ 680 w 2193"/>
                  <a:gd name="T37" fmla="*/ 628 h 2195"/>
                  <a:gd name="T38" fmla="*/ 1022 w 2193"/>
                  <a:gd name="T39" fmla="*/ 64 h 2195"/>
                  <a:gd name="T40" fmla="*/ 1115 w 2193"/>
                  <a:gd name="T41" fmla="*/ 628 h 2195"/>
                  <a:gd name="T42" fmla="*/ 1244 w 2193"/>
                  <a:gd name="T43" fmla="*/ 809 h 2195"/>
                  <a:gd name="T44" fmla="*/ 546 w 2193"/>
                  <a:gd name="T45" fmla="*/ 1012 h 2195"/>
                  <a:gd name="T46" fmla="*/ 1683 w 2193"/>
                  <a:gd name="T47" fmla="*/ 0 h 2195"/>
                  <a:gd name="T48" fmla="*/ 2183 w 2193"/>
                  <a:gd name="T49" fmla="*/ 115 h 2195"/>
                  <a:gd name="T50" fmla="*/ 2113 w 2193"/>
                  <a:gd name="T51" fmla="*/ 291 h 2195"/>
                  <a:gd name="T52" fmla="*/ 1868 w 2193"/>
                  <a:gd name="T53" fmla="*/ 1427 h 2195"/>
                  <a:gd name="T54" fmla="*/ 1836 w 2193"/>
                  <a:gd name="T55" fmla="*/ 2194 h 2195"/>
                  <a:gd name="T56" fmla="*/ 1535 w 2193"/>
                  <a:gd name="T57" fmla="*/ 2194 h 2195"/>
                  <a:gd name="T58" fmla="*/ 1489 w 2193"/>
                  <a:gd name="T59" fmla="*/ 1445 h 2195"/>
                  <a:gd name="T60" fmla="*/ 1632 w 2193"/>
                  <a:gd name="T61" fmla="*/ 1104 h 2195"/>
                  <a:gd name="T62" fmla="*/ 1771 w 2193"/>
                  <a:gd name="T63" fmla="*/ 291 h 2195"/>
                  <a:gd name="T64" fmla="*/ 1614 w 2193"/>
                  <a:gd name="T65" fmla="*/ 975 h 2195"/>
                  <a:gd name="T66" fmla="*/ 1360 w 2193"/>
                  <a:gd name="T67" fmla="*/ 0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93" h="2195">
                    <a:moveTo>
                      <a:pt x="546" y="1012"/>
                    </a:moveTo>
                    <a:lnTo>
                      <a:pt x="1244" y="1012"/>
                    </a:lnTo>
                    <a:lnTo>
                      <a:pt x="1244" y="1187"/>
                    </a:lnTo>
                    <a:lnTo>
                      <a:pt x="934" y="1589"/>
                    </a:lnTo>
                    <a:lnTo>
                      <a:pt x="1249" y="1589"/>
                    </a:lnTo>
                    <a:lnTo>
                      <a:pt x="1249" y="1764"/>
                    </a:lnTo>
                    <a:lnTo>
                      <a:pt x="925" y="1764"/>
                    </a:lnTo>
                    <a:lnTo>
                      <a:pt x="925" y="2194"/>
                    </a:lnTo>
                    <a:lnTo>
                      <a:pt x="439" y="2194"/>
                    </a:lnTo>
                    <a:lnTo>
                      <a:pt x="439" y="2032"/>
                    </a:lnTo>
                    <a:lnTo>
                      <a:pt x="597" y="2032"/>
                    </a:lnTo>
                    <a:lnTo>
                      <a:pt x="597" y="1764"/>
                    </a:lnTo>
                    <a:lnTo>
                      <a:pt x="65" y="1764"/>
                    </a:lnTo>
                    <a:lnTo>
                      <a:pt x="65" y="1589"/>
                    </a:lnTo>
                    <a:lnTo>
                      <a:pt x="537" y="1589"/>
                    </a:lnTo>
                    <a:lnTo>
                      <a:pt x="856" y="1187"/>
                    </a:lnTo>
                    <a:lnTo>
                      <a:pt x="453" y="1187"/>
                    </a:lnTo>
                    <a:lnTo>
                      <a:pt x="292" y="1455"/>
                    </a:lnTo>
                    <a:lnTo>
                      <a:pt x="0" y="1455"/>
                    </a:lnTo>
                    <a:lnTo>
                      <a:pt x="167" y="1187"/>
                    </a:lnTo>
                    <a:lnTo>
                      <a:pt x="65" y="1187"/>
                    </a:lnTo>
                    <a:lnTo>
                      <a:pt x="65" y="1012"/>
                    </a:lnTo>
                    <a:lnTo>
                      <a:pt x="255" y="1012"/>
                    </a:lnTo>
                    <a:lnTo>
                      <a:pt x="361" y="809"/>
                    </a:lnTo>
                    <a:lnTo>
                      <a:pt x="56" y="809"/>
                    </a:lnTo>
                    <a:lnTo>
                      <a:pt x="56" y="628"/>
                    </a:lnTo>
                    <a:lnTo>
                      <a:pt x="366" y="628"/>
                    </a:lnTo>
                    <a:lnTo>
                      <a:pt x="366" y="319"/>
                    </a:lnTo>
                    <a:lnTo>
                      <a:pt x="125" y="319"/>
                    </a:lnTo>
                    <a:lnTo>
                      <a:pt x="125" y="148"/>
                    </a:lnTo>
                    <a:lnTo>
                      <a:pt x="366" y="148"/>
                    </a:lnTo>
                    <a:lnTo>
                      <a:pt x="366" y="0"/>
                    </a:lnTo>
                    <a:lnTo>
                      <a:pt x="680" y="0"/>
                    </a:lnTo>
                    <a:lnTo>
                      <a:pt x="680" y="148"/>
                    </a:lnTo>
                    <a:lnTo>
                      <a:pt x="934" y="148"/>
                    </a:lnTo>
                    <a:lnTo>
                      <a:pt x="934" y="319"/>
                    </a:lnTo>
                    <a:lnTo>
                      <a:pt x="680" y="319"/>
                    </a:lnTo>
                    <a:lnTo>
                      <a:pt x="680" y="628"/>
                    </a:lnTo>
                    <a:lnTo>
                      <a:pt x="846" y="628"/>
                    </a:lnTo>
                    <a:lnTo>
                      <a:pt x="1022" y="64"/>
                    </a:lnTo>
                    <a:lnTo>
                      <a:pt x="1272" y="64"/>
                    </a:lnTo>
                    <a:lnTo>
                      <a:pt x="1115" y="628"/>
                    </a:lnTo>
                    <a:lnTo>
                      <a:pt x="1244" y="628"/>
                    </a:lnTo>
                    <a:lnTo>
                      <a:pt x="1244" y="809"/>
                    </a:lnTo>
                    <a:lnTo>
                      <a:pt x="652" y="809"/>
                    </a:lnTo>
                    <a:lnTo>
                      <a:pt x="546" y="1012"/>
                    </a:lnTo>
                    <a:close/>
                    <a:moveTo>
                      <a:pt x="1360" y="0"/>
                    </a:moveTo>
                    <a:lnTo>
                      <a:pt x="1683" y="0"/>
                    </a:lnTo>
                    <a:lnTo>
                      <a:pt x="1679" y="115"/>
                    </a:lnTo>
                    <a:lnTo>
                      <a:pt x="2183" y="115"/>
                    </a:lnTo>
                    <a:lnTo>
                      <a:pt x="2183" y="291"/>
                    </a:lnTo>
                    <a:lnTo>
                      <a:pt x="2113" y="291"/>
                    </a:lnTo>
                    <a:lnTo>
                      <a:pt x="2113" y="739"/>
                    </a:lnTo>
                    <a:lnTo>
                      <a:pt x="1868" y="1427"/>
                    </a:lnTo>
                    <a:lnTo>
                      <a:pt x="2192" y="2194"/>
                    </a:lnTo>
                    <a:lnTo>
                      <a:pt x="1836" y="2194"/>
                    </a:lnTo>
                    <a:lnTo>
                      <a:pt x="1683" y="1834"/>
                    </a:lnTo>
                    <a:lnTo>
                      <a:pt x="1535" y="2194"/>
                    </a:lnTo>
                    <a:lnTo>
                      <a:pt x="1175" y="2194"/>
                    </a:lnTo>
                    <a:lnTo>
                      <a:pt x="1489" y="1445"/>
                    </a:lnTo>
                    <a:lnTo>
                      <a:pt x="1355" y="1104"/>
                    </a:lnTo>
                    <a:lnTo>
                      <a:pt x="1632" y="1104"/>
                    </a:lnTo>
                    <a:lnTo>
                      <a:pt x="1771" y="698"/>
                    </a:lnTo>
                    <a:lnTo>
                      <a:pt x="1771" y="291"/>
                    </a:lnTo>
                    <a:lnTo>
                      <a:pt x="1669" y="291"/>
                    </a:lnTo>
                    <a:lnTo>
                      <a:pt x="1614" y="975"/>
                    </a:lnTo>
                    <a:lnTo>
                      <a:pt x="1281" y="975"/>
                    </a:lnTo>
                    <a:lnTo>
                      <a:pt x="136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0" name="Freeform 18">
                <a:extLst>
                  <a:ext uri="{FF2B5EF4-FFF2-40B4-BE49-F238E27FC236}">
                    <a16:creationId xmlns:a16="http://schemas.microsoft.com/office/drawing/2014/main" id="{74855C05-5F16-C049-9443-A35BB82DE2CF}"/>
                  </a:ext>
                </a:extLst>
              </p:cNvPr>
              <p:cNvSpPr>
                <a:spLocks noChangeArrowheads="1"/>
              </p:cNvSpPr>
              <p:nvPr/>
            </p:nvSpPr>
            <p:spPr bwMode="auto">
              <a:xfrm>
                <a:off x="4374864" y="702500"/>
                <a:ext cx="369000" cy="355874"/>
              </a:xfrm>
              <a:custGeom>
                <a:avLst/>
                <a:gdLst>
                  <a:gd name="T0" fmla="*/ 1447 w 2230"/>
                  <a:gd name="T1" fmla="*/ 1118 h 2150"/>
                  <a:gd name="T2" fmla="*/ 2229 w 2230"/>
                  <a:gd name="T3" fmla="*/ 1405 h 2150"/>
                  <a:gd name="T4" fmla="*/ 1545 w 2230"/>
                  <a:gd name="T5" fmla="*/ 1405 h 2150"/>
                  <a:gd name="T6" fmla="*/ 1078 w 2230"/>
                  <a:gd name="T7" fmla="*/ 1252 h 2150"/>
                  <a:gd name="T8" fmla="*/ 652 w 2230"/>
                  <a:gd name="T9" fmla="*/ 1405 h 2150"/>
                  <a:gd name="T10" fmla="*/ 0 w 2230"/>
                  <a:gd name="T11" fmla="*/ 1405 h 2150"/>
                  <a:gd name="T12" fmla="*/ 726 w 2230"/>
                  <a:gd name="T13" fmla="*/ 1137 h 2150"/>
                  <a:gd name="T14" fmla="*/ 222 w 2230"/>
                  <a:gd name="T15" fmla="*/ 976 h 2150"/>
                  <a:gd name="T16" fmla="*/ 361 w 2230"/>
                  <a:gd name="T17" fmla="*/ 745 h 2150"/>
                  <a:gd name="T18" fmla="*/ 88 w 2230"/>
                  <a:gd name="T19" fmla="*/ 745 h 2150"/>
                  <a:gd name="T20" fmla="*/ 88 w 2230"/>
                  <a:gd name="T21" fmla="*/ 583 h 2150"/>
                  <a:gd name="T22" fmla="*/ 467 w 2230"/>
                  <a:gd name="T23" fmla="*/ 583 h 2150"/>
                  <a:gd name="T24" fmla="*/ 550 w 2230"/>
                  <a:gd name="T25" fmla="*/ 444 h 2150"/>
                  <a:gd name="T26" fmla="*/ 902 w 2230"/>
                  <a:gd name="T27" fmla="*/ 444 h 2150"/>
                  <a:gd name="T28" fmla="*/ 823 w 2230"/>
                  <a:gd name="T29" fmla="*/ 583 h 2150"/>
                  <a:gd name="T30" fmla="*/ 2146 w 2230"/>
                  <a:gd name="T31" fmla="*/ 583 h 2150"/>
                  <a:gd name="T32" fmla="*/ 2146 w 2230"/>
                  <a:gd name="T33" fmla="*/ 745 h 2150"/>
                  <a:gd name="T34" fmla="*/ 1910 w 2230"/>
                  <a:gd name="T35" fmla="*/ 745 h 2150"/>
                  <a:gd name="T36" fmla="*/ 1910 w 2230"/>
                  <a:gd name="T37" fmla="*/ 957 h 2150"/>
                  <a:gd name="T38" fmla="*/ 1447 w 2230"/>
                  <a:gd name="T39" fmla="*/ 1118 h 2150"/>
                  <a:gd name="T40" fmla="*/ 56 w 2230"/>
                  <a:gd name="T41" fmla="*/ 2126 h 2150"/>
                  <a:gd name="T42" fmla="*/ 426 w 2230"/>
                  <a:gd name="T43" fmla="*/ 1733 h 2150"/>
                  <a:gd name="T44" fmla="*/ 819 w 2230"/>
                  <a:gd name="T45" fmla="*/ 1733 h 2150"/>
                  <a:gd name="T46" fmla="*/ 463 w 2230"/>
                  <a:gd name="T47" fmla="*/ 2126 h 2150"/>
                  <a:gd name="T48" fmla="*/ 56 w 2230"/>
                  <a:gd name="T49" fmla="*/ 2126 h 2150"/>
                  <a:gd name="T50" fmla="*/ 1817 w 2230"/>
                  <a:gd name="T51" fmla="*/ 490 h 2150"/>
                  <a:gd name="T52" fmla="*/ 1817 w 2230"/>
                  <a:gd name="T53" fmla="*/ 292 h 2150"/>
                  <a:gd name="T54" fmla="*/ 412 w 2230"/>
                  <a:gd name="T55" fmla="*/ 292 h 2150"/>
                  <a:gd name="T56" fmla="*/ 412 w 2230"/>
                  <a:gd name="T57" fmla="*/ 490 h 2150"/>
                  <a:gd name="T58" fmla="*/ 88 w 2230"/>
                  <a:gd name="T59" fmla="*/ 490 h 2150"/>
                  <a:gd name="T60" fmla="*/ 88 w 2230"/>
                  <a:gd name="T61" fmla="*/ 121 h 2150"/>
                  <a:gd name="T62" fmla="*/ 925 w 2230"/>
                  <a:gd name="T63" fmla="*/ 121 h 2150"/>
                  <a:gd name="T64" fmla="*/ 925 w 2230"/>
                  <a:gd name="T65" fmla="*/ 0 h 2150"/>
                  <a:gd name="T66" fmla="*/ 1290 w 2230"/>
                  <a:gd name="T67" fmla="*/ 0 h 2150"/>
                  <a:gd name="T68" fmla="*/ 1290 w 2230"/>
                  <a:gd name="T69" fmla="*/ 121 h 2150"/>
                  <a:gd name="T70" fmla="*/ 2146 w 2230"/>
                  <a:gd name="T71" fmla="*/ 121 h 2150"/>
                  <a:gd name="T72" fmla="*/ 2146 w 2230"/>
                  <a:gd name="T73" fmla="*/ 490 h 2150"/>
                  <a:gd name="T74" fmla="*/ 1817 w 2230"/>
                  <a:gd name="T75" fmla="*/ 490 h 2150"/>
                  <a:gd name="T76" fmla="*/ 1281 w 2230"/>
                  <a:gd name="T77" fmla="*/ 1368 h 2150"/>
                  <a:gd name="T78" fmla="*/ 1281 w 2230"/>
                  <a:gd name="T79" fmla="*/ 1497 h 2150"/>
                  <a:gd name="T80" fmla="*/ 2146 w 2230"/>
                  <a:gd name="T81" fmla="*/ 1497 h 2150"/>
                  <a:gd name="T82" fmla="*/ 2146 w 2230"/>
                  <a:gd name="T83" fmla="*/ 1668 h 2150"/>
                  <a:gd name="T84" fmla="*/ 1281 w 2230"/>
                  <a:gd name="T85" fmla="*/ 1668 h 2150"/>
                  <a:gd name="T86" fmla="*/ 1281 w 2230"/>
                  <a:gd name="T87" fmla="*/ 2149 h 2150"/>
                  <a:gd name="T88" fmla="*/ 944 w 2230"/>
                  <a:gd name="T89" fmla="*/ 2149 h 2150"/>
                  <a:gd name="T90" fmla="*/ 944 w 2230"/>
                  <a:gd name="T91" fmla="*/ 1668 h 2150"/>
                  <a:gd name="T92" fmla="*/ 88 w 2230"/>
                  <a:gd name="T93" fmla="*/ 1668 h 2150"/>
                  <a:gd name="T94" fmla="*/ 88 w 2230"/>
                  <a:gd name="T95" fmla="*/ 1497 h 2150"/>
                  <a:gd name="T96" fmla="*/ 944 w 2230"/>
                  <a:gd name="T97" fmla="*/ 1497 h 2150"/>
                  <a:gd name="T98" fmla="*/ 944 w 2230"/>
                  <a:gd name="T99" fmla="*/ 1368 h 2150"/>
                  <a:gd name="T100" fmla="*/ 1281 w 2230"/>
                  <a:gd name="T101" fmla="*/ 1368 h 2150"/>
                  <a:gd name="T102" fmla="*/ 1115 w 2230"/>
                  <a:gd name="T103" fmla="*/ 999 h 2150"/>
                  <a:gd name="T104" fmla="*/ 1568 w 2230"/>
                  <a:gd name="T105" fmla="*/ 832 h 2150"/>
                  <a:gd name="T106" fmla="*/ 1568 w 2230"/>
                  <a:gd name="T107" fmla="*/ 745 h 2150"/>
                  <a:gd name="T108" fmla="*/ 726 w 2230"/>
                  <a:gd name="T109" fmla="*/ 745 h 2150"/>
                  <a:gd name="T110" fmla="*/ 675 w 2230"/>
                  <a:gd name="T111" fmla="*/ 837 h 2150"/>
                  <a:gd name="T112" fmla="*/ 1115 w 2230"/>
                  <a:gd name="T113" fmla="*/ 999 h 2150"/>
                  <a:gd name="T114" fmla="*/ 2192 w 2230"/>
                  <a:gd name="T115" fmla="*/ 2126 h 2150"/>
                  <a:gd name="T116" fmla="*/ 1776 w 2230"/>
                  <a:gd name="T117" fmla="*/ 2126 h 2150"/>
                  <a:gd name="T118" fmla="*/ 1420 w 2230"/>
                  <a:gd name="T119" fmla="*/ 1733 h 2150"/>
                  <a:gd name="T120" fmla="*/ 1827 w 2230"/>
                  <a:gd name="T121" fmla="*/ 1733 h 2150"/>
                  <a:gd name="T122" fmla="*/ 2192 w 2230"/>
                  <a:gd name="T123" fmla="*/ 2126 h 2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30" h="2150">
                    <a:moveTo>
                      <a:pt x="1447" y="1118"/>
                    </a:moveTo>
                    <a:lnTo>
                      <a:pt x="2229" y="1405"/>
                    </a:lnTo>
                    <a:lnTo>
                      <a:pt x="1545" y="1405"/>
                    </a:lnTo>
                    <a:lnTo>
                      <a:pt x="1078" y="1252"/>
                    </a:lnTo>
                    <a:lnTo>
                      <a:pt x="652" y="1405"/>
                    </a:lnTo>
                    <a:lnTo>
                      <a:pt x="0" y="1405"/>
                    </a:lnTo>
                    <a:lnTo>
                      <a:pt x="726" y="1137"/>
                    </a:lnTo>
                    <a:lnTo>
                      <a:pt x="222" y="976"/>
                    </a:lnTo>
                    <a:lnTo>
                      <a:pt x="361" y="745"/>
                    </a:lnTo>
                    <a:lnTo>
                      <a:pt x="88" y="745"/>
                    </a:lnTo>
                    <a:lnTo>
                      <a:pt x="88" y="583"/>
                    </a:lnTo>
                    <a:lnTo>
                      <a:pt x="467" y="583"/>
                    </a:lnTo>
                    <a:lnTo>
                      <a:pt x="550" y="444"/>
                    </a:lnTo>
                    <a:lnTo>
                      <a:pt x="902" y="444"/>
                    </a:lnTo>
                    <a:lnTo>
                      <a:pt x="823" y="583"/>
                    </a:lnTo>
                    <a:lnTo>
                      <a:pt x="2146" y="583"/>
                    </a:lnTo>
                    <a:lnTo>
                      <a:pt x="2146" y="745"/>
                    </a:lnTo>
                    <a:lnTo>
                      <a:pt x="1910" y="745"/>
                    </a:lnTo>
                    <a:lnTo>
                      <a:pt x="1910" y="957"/>
                    </a:lnTo>
                    <a:lnTo>
                      <a:pt x="1447" y="1118"/>
                    </a:lnTo>
                    <a:close/>
                    <a:moveTo>
                      <a:pt x="56" y="2126"/>
                    </a:moveTo>
                    <a:lnTo>
                      <a:pt x="426" y="1733"/>
                    </a:lnTo>
                    <a:lnTo>
                      <a:pt x="819" y="1733"/>
                    </a:lnTo>
                    <a:lnTo>
                      <a:pt x="463" y="2126"/>
                    </a:lnTo>
                    <a:lnTo>
                      <a:pt x="56" y="2126"/>
                    </a:lnTo>
                    <a:close/>
                    <a:moveTo>
                      <a:pt x="1817" y="490"/>
                    </a:moveTo>
                    <a:lnTo>
                      <a:pt x="1817" y="292"/>
                    </a:lnTo>
                    <a:lnTo>
                      <a:pt x="412" y="292"/>
                    </a:lnTo>
                    <a:lnTo>
                      <a:pt x="412" y="490"/>
                    </a:lnTo>
                    <a:lnTo>
                      <a:pt x="88" y="490"/>
                    </a:lnTo>
                    <a:lnTo>
                      <a:pt x="88" y="121"/>
                    </a:lnTo>
                    <a:lnTo>
                      <a:pt x="925" y="121"/>
                    </a:lnTo>
                    <a:lnTo>
                      <a:pt x="925" y="0"/>
                    </a:lnTo>
                    <a:lnTo>
                      <a:pt x="1290" y="0"/>
                    </a:lnTo>
                    <a:lnTo>
                      <a:pt x="1290" y="121"/>
                    </a:lnTo>
                    <a:lnTo>
                      <a:pt x="2146" y="121"/>
                    </a:lnTo>
                    <a:lnTo>
                      <a:pt x="2146" y="490"/>
                    </a:lnTo>
                    <a:lnTo>
                      <a:pt x="1817" y="490"/>
                    </a:lnTo>
                    <a:close/>
                    <a:moveTo>
                      <a:pt x="1281" y="1368"/>
                    </a:moveTo>
                    <a:lnTo>
                      <a:pt x="1281" y="1497"/>
                    </a:lnTo>
                    <a:lnTo>
                      <a:pt x="2146" y="1497"/>
                    </a:lnTo>
                    <a:lnTo>
                      <a:pt x="2146" y="1668"/>
                    </a:lnTo>
                    <a:lnTo>
                      <a:pt x="1281" y="1668"/>
                    </a:lnTo>
                    <a:lnTo>
                      <a:pt x="1281" y="2149"/>
                    </a:lnTo>
                    <a:lnTo>
                      <a:pt x="944" y="2149"/>
                    </a:lnTo>
                    <a:lnTo>
                      <a:pt x="944" y="1668"/>
                    </a:lnTo>
                    <a:lnTo>
                      <a:pt x="88" y="1668"/>
                    </a:lnTo>
                    <a:lnTo>
                      <a:pt x="88" y="1497"/>
                    </a:lnTo>
                    <a:lnTo>
                      <a:pt x="944" y="1497"/>
                    </a:lnTo>
                    <a:lnTo>
                      <a:pt x="944" y="1368"/>
                    </a:lnTo>
                    <a:lnTo>
                      <a:pt x="1281" y="1368"/>
                    </a:lnTo>
                    <a:close/>
                    <a:moveTo>
                      <a:pt x="1115" y="999"/>
                    </a:moveTo>
                    <a:lnTo>
                      <a:pt x="1568" y="832"/>
                    </a:lnTo>
                    <a:lnTo>
                      <a:pt x="1568" y="745"/>
                    </a:lnTo>
                    <a:lnTo>
                      <a:pt x="726" y="745"/>
                    </a:lnTo>
                    <a:lnTo>
                      <a:pt x="675" y="837"/>
                    </a:lnTo>
                    <a:lnTo>
                      <a:pt x="1115" y="999"/>
                    </a:lnTo>
                    <a:close/>
                    <a:moveTo>
                      <a:pt x="2192" y="2126"/>
                    </a:moveTo>
                    <a:lnTo>
                      <a:pt x="1776" y="2126"/>
                    </a:lnTo>
                    <a:lnTo>
                      <a:pt x="1420" y="1733"/>
                    </a:lnTo>
                    <a:lnTo>
                      <a:pt x="1827" y="1733"/>
                    </a:lnTo>
                    <a:lnTo>
                      <a:pt x="2192" y="212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1" name="Freeform 19">
                <a:extLst>
                  <a:ext uri="{FF2B5EF4-FFF2-40B4-BE49-F238E27FC236}">
                    <a16:creationId xmlns:a16="http://schemas.microsoft.com/office/drawing/2014/main" id="{F26716A7-ED33-4E4F-BADB-2E2D22363495}"/>
                  </a:ext>
                </a:extLst>
              </p:cNvPr>
              <p:cNvSpPr>
                <a:spLocks noChangeArrowheads="1"/>
              </p:cNvSpPr>
              <p:nvPr/>
            </p:nvSpPr>
            <p:spPr bwMode="auto">
              <a:xfrm>
                <a:off x="4758449" y="696666"/>
                <a:ext cx="376293" cy="364625"/>
              </a:xfrm>
              <a:custGeom>
                <a:avLst/>
                <a:gdLst>
                  <a:gd name="T0" fmla="*/ 615 w 2276"/>
                  <a:gd name="T1" fmla="*/ 943 h 2205"/>
                  <a:gd name="T2" fmla="*/ 897 w 2276"/>
                  <a:gd name="T3" fmla="*/ 1145 h 2205"/>
                  <a:gd name="T4" fmla="*/ 897 w 2276"/>
                  <a:gd name="T5" fmla="*/ 1548 h 2205"/>
                  <a:gd name="T6" fmla="*/ 583 w 2276"/>
                  <a:gd name="T7" fmla="*/ 1330 h 2205"/>
                  <a:gd name="T8" fmla="*/ 583 w 2276"/>
                  <a:gd name="T9" fmla="*/ 2204 h 2205"/>
                  <a:gd name="T10" fmla="*/ 241 w 2276"/>
                  <a:gd name="T11" fmla="*/ 2204 h 2205"/>
                  <a:gd name="T12" fmla="*/ 241 w 2276"/>
                  <a:gd name="T13" fmla="*/ 1478 h 2205"/>
                  <a:gd name="T14" fmla="*/ 0 w 2276"/>
                  <a:gd name="T15" fmla="*/ 1478 h 2205"/>
                  <a:gd name="T16" fmla="*/ 435 w 2276"/>
                  <a:gd name="T17" fmla="*/ 439 h 2205"/>
                  <a:gd name="T18" fmla="*/ 93 w 2276"/>
                  <a:gd name="T19" fmla="*/ 439 h 2205"/>
                  <a:gd name="T20" fmla="*/ 93 w 2276"/>
                  <a:gd name="T21" fmla="*/ 264 h 2205"/>
                  <a:gd name="T22" fmla="*/ 306 w 2276"/>
                  <a:gd name="T23" fmla="*/ 264 h 2205"/>
                  <a:gd name="T24" fmla="*/ 306 w 2276"/>
                  <a:gd name="T25" fmla="*/ 0 h 2205"/>
                  <a:gd name="T26" fmla="*/ 680 w 2276"/>
                  <a:gd name="T27" fmla="*/ 0 h 2205"/>
                  <a:gd name="T28" fmla="*/ 680 w 2276"/>
                  <a:gd name="T29" fmla="*/ 264 h 2205"/>
                  <a:gd name="T30" fmla="*/ 819 w 2276"/>
                  <a:gd name="T31" fmla="*/ 264 h 2205"/>
                  <a:gd name="T32" fmla="*/ 819 w 2276"/>
                  <a:gd name="T33" fmla="*/ 439 h 2205"/>
                  <a:gd name="T34" fmla="*/ 615 w 2276"/>
                  <a:gd name="T35" fmla="*/ 943 h 2205"/>
                  <a:gd name="T36" fmla="*/ 888 w 2276"/>
                  <a:gd name="T37" fmla="*/ 726 h 2205"/>
                  <a:gd name="T38" fmla="*/ 888 w 2276"/>
                  <a:gd name="T39" fmla="*/ 550 h 2205"/>
                  <a:gd name="T40" fmla="*/ 1360 w 2276"/>
                  <a:gd name="T41" fmla="*/ 550 h 2205"/>
                  <a:gd name="T42" fmla="*/ 1360 w 2276"/>
                  <a:gd name="T43" fmla="*/ 0 h 2205"/>
                  <a:gd name="T44" fmla="*/ 1702 w 2276"/>
                  <a:gd name="T45" fmla="*/ 0 h 2205"/>
                  <a:gd name="T46" fmla="*/ 1702 w 2276"/>
                  <a:gd name="T47" fmla="*/ 550 h 2205"/>
                  <a:gd name="T48" fmla="*/ 2178 w 2276"/>
                  <a:gd name="T49" fmla="*/ 550 h 2205"/>
                  <a:gd name="T50" fmla="*/ 2178 w 2276"/>
                  <a:gd name="T51" fmla="*/ 726 h 2205"/>
                  <a:gd name="T52" fmla="*/ 1702 w 2276"/>
                  <a:gd name="T53" fmla="*/ 726 h 2205"/>
                  <a:gd name="T54" fmla="*/ 1702 w 2276"/>
                  <a:gd name="T55" fmla="*/ 1996 h 2205"/>
                  <a:gd name="T56" fmla="*/ 2275 w 2276"/>
                  <a:gd name="T57" fmla="*/ 1996 h 2205"/>
                  <a:gd name="T58" fmla="*/ 2275 w 2276"/>
                  <a:gd name="T59" fmla="*/ 2172 h 2205"/>
                  <a:gd name="T60" fmla="*/ 763 w 2276"/>
                  <a:gd name="T61" fmla="*/ 2172 h 2205"/>
                  <a:gd name="T62" fmla="*/ 763 w 2276"/>
                  <a:gd name="T63" fmla="*/ 1996 h 2205"/>
                  <a:gd name="T64" fmla="*/ 1360 w 2276"/>
                  <a:gd name="T65" fmla="*/ 1996 h 2205"/>
                  <a:gd name="T66" fmla="*/ 1360 w 2276"/>
                  <a:gd name="T67" fmla="*/ 726 h 2205"/>
                  <a:gd name="T68" fmla="*/ 888 w 2276"/>
                  <a:gd name="T69" fmla="*/ 726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76" h="2205">
                    <a:moveTo>
                      <a:pt x="615" y="943"/>
                    </a:moveTo>
                    <a:lnTo>
                      <a:pt x="897" y="1145"/>
                    </a:lnTo>
                    <a:lnTo>
                      <a:pt x="897" y="1548"/>
                    </a:lnTo>
                    <a:lnTo>
                      <a:pt x="583" y="1330"/>
                    </a:lnTo>
                    <a:lnTo>
                      <a:pt x="583" y="2204"/>
                    </a:lnTo>
                    <a:lnTo>
                      <a:pt x="241" y="2204"/>
                    </a:lnTo>
                    <a:lnTo>
                      <a:pt x="241" y="1478"/>
                    </a:lnTo>
                    <a:lnTo>
                      <a:pt x="0" y="1478"/>
                    </a:lnTo>
                    <a:lnTo>
                      <a:pt x="435" y="439"/>
                    </a:lnTo>
                    <a:lnTo>
                      <a:pt x="93" y="439"/>
                    </a:lnTo>
                    <a:lnTo>
                      <a:pt x="93" y="264"/>
                    </a:lnTo>
                    <a:lnTo>
                      <a:pt x="306" y="264"/>
                    </a:lnTo>
                    <a:lnTo>
                      <a:pt x="306" y="0"/>
                    </a:lnTo>
                    <a:lnTo>
                      <a:pt x="680" y="0"/>
                    </a:lnTo>
                    <a:lnTo>
                      <a:pt x="680" y="264"/>
                    </a:lnTo>
                    <a:lnTo>
                      <a:pt x="819" y="264"/>
                    </a:lnTo>
                    <a:lnTo>
                      <a:pt x="819" y="439"/>
                    </a:lnTo>
                    <a:lnTo>
                      <a:pt x="615" y="943"/>
                    </a:lnTo>
                    <a:close/>
                    <a:moveTo>
                      <a:pt x="888" y="726"/>
                    </a:moveTo>
                    <a:lnTo>
                      <a:pt x="888" y="550"/>
                    </a:lnTo>
                    <a:lnTo>
                      <a:pt x="1360" y="550"/>
                    </a:lnTo>
                    <a:lnTo>
                      <a:pt x="1360" y="0"/>
                    </a:lnTo>
                    <a:lnTo>
                      <a:pt x="1702" y="0"/>
                    </a:lnTo>
                    <a:lnTo>
                      <a:pt x="1702" y="550"/>
                    </a:lnTo>
                    <a:lnTo>
                      <a:pt x="2178" y="550"/>
                    </a:lnTo>
                    <a:lnTo>
                      <a:pt x="2178" y="726"/>
                    </a:lnTo>
                    <a:lnTo>
                      <a:pt x="1702" y="726"/>
                    </a:lnTo>
                    <a:lnTo>
                      <a:pt x="1702" y="1996"/>
                    </a:lnTo>
                    <a:lnTo>
                      <a:pt x="2275" y="1996"/>
                    </a:lnTo>
                    <a:lnTo>
                      <a:pt x="2275" y="2172"/>
                    </a:lnTo>
                    <a:lnTo>
                      <a:pt x="763" y="2172"/>
                    </a:lnTo>
                    <a:lnTo>
                      <a:pt x="763" y="1996"/>
                    </a:lnTo>
                    <a:lnTo>
                      <a:pt x="1360" y="1996"/>
                    </a:lnTo>
                    <a:lnTo>
                      <a:pt x="1360" y="726"/>
                    </a:lnTo>
                    <a:lnTo>
                      <a:pt x="888" y="72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2" name="Freeform 20">
                <a:extLst>
                  <a:ext uri="{FF2B5EF4-FFF2-40B4-BE49-F238E27FC236}">
                    <a16:creationId xmlns:a16="http://schemas.microsoft.com/office/drawing/2014/main" id="{A25A530F-4DF9-E348-A512-A3FC76E2497C}"/>
                  </a:ext>
                </a:extLst>
              </p:cNvPr>
              <p:cNvSpPr>
                <a:spLocks noChangeArrowheads="1"/>
              </p:cNvSpPr>
              <p:nvPr/>
            </p:nvSpPr>
            <p:spPr bwMode="auto">
              <a:xfrm>
                <a:off x="5179226" y="705417"/>
                <a:ext cx="328891" cy="352227"/>
              </a:xfrm>
              <a:custGeom>
                <a:avLst/>
                <a:gdLst>
                  <a:gd name="T0" fmla="*/ 1979 w 1990"/>
                  <a:gd name="T1" fmla="*/ 176 h 2131"/>
                  <a:gd name="T2" fmla="*/ 343 w 1990"/>
                  <a:gd name="T3" fmla="*/ 176 h 2131"/>
                  <a:gd name="T4" fmla="*/ 343 w 1990"/>
                  <a:gd name="T5" fmla="*/ 1954 h 2131"/>
                  <a:gd name="T6" fmla="*/ 1989 w 1990"/>
                  <a:gd name="T7" fmla="*/ 1954 h 2131"/>
                  <a:gd name="T8" fmla="*/ 1989 w 1990"/>
                  <a:gd name="T9" fmla="*/ 2130 h 2131"/>
                  <a:gd name="T10" fmla="*/ 0 w 1990"/>
                  <a:gd name="T11" fmla="*/ 2130 h 2131"/>
                  <a:gd name="T12" fmla="*/ 0 w 1990"/>
                  <a:gd name="T13" fmla="*/ 0 h 2131"/>
                  <a:gd name="T14" fmla="*/ 1979 w 1990"/>
                  <a:gd name="T15" fmla="*/ 0 h 2131"/>
                  <a:gd name="T16" fmla="*/ 1979 w 1990"/>
                  <a:gd name="T17" fmla="*/ 176 h 2131"/>
                  <a:gd name="T18" fmla="*/ 958 w 1990"/>
                  <a:gd name="T19" fmla="*/ 1063 h 2131"/>
                  <a:gd name="T20" fmla="*/ 421 w 1990"/>
                  <a:gd name="T21" fmla="*/ 310 h 2131"/>
                  <a:gd name="T22" fmla="*/ 847 w 1990"/>
                  <a:gd name="T23" fmla="*/ 310 h 2131"/>
                  <a:gd name="T24" fmla="*/ 1166 w 1990"/>
                  <a:gd name="T25" fmla="*/ 763 h 2131"/>
                  <a:gd name="T26" fmla="*/ 1475 w 1990"/>
                  <a:gd name="T27" fmla="*/ 310 h 2131"/>
                  <a:gd name="T28" fmla="*/ 1887 w 1990"/>
                  <a:gd name="T29" fmla="*/ 310 h 2131"/>
                  <a:gd name="T30" fmla="*/ 1378 w 1990"/>
                  <a:gd name="T31" fmla="*/ 1058 h 2131"/>
                  <a:gd name="T32" fmla="*/ 1924 w 1990"/>
                  <a:gd name="T33" fmla="*/ 1829 h 2131"/>
                  <a:gd name="T34" fmla="*/ 1508 w 1990"/>
                  <a:gd name="T35" fmla="*/ 1829 h 2131"/>
                  <a:gd name="T36" fmla="*/ 1175 w 1990"/>
                  <a:gd name="T37" fmla="*/ 1358 h 2131"/>
                  <a:gd name="T38" fmla="*/ 860 w 1990"/>
                  <a:gd name="T39" fmla="*/ 1829 h 2131"/>
                  <a:gd name="T40" fmla="*/ 440 w 1990"/>
                  <a:gd name="T41" fmla="*/ 1829 h 2131"/>
                  <a:gd name="T42" fmla="*/ 958 w 1990"/>
                  <a:gd name="T43" fmla="*/ 1063 h 2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90" h="2131">
                    <a:moveTo>
                      <a:pt x="1979" y="176"/>
                    </a:moveTo>
                    <a:lnTo>
                      <a:pt x="343" y="176"/>
                    </a:lnTo>
                    <a:lnTo>
                      <a:pt x="343" y="1954"/>
                    </a:lnTo>
                    <a:lnTo>
                      <a:pt x="1989" y="1954"/>
                    </a:lnTo>
                    <a:lnTo>
                      <a:pt x="1989" y="2130"/>
                    </a:lnTo>
                    <a:lnTo>
                      <a:pt x="0" y="2130"/>
                    </a:lnTo>
                    <a:lnTo>
                      <a:pt x="0" y="0"/>
                    </a:lnTo>
                    <a:lnTo>
                      <a:pt x="1979" y="0"/>
                    </a:lnTo>
                    <a:lnTo>
                      <a:pt x="1979" y="176"/>
                    </a:lnTo>
                    <a:close/>
                    <a:moveTo>
                      <a:pt x="958" y="1063"/>
                    </a:moveTo>
                    <a:lnTo>
                      <a:pt x="421" y="310"/>
                    </a:lnTo>
                    <a:lnTo>
                      <a:pt x="847" y="310"/>
                    </a:lnTo>
                    <a:lnTo>
                      <a:pt x="1166" y="763"/>
                    </a:lnTo>
                    <a:lnTo>
                      <a:pt x="1475" y="310"/>
                    </a:lnTo>
                    <a:lnTo>
                      <a:pt x="1887" y="310"/>
                    </a:lnTo>
                    <a:lnTo>
                      <a:pt x="1378" y="1058"/>
                    </a:lnTo>
                    <a:lnTo>
                      <a:pt x="1924" y="1829"/>
                    </a:lnTo>
                    <a:lnTo>
                      <a:pt x="1508" y="1829"/>
                    </a:lnTo>
                    <a:lnTo>
                      <a:pt x="1175" y="1358"/>
                    </a:lnTo>
                    <a:lnTo>
                      <a:pt x="860" y="1829"/>
                    </a:lnTo>
                    <a:lnTo>
                      <a:pt x="440" y="1829"/>
                    </a:lnTo>
                    <a:lnTo>
                      <a:pt x="958" y="1063"/>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dirty="0">
                  <a:solidFill>
                    <a:prstClr val="black"/>
                  </a:solidFill>
                  <a:latin typeface="等线" panose="020F0502020204030204"/>
                  <a:ea typeface="等线"/>
                </a:endParaRPr>
              </a:p>
            </p:txBody>
          </p:sp>
        </p:grpSp>
      </p:grpSp>
      <p:cxnSp>
        <p:nvCxnSpPr>
          <p:cNvPr id="64" name="直线连接符 63">
            <a:extLst>
              <a:ext uri="{FF2B5EF4-FFF2-40B4-BE49-F238E27FC236}">
                <a16:creationId xmlns:a16="http://schemas.microsoft.com/office/drawing/2014/main" id="{06B569DB-EE88-CB4A-A634-A7CA45E81663}"/>
              </a:ext>
            </a:extLst>
          </p:cNvPr>
          <p:cNvCxnSpPr>
            <a:cxnSpLocks/>
          </p:cNvCxnSpPr>
          <p:nvPr userDrawn="1"/>
        </p:nvCxnSpPr>
        <p:spPr>
          <a:xfrm>
            <a:off x="7279051" y="395084"/>
            <a:ext cx="0" cy="377759"/>
          </a:xfrm>
          <a:prstGeom prst="line">
            <a:avLst/>
          </a:prstGeom>
          <a:ln w="127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65" name="组合 64">
            <a:extLst>
              <a:ext uri="{FF2B5EF4-FFF2-40B4-BE49-F238E27FC236}">
                <a16:creationId xmlns:a16="http://schemas.microsoft.com/office/drawing/2014/main" id="{C69ABA2F-7A98-FE44-912C-23CCE000584E}"/>
              </a:ext>
            </a:extLst>
          </p:cNvPr>
          <p:cNvGrpSpPr/>
          <p:nvPr userDrawn="1"/>
        </p:nvGrpSpPr>
        <p:grpSpPr>
          <a:xfrm>
            <a:off x="7749100" y="319984"/>
            <a:ext cx="695780" cy="276998"/>
            <a:chOff x="1113126" y="809213"/>
            <a:chExt cx="2133357" cy="523762"/>
          </a:xfrm>
          <a:solidFill>
            <a:schemeClr val="bg1">
              <a:lumMod val="75000"/>
            </a:schemeClr>
          </a:solidFill>
        </p:grpSpPr>
        <p:sp>
          <p:nvSpPr>
            <p:cNvPr id="66" name="椭圆 65">
              <a:extLst>
                <a:ext uri="{FF2B5EF4-FFF2-40B4-BE49-F238E27FC236}">
                  <a16:creationId xmlns:a16="http://schemas.microsoft.com/office/drawing/2014/main" id="{5034F0ED-7F0F-A647-8634-57EC9EDD7255}"/>
                </a:ext>
              </a:extLst>
            </p:cNvPr>
            <p:cNvSpPr/>
            <p:nvPr userDrawn="1"/>
          </p:nvSpPr>
          <p:spPr>
            <a:xfrm>
              <a:off x="1113126"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49" eaLnBrk="1" fontAlgn="auto" hangingPunct="1">
                <a:spcBef>
                  <a:spcPts val="0"/>
                </a:spcBef>
                <a:spcAft>
                  <a:spcPts val="0"/>
                </a:spcAft>
              </a:pPr>
              <a:endParaRPr kumimoji="1" lang="zh-CN" altLang="en-US" sz="1400">
                <a:solidFill>
                  <a:prstClr val="white"/>
                </a:solidFill>
              </a:endParaRPr>
            </a:p>
          </p:txBody>
        </p:sp>
        <p:sp>
          <p:nvSpPr>
            <p:cNvPr id="67" name="椭圆 66">
              <a:extLst>
                <a:ext uri="{FF2B5EF4-FFF2-40B4-BE49-F238E27FC236}">
                  <a16:creationId xmlns:a16="http://schemas.microsoft.com/office/drawing/2014/main" id="{D081D63E-0DB7-F145-BD48-A7D925A71793}"/>
                </a:ext>
              </a:extLst>
            </p:cNvPr>
            <p:cNvSpPr/>
            <p:nvPr userDrawn="1"/>
          </p:nvSpPr>
          <p:spPr>
            <a:xfrm>
              <a:off x="1649658"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49" eaLnBrk="1" fontAlgn="auto" hangingPunct="1">
                <a:spcBef>
                  <a:spcPts val="0"/>
                </a:spcBef>
                <a:spcAft>
                  <a:spcPts val="0"/>
                </a:spcAft>
              </a:pPr>
              <a:endParaRPr kumimoji="1" lang="zh-CN" altLang="en-US" sz="1400">
                <a:solidFill>
                  <a:prstClr val="white"/>
                </a:solidFill>
              </a:endParaRPr>
            </a:p>
          </p:txBody>
        </p:sp>
        <p:sp>
          <p:nvSpPr>
            <p:cNvPr id="68" name="椭圆 67">
              <a:extLst>
                <a:ext uri="{FF2B5EF4-FFF2-40B4-BE49-F238E27FC236}">
                  <a16:creationId xmlns:a16="http://schemas.microsoft.com/office/drawing/2014/main" id="{DE68830E-1F7F-B045-A86E-6FF9C25B8D77}"/>
                </a:ext>
              </a:extLst>
            </p:cNvPr>
            <p:cNvSpPr/>
            <p:nvPr userDrawn="1"/>
          </p:nvSpPr>
          <p:spPr>
            <a:xfrm>
              <a:off x="2186190"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49" eaLnBrk="1" fontAlgn="auto" hangingPunct="1">
                <a:spcBef>
                  <a:spcPts val="0"/>
                </a:spcBef>
                <a:spcAft>
                  <a:spcPts val="0"/>
                </a:spcAft>
              </a:pPr>
              <a:endParaRPr kumimoji="1" lang="zh-CN" altLang="en-US" sz="1400">
                <a:solidFill>
                  <a:prstClr val="white"/>
                </a:solidFill>
              </a:endParaRPr>
            </a:p>
          </p:txBody>
        </p:sp>
        <p:sp>
          <p:nvSpPr>
            <p:cNvPr id="69" name="椭圆 68">
              <a:extLst>
                <a:ext uri="{FF2B5EF4-FFF2-40B4-BE49-F238E27FC236}">
                  <a16:creationId xmlns:a16="http://schemas.microsoft.com/office/drawing/2014/main" id="{86747901-9919-AD4B-8F5D-A15F9E1E169D}"/>
                </a:ext>
              </a:extLst>
            </p:cNvPr>
            <p:cNvSpPr/>
            <p:nvPr userDrawn="1"/>
          </p:nvSpPr>
          <p:spPr>
            <a:xfrm>
              <a:off x="2722721"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49" eaLnBrk="1" fontAlgn="auto" hangingPunct="1">
                <a:spcBef>
                  <a:spcPts val="0"/>
                </a:spcBef>
                <a:spcAft>
                  <a:spcPts val="0"/>
                </a:spcAft>
              </a:pPr>
              <a:endParaRPr kumimoji="1" lang="zh-CN" altLang="en-US" sz="1400">
                <a:solidFill>
                  <a:prstClr val="white"/>
                </a:solidFill>
              </a:endParaRPr>
            </a:p>
          </p:txBody>
        </p:sp>
      </p:grpSp>
      <p:sp>
        <p:nvSpPr>
          <p:cNvPr id="70" name="矩形 69">
            <a:extLst>
              <a:ext uri="{FF2B5EF4-FFF2-40B4-BE49-F238E27FC236}">
                <a16:creationId xmlns:a16="http://schemas.microsoft.com/office/drawing/2014/main" id="{2BB61636-6036-1C48-82CA-04EB1597C9CC}"/>
              </a:ext>
            </a:extLst>
          </p:cNvPr>
          <p:cNvSpPr/>
          <p:nvPr userDrawn="1"/>
        </p:nvSpPr>
        <p:spPr>
          <a:xfrm>
            <a:off x="7665119" y="309853"/>
            <a:ext cx="869466" cy="288539"/>
          </a:xfrm>
          <a:prstGeom prst="rect">
            <a:avLst/>
          </a:prstGeom>
          <a:noFill/>
        </p:spPr>
        <p:txBody>
          <a:bodyPr wrap="none" lIns="68576" tIns="34289" rIns="68576" bIns="34289">
            <a:spAutoFit/>
          </a:bodyPr>
          <a:lstStyle/>
          <a:p>
            <a:pPr algn="ctr" defTabSz="685749" eaLnBrk="1" fontAlgn="auto" hangingPunct="1">
              <a:spcBef>
                <a:spcPts val="0"/>
              </a:spcBef>
              <a:spcAft>
                <a:spcPts val="0"/>
              </a:spcAft>
            </a:pPr>
            <a:r>
              <a:rPr lang="zh-CN" altLang="en-US" sz="1400" b="1" dirty="0">
                <a:ln w="22225">
                  <a:noFill/>
                  <a:prstDash val="solid"/>
                </a:ln>
                <a:solidFill>
                  <a:srgbClr val="4472C4">
                    <a:lumMod val="60000"/>
                    <a:lumOff val="40000"/>
                  </a:srgbClr>
                </a:solidFill>
                <a:latin typeface="等线" panose="020F0502020204030204"/>
                <a:ea typeface="等线"/>
              </a:rPr>
              <a:t>厦门大学</a:t>
            </a:r>
          </a:p>
        </p:txBody>
      </p:sp>
      <p:grpSp>
        <p:nvGrpSpPr>
          <p:cNvPr id="71" name="组合 70">
            <a:extLst>
              <a:ext uri="{FF2B5EF4-FFF2-40B4-BE49-F238E27FC236}">
                <a16:creationId xmlns:a16="http://schemas.microsoft.com/office/drawing/2014/main" id="{C1D75728-DE08-814F-9EF0-7E9AFB999FE6}"/>
              </a:ext>
            </a:extLst>
          </p:cNvPr>
          <p:cNvGrpSpPr/>
          <p:nvPr userDrawn="1"/>
        </p:nvGrpSpPr>
        <p:grpSpPr>
          <a:xfrm>
            <a:off x="536589" y="475894"/>
            <a:ext cx="302279" cy="241424"/>
            <a:chOff x="1368170" y="664579"/>
            <a:chExt cx="550582" cy="439737"/>
          </a:xfrm>
          <a:solidFill>
            <a:schemeClr val="bg1"/>
          </a:solidFill>
        </p:grpSpPr>
        <p:sp>
          <p:nvSpPr>
            <p:cNvPr id="72" name="Freeform 1">
              <a:extLst>
                <a:ext uri="{FF2B5EF4-FFF2-40B4-BE49-F238E27FC236}">
                  <a16:creationId xmlns:a16="http://schemas.microsoft.com/office/drawing/2014/main" id="{53F1A011-1E52-3140-9C21-8911AB32201B}"/>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73" name="Freeform 2">
              <a:extLst>
                <a:ext uri="{FF2B5EF4-FFF2-40B4-BE49-F238E27FC236}">
                  <a16:creationId xmlns:a16="http://schemas.microsoft.com/office/drawing/2014/main" id="{364873AD-F7AE-3D48-84F0-C71836518975}"/>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74" name="Freeform 3">
              <a:extLst>
                <a:ext uri="{FF2B5EF4-FFF2-40B4-BE49-F238E27FC236}">
                  <a16:creationId xmlns:a16="http://schemas.microsoft.com/office/drawing/2014/main" id="{5B03D593-4A0D-DF4E-8474-4FAD50C6BCB7}"/>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75" name="Freeform 4">
              <a:extLst>
                <a:ext uri="{FF2B5EF4-FFF2-40B4-BE49-F238E27FC236}">
                  <a16:creationId xmlns:a16="http://schemas.microsoft.com/office/drawing/2014/main" id="{1A0E5E70-2235-6044-9E4C-A8D32092980C}"/>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76" name="Freeform 5">
              <a:extLst>
                <a:ext uri="{FF2B5EF4-FFF2-40B4-BE49-F238E27FC236}">
                  <a16:creationId xmlns:a16="http://schemas.microsoft.com/office/drawing/2014/main" id="{9F25C08B-5CAA-1D40-B768-CF07CC9095C1}"/>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77" name="Freeform 6">
              <a:extLst>
                <a:ext uri="{FF2B5EF4-FFF2-40B4-BE49-F238E27FC236}">
                  <a16:creationId xmlns:a16="http://schemas.microsoft.com/office/drawing/2014/main" id="{A1A66D2D-2EC2-AA45-8DA4-4B543D6DB3C7}"/>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78" name="Freeform 7">
              <a:extLst>
                <a:ext uri="{FF2B5EF4-FFF2-40B4-BE49-F238E27FC236}">
                  <a16:creationId xmlns:a16="http://schemas.microsoft.com/office/drawing/2014/main" id="{BF5A2635-9D3C-B746-B7BB-00E1B5440D84}"/>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79" name="Freeform 8">
              <a:extLst>
                <a:ext uri="{FF2B5EF4-FFF2-40B4-BE49-F238E27FC236}">
                  <a16:creationId xmlns:a16="http://schemas.microsoft.com/office/drawing/2014/main" id="{9A427AEE-5F0B-1D43-8127-A5A07CDC3AC8}"/>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80" name="Freeform 9">
              <a:extLst>
                <a:ext uri="{FF2B5EF4-FFF2-40B4-BE49-F238E27FC236}">
                  <a16:creationId xmlns:a16="http://schemas.microsoft.com/office/drawing/2014/main" id="{E60E42BA-4A46-4D41-AA72-E2F725048BE0}"/>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81" name="Freeform 10">
              <a:extLst>
                <a:ext uri="{FF2B5EF4-FFF2-40B4-BE49-F238E27FC236}">
                  <a16:creationId xmlns:a16="http://schemas.microsoft.com/office/drawing/2014/main" id="{5B1734EF-4E6E-164F-849F-5F01256562DA}"/>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82" name="Freeform 11">
              <a:extLst>
                <a:ext uri="{FF2B5EF4-FFF2-40B4-BE49-F238E27FC236}">
                  <a16:creationId xmlns:a16="http://schemas.microsoft.com/office/drawing/2014/main" id="{8623BE8B-4483-AE4A-A6EA-432CBE50BCAC}"/>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grpSp>
    </p:spTree>
    <p:extLst>
      <p:ext uri="{BB962C8B-B14F-4D97-AF65-F5344CB8AC3E}">
        <p14:creationId xmlns:p14="http://schemas.microsoft.com/office/powerpoint/2010/main" val="527845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4CA6BC-3A36-834A-8A46-510CF743F360}"/>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E9F4A777-4880-8640-83A6-327323A56F12}"/>
              </a:ext>
            </a:extLst>
          </p:cNvPr>
          <p:cNvSpPr>
            <a:spLocks noGrp="1"/>
          </p:cNvSpPr>
          <p:nvPr>
            <p:ph sz="half" idx="1"/>
          </p:nvPr>
        </p:nvSpPr>
        <p:spPr>
          <a:xfrm>
            <a:off x="628650" y="1369219"/>
            <a:ext cx="3886200" cy="3263504"/>
          </a:xfrm>
        </p:spPr>
        <p:txBody>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内容占位符 3">
            <a:extLst>
              <a:ext uri="{FF2B5EF4-FFF2-40B4-BE49-F238E27FC236}">
                <a16:creationId xmlns:a16="http://schemas.microsoft.com/office/drawing/2014/main" id="{27E2510C-46FB-B140-83A3-4B9EF1B4C9DF}"/>
              </a:ext>
            </a:extLst>
          </p:cNvPr>
          <p:cNvSpPr>
            <a:spLocks noGrp="1"/>
          </p:cNvSpPr>
          <p:nvPr>
            <p:ph sz="half" idx="2"/>
          </p:nvPr>
        </p:nvSpPr>
        <p:spPr>
          <a:xfrm>
            <a:off x="4629150" y="1369219"/>
            <a:ext cx="3886200" cy="3263504"/>
          </a:xfrm>
        </p:spPr>
        <p:txBody>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5" name="日期占位符 4">
            <a:extLst>
              <a:ext uri="{FF2B5EF4-FFF2-40B4-BE49-F238E27FC236}">
                <a16:creationId xmlns:a16="http://schemas.microsoft.com/office/drawing/2014/main" id="{C459310F-E4CA-E54F-B1B1-7656B1F4AAA8}"/>
              </a:ext>
            </a:extLst>
          </p:cNvPr>
          <p:cNvSpPr>
            <a:spLocks noGrp="1"/>
          </p:cNvSpPr>
          <p:nvPr>
            <p:ph type="dt" sz="half" idx="10"/>
          </p:nvPr>
        </p:nvSpPr>
        <p:spPr>
          <a:xfrm>
            <a:off x="119024" y="4873515"/>
            <a:ext cx="2057400" cy="273844"/>
          </a:xfrm>
          <a:prstGeom prst="rect">
            <a:avLst/>
          </a:prstGeom>
        </p:spPr>
        <p:txBody>
          <a:bodyPr/>
          <a:lstStyle/>
          <a:p>
            <a:r>
              <a:rPr kumimoji="1" lang="en-US" altLang="zh-CN">
                <a:solidFill>
                  <a:prstClr val="white">
                    <a:lumMod val="65000"/>
                  </a:prstClr>
                </a:solidFill>
              </a:rPr>
              <a:t>1.1 </a:t>
            </a:r>
            <a:r>
              <a:rPr kumimoji="1" lang="zh-CN" altLang="en-US">
                <a:solidFill>
                  <a:prstClr val="white">
                    <a:lumMod val="65000"/>
                  </a:prstClr>
                </a:solidFill>
              </a:rPr>
              <a:t>模板使用说明</a:t>
            </a:r>
            <a:endParaRPr kumimoji="1" lang="zh-CN" altLang="en-US" dirty="0">
              <a:solidFill>
                <a:prstClr val="white">
                  <a:lumMod val="65000"/>
                </a:prstClr>
              </a:solidFill>
            </a:endParaRPr>
          </a:p>
        </p:txBody>
      </p:sp>
      <p:sp>
        <p:nvSpPr>
          <p:cNvPr id="6" name="页脚占位符 5">
            <a:extLst>
              <a:ext uri="{FF2B5EF4-FFF2-40B4-BE49-F238E27FC236}">
                <a16:creationId xmlns:a16="http://schemas.microsoft.com/office/drawing/2014/main" id="{D8A41358-8B3C-CE4B-B391-06B0FF85E814}"/>
              </a:ext>
            </a:extLst>
          </p:cNvPr>
          <p:cNvSpPr>
            <a:spLocks noGrp="1"/>
          </p:cNvSpPr>
          <p:nvPr>
            <p:ph type="ftr" sz="quarter" idx="11"/>
          </p:nvPr>
        </p:nvSpPr>
        <p:spPr>
          <a:xfrm>
            <a:off x="3028950" y="4873515"/>
            <a:ext cx="3086100" cy="273844"/>
          </a:xfrm>
          <a:prstGeom prst="rect">
            <a:avLst/>
          </a:prstGeom>
        </p:spPr>
        <p:txBody>
          <a:bodyPr/>
          <a:lstStyle/>
          <a:p>
            <a:r>
              <a:rPr kumimoji="1" lang="zh-CN" altLang="en-US">
                <a:solidFill>
                  <a:prstClr val="white">
                    <a:lumMod val="65000"/>
                  </a:prstClr>
                </a:solidFill>
              </a:rPr>
              <a:t>引自：</a:t>
            </a:r>
            <a:r>
              <a:rPr kumimoji="1" lang="en-US" altLang="zh-CN">
                <a:solidFill>
                  <a:prstClr val="white">
                    <a:lumMod val="65000"/>
                  </a:prstClr>
                </a:solidFill>
              </a:rPr>
              <a:t>XXXXX</a:t>
            </a:r>
            <a:r>
              <a:rPr kumimoji="1" lang="zh-CN" altLang="en-US">
                <a:solidFill>
                  <a:prstClr val="white">
                    <a:lumMod val="65000"/>
                  </a:prstClr>
                </a:solidFill>
              </a:rPr>
              <a:t>（如果需要）</a:t>
            </a:r>
          </a:p>
        </p:txBody>
      </p:sp>
      <p:sp>
        <p:nvSpPr>
          <p:cNvPr id="7" name="灯片编号占位符 6">
            <a:extLst>
              <a:ext uri="{FF2B5EF4-FFF2-40B4-BE49-F238E27FC236}">
                <a16:creationId xmlns:a16="http://schemas.microsoft.com/office/drawing/2014/main" id="{FDFB6C4E-D29D-9647-82C6-2B183C588D14}"/>
              </a:ext>
            </a:extLst>
          </p:cNvPr>
          <p:cNvSpPr>
            <a:spLocks noGrp="1"/>
          </p:cNvSpPr>
          <p:nvPr>
            <p:ph type="sldNum" sz="quarter" idx="12"/>
          </p:nvPr>
        </p:nvSpPr>
        <p:spPr>
          <a:xfrm>
            <a:off x="6457953" y="4873515"/>
            <a:ext cx="2489753" cy="273844"/>
          </a:xfrm>
          <a:prstGeom prst="rect">
            <a:avLst/>
          </a:prstGeom>
        </p:spPr>
        <p:txBody>
          <a:bodyPr/>
          <a:lstStyle/>
          <a:p>
            <a:fld id="{8D4D1E41-7A09-AB4A-A4E1-09765ADA2698}" type="slidenum">
              <a:rPr kumimoji="1" lang="zh-CN" altLang="en-US" smtClean="0">
                <a:solidFill>
                  <a:prstClr val="white">
                    <a:lumMod val="65000"/>
                  </a:prstClr>
                </a:solidFill>
              </a:rPr>
              <a:pPr/>
              <a:t>‹#›</a:t>
            </a:fld>
            <a:endParaRPr kumimoji="1" lang="zh-CN" altLang="en-US">
              <a:solidFill>
                <a:prstClr val="white">
                  <a:lumMod val="65000"/>
                </a:prstClr>
              </a:solidFill>
            </a:endParaRPr>
          </a:p>
        </p:txBody>
      </p:sp>
      <p:sp>
        <p:nvSpPr>
          <p:cNvPr id="8" name="矩形 7">
            <a:extLst>
              <a:ext uri="{FF2B5EF4-FFF2-40B4-BE49-F238E27FC236}">
                <a16:creationId xmlns:a16="http://schemas.microsoft.com/office/drawing/2014/main" id="{6EA401A9-3F89-014C-9A94-02FD1A5217FC}"/>
              </a:ext>
            </a:extLst>
          </p:cNvPr>
          <p:cNvSpPr/>
          <p:nvPr userDrawn="1"/>
        </p:nvSpPr>
        <p:spPr>
          <a:xfrm>
            <a:off x="500877" y="415070"/>
            <a:ext cx="381985" cy="374211"/>
          </a:xfrm>
          <a:prstGeom prst="rect">
            <a:avLst/>
          </a:prstGeom>
          <a:solidFill>
            <a:srgbClr val="5C307E"/>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rtlCol="0" anchor="ctr"/>
          <a:lstStyle/>
          <a:p>
            <a:pPr algn="ctr" defTabSz="685749" eaLnBrk="1" fontAlgn="auto" hangingPunct="1">
              <a:spcBef>
                <a:spcPts val="0"/>
              </a:spcBef>
              <a:spcAft>
                <a:spcPts val="0"/>
              </a:spcAft>
            </a:pPr>
            <a:endParaRPr kumimoji="1" lang="zh-CN" altLang="en-US" sz="1400" dirty="0">
              <a:solidFill>
                <a:srgbClr val="5C307E"/>
              </a:solidFill>
            </a:endParaRPr>
          </a:p>
        </p:txBody>
      </p:sp>
      <p:cxnSp>
        <p:nvCxnSpPr>
          <p:cNvPr id="9" name="直线连接符 8">
            <a:extLst>
              <a:ext uri="{FF2B5EF4-FFF2-40B4-BE49-F238E27FC236}">
                <a16:creationId xmlns:a16="http://schemas.microsoft.com/office/drawing/2014/main" id="{2D64F221-C9B8-444F-9076-736EED2DA56E}"/>
              </a:ext>
            </a:extLst>
          </p:cNvPr>
          <p:cNvCxnSpPr>
            <a:cxnSpLocks/>
          </p:cNvCxnSpPr>
          <p:nvPr userDrawn="1"/>
        </p:nvCxnSpPr>
        <p:spPr>
          <a:xfrm>
            <a:off x="986093" y="933159"/>
            <a:ext cx="5471859" cy="0"/>
          </a:xfrm>
          <a:prstGeom prst="line">
            <a:avLst/>
          </a:prstGeom>
          <a:ln w="19050">
            <a:solidFill>
              <a:srgbClr val="5C307E"/>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F75304E3-D2BA-6B43-A9CA-868095E37E2C}"/>
              </a:ext>
            </a:extLst>
          </p:cNvPr>
          <p:cNvGrpSpPr/>
          <p:nvPr userDrawn="1"/>
        </p:nvGrpSpPr>
        <p:grpSpPr>
          <a:xfrm>
            <a:off x="7387089" y="633169"/>
            <a:ext cx="1471114" cy="156259"/>
            <a:chOff x="1368170" y="1165302"/>
            <a:chExt cx="4139947" cy="439737"/>
          </a:xfrm>
        </p:grpSpPr>
        <p:grpSp>
          <p:nvGrpSpPr>
            <p:cNvPr id="11" name="组合 10">
              <a:extLst>
                <a:ext uri="{FF2B5EF4-FFF2-40B4-BE49-F238E27FC236}">
                  <a16:creationId xmlns:a16="http://schemas.microsoft.com/office/drawing/2014/main" id="{C6BD9614-F72F-8A43-9314-4D110B22A613}"/>
                </a:ext>
              </a:extLst>
            </p:cNvPr>
            <p:cNvGrpSpPr/>
            <p:nvPr/>
          </p:nvGrpSpPr>
          <p:grpSpPr>
            <a:xfrm>
              <a:off x="1368170" y="1165302"/>
              <a:ext cx="550582" cy="439737"/>
              <a:chOff x="1368170" y="664579"/>
              <a:chExt cx="550582" cy="439737"/>
            </a:xfrm>
          </p:grpSpPr>
          <p:sp>
            <p:nvSpPr>
              <p:cNvPr id="22" name="Freeform 1">
                <a:extLst>
                  <a:ext uri="{FF2B5EF4-FFF2-40B4-BE49-F238E27FC236}">
                    <a16:creationId xmlns:a16="http://schemas.microsoft.com/office/drawing/2014/main" id="{17E3AC1A-2BCC-CA46-AC9B-ECC6AD4DD9B6}"/>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solidFill>
                <a:srgbClr val="D7222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3" name="Freeform 2">
                <a:extLst>
                  <a:ext uri="{FF2B5EF4-FFF2-40B4-BE49-F238E27FC236}">
                    <a16:creationId xmlns:a16="http://schemas.microsoft.com/office/drawing/2014/main" id="{8FC97171-0F8A-6B4A-BC04-4A83196EEE71}"/>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solidFill>
                <a:srgbClr val="DD4A1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4" name="Freeform 3">
                <a:extLst>
                  <a:ext uri="{FF2B5EF4-FFF2-40B4-BE49-F238E27FC236}">
                    <a16:creationId xmlns:a16="http://schemas.microsoft.com/office/drawing/2014/main" id="{2486AB9B-C9E8-E94F-B7E8-57CD96498467}"/>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solidFill>
                <a:srgbClr val="EA741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5" name="Freeform 4">
                <a:extLst>
                  <a:ext uri="{FF2B5EF4-FFF2-40B4-BE49-F238E27FC236}">
                    <a16:creationId xmlns:a16="http://schemas.microsoft.com/office/drawing/2014/main" id="{18A408D8-23CF-864B-9403-912ED0D24EDB}"/>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solidFill>
                <a:srgbClr val="F6C40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6" name="Freeform 5">
                <a:extLst>
                  <a:ext uri="{FF2B5EF4-FFF2-40B4-BE49-F238E27FC236}">
                    <a16:creationId xmlns:a16="http://schemas.microsoft.com/office/drawing/2014/main" id="{77D66A57-5273-854B-AD7C-A91B6BFF4D68}"/>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7" name="Freeform 6">
                <a:extLst>
                  <a:ext uri="{FF2B5EF4-FFF2-40B4-BE49-F238E27FC236}">
                    <a16:creationId xmlns:a16="http://schemas.microsoft.com/office/drawing/2014/main" id="{9AD37317-D84E-444B-88EB-8CF2CC57CC4B}"/>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solidFill>
                <a:srgbClr val="157C5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8" name="Freeform 7">
                <a:extLst>
                  <a:ext uri="{FF2B5EF4-FFF2-40B4-BE49-F238E27FC236}">
                    <a16:creationId xmlns:a16="http://schemas.microsoft.com/office/drawing/2014/main" id="{069D0FB6-7378-5344-B149-1899961AC549}"/>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solidFill>
                <a:srgbClr val="04944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9" name="Freeform 8">
                <a:extLst>
                  <a:ext uri="{FF2B5EF4-FFF2-40B4-BE49-F238E27FC236}">
                    <a16:creationId xmlns:a16="http://schemas.microsoft.com/office/drawing/2014/main" id="{3084061A-A4AC-BE42-8E46-F3BEBCC64BF5}"/>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solidFill>
                <a:srgbClr val="48A83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30" name="Freeform 9">
                <a:extLst>
                  <a:ext uri="{FF2B5EF4-FFF2-40B4-BE49-F238E27FC236}">
                    <a16:creationId xmlns:a16="http://schemas.microsoft.com/office/drawing/2014/main" id="{F3560C95-0398-8848-953C-C870AD870704}"/>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solidFill>
                <a:srgbClr val="B2CE2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31" name="Freeform 10">
                <a:extLst>
                  <a:ext uri="{FF2B5EF4-FFF2-40B4-BE49-F238E27FC236}">
                    <a16:creationId xmlns:a16="http://schemas.microsoft.com/office/drawing/2014/main" id="{FC10BBCE-A81E-674D-90E5-1E60F8B244E1}"/>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32" name="Freeform 11">
                <a:extLst>
                  <a:ext uri="{FF2B5EF4-FFF2-40B4-BE49-F238E27FC236}">
                    <a16:creationId xmlns:a16="http://schemas.microsoft.com/office/drawing/2014/main" id="{7825D298-25D2-B645-9DE4-6B4AC2DAF418}"/>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grpSp>
        <p:grpSp>
          <p:nvGrpSpPr>
            <p:cNvPr id="12" name="组合 11">
              <a:extLst>
                <a:ext uri="{FF2B5EF4-FFF2-40B4-BE49-F238E27FC236}">
                  <a16:creationId xmlns:a16="http://schemas.microsoft.com/office/drawing/2014/main" id="{1AB322FF-E82E-B849-A67E-8885F84F1B80}"/>
                </a:ext>
              </a:extLst>
            </p:cNvPr>
            <p:cNvGrpSpPr/>
            <p:nvPr/>
          </p:nvGrpSpPr>
          <p:grpSpPr>
            <a:xfrm>
              <a:off x="2028870" y="1197389"/>
              <a:ext cx="3479247" cy="365353"/>
              <a:chOff x="2028870" y="696666"/>
              <a:chExt cx="3479247" cy="365353"/>
            </a:xfrm>
            <a:solidFill>
              <a:schemeClr val="bg1">
                <a:lumMod val="50000"/>
              </a:schemeClr>
            </a:solidFill>
          </p:grpSpPr>
          <p:sp>
            <p:nvSpPr>
              <p:cNvPr id="13" name="Freeform 12">
                <a:extLst>
                  <a:ext uri="{FF2B5EF4-FFF2-40B4-BE49-F238E27FC236}">
                    <a16:creationId xmlns:a16="http://schemas.microsoft.com/office/drawing/2014/main" id="{939245C7-932E-A84A-81EC-0A53746F9A2E}"/>
                  </a:ext>
                </a:extLst>
              </p:cNvPr>
              <p:cNvSpPr>
                <a:spLocks noChangeArrowheads="1"/>
              </p:cNvSpPr>
              <p:nvPr/>
            </p:nvSpPr>
            <p:spPr bwMode="auto">
              <a:xfrm>
                <a:off x="2028870" y="697395"/>
                <a:ext cx="358061" cy="363166"/>
              </a:xfrm>
              <a:custGeom>
                <a:avLst/>
                <a:gdLst>
                  <a:gd name="T0" fmla="*/ 121 w 2165"/>
                  <a:gd name="T1" fmla="*/ 758 h 2195"/>
                  <a:gd name="T2" fmla="*/ 0 w 2165"/>
                  <a:gd name="T3" fmla="*/ 758 h 2195"/>
                  <a:gd name="T4" fmla="*/ 0 w 2165"/>
                  <a:gd name="T5" fmla="*/ 582 h 2195"/>
                  <a:gd name="T6" fmla="*/ 463 w 2165"/>
                  <a:gd name="T7" fmla="*/ 582 h 2195"/>
                  <a:gd name="T8" fmla="*/ 463 w 2165"/>
                  <a:gd name="T9" fmla="*/ 1982 h 2195"/>
                  <a:gd name="T10" fmla="*/ 620 w 2165"/>
                  <a:gd name="T11" fmla="*/ 1982 h 2195"/>
                  <a:gd name="T12" fmla="*/ 620 w 2165"/>
                  <a:gd name="T13" fmla="*/ 2157 h 2195"/>
                  <a:gd name="T14" fmla="*/ 121 w 2165"/>
                  <a:gd name="T15" fmla="*/ 2157 h 2195"/>
                  <a:gd name="T16" fmla="*/ 121 w 2165"/>
                  <a:gd name="T17" fmla="*/ 758 h 2195"/>
                  <a:gd name="T18" fmla="*/ 467 w 2165"/>
                  <a:gd name="T19" fmla="*/ 51 h 2195"/>
                  <a:gd name="T20" fmla="*/ 467 w 2165"/>
                  <a:gd name="T21" fmla="*/ 462 h 2195"/>
                  <a:gd name="T22" fmla="*/ 121 w 2165"/>
                  <a:gd name="T23" fmla="*/ 462 h 2195"/>
                  <a:gd name="T24" fmla="*/ 121 w 2165"/>
                  <a:gd name="T25" fmla="*/ 51 h 2195"/>
                  <a:gd name="T26" fmla="*/ 467 w 2165"/>
                  <a:gd name="T27" fmla="*/ 51 h 2195"/>
                  <a:gd name="T28" fmla="*/ 629 w 2165"/>
                  <a:gd name="T29" fmla="*/ 906 h 2195"/>
                  <a:gd name="T30" fmla="*/ 629 w 2165"/>
                  <a:gd name="T31" fmla="*/ 730 h 2195"/>
                  <a:gd name="T32" fmla="*/ 1221 w 2165"/>
                  <a:gd name="T33" fmla="*/ 730 h 2195"/>
                  <a:gd name="T34" fmla="*/ 1221 w 2165"/>
                  <a:gd name="T35" fmla="*/ 0 h 2195"/>
                  <a:gd name="T36" fmla="*/ 1563 w 2165"/>
                  <a:gd name="T37" fmla="*/ 0 h 2195"/>
                  <a:gd name="T38" fmla="*/ 1563 w 2165"/>
                  <a:gd name="T39" fmla="*/ 730 h 2195"/>
                  <a:gd name="T40" fmla="*/ 2164 w 2165"/>
                  <a:gd name="T41" fmla="*/ 730 h 2195"/>
                  <a:gd name="T42" fmla="*/ 2164 w 2165"/>
                  <a:gd name="T43" fmla="*/ 906 h 2195"/>
                  <a:gd name="T44" fmla="*/ 1563 w 2165"/>
                  <a:gd name="T45" fmla="*/ 906 h 2195"/>
                  <a:gd name="T46" fmla="*/ 1563 w 2165"/>
                  <a:gd name="T47" fmla="*/ 2194 h 2195"/>
                  <a:gd name="T48" fmla="*/ 1221 w 2165"/>
                  <a:gd name="T49" fmla="*/ 2194 h 2195"/>
                  <a:gd name="T50" fmla="*/ 1221 w 2165"/>
                  <a:gd name="T51" fmla="*/ 906 h 2195"/>
                  <a:gd name="T52" fmla="*/ 629 w 2165"/>
                  <a:gd name="T53" fmla="*/ 90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5" h="2195">
                    <a:moveTo>
                      <a:pt x="121" y="758"/>
                    </a:moveTo>
                    <a:lnTo>
                      <a:pt x="0" y="758"/>
                    </a:lnTo>
                    <a:lnTo>
                      <a:pt x="0" y="582"/>
                    </a:lnTo>
                    <a:lnTo>
                      <a:pt x="463" y="582"/>
                    </a:lnTo>
                    <a:lnTo>
                      <a:pt x="463" y="1982"/>
                    </a:lnTo>
                    <a:lnTo>
                      <a:pt x="620" y="1982"/>
                    </a:lnTo>
                    <a:lnTo>
                      <a:pt x="620" y="2157"/>
                    </a:lnTo>
                    <a:lnTo>
                      <a:pt x="121" y="2157"/>
                    </a:lnTo>
                    <a:lnTo>
                      <a:pt x="121" y="758"/>
                    </a:lnTo>
                    <a:close/>
                    <a:moveTo>
                      <a:pt x="467" y="51"/>
                    </a:moveTo>
                    <a:lnTo>
                      <a:pt x="467" y="462"/>
                    </a:lnTo>
                    <a:lnTo>
                      <a:pt x="121" y="462"/>
                    </a:lnTo>
                    <a:lnTo>
                      <a:pt x="121" y="51"/>
                    </a:lnTo>
                    <a:lnTo>
                      <a:pt x="467" y="51"/>
                    </a:lnTo>
                    <a:close/>
                    <a:moveTo>
                      <a:pt x="629" y="906"/>
                    </a:moveTo>
                    <a:lnTo>
                      <a:pt x="629" y="730"/>
                    </a:lnTo>
                    <a:lnTo>
                      <a:pt x="1221" y="730"/>
                    </a:lnTo>
                    <a:lnTo>
                      <a:pt x="1221" y="0"/>
                    </a:lnTo>
                    <a:lnTo>
                      <a:pt x="1563" y="0"/>
                    </a:lnTo>
                    <a:lnTo>
                      <a:pt x="1563" y="730"/>
                    </a:lnTo>
                    <a:lnTo>
                      <a:pt x="2164" y="730"/>
                    </a:lnTo>
                    <a:lnTo>
                      <a:pt x="2164" y="906"/>
                    </a:lnTo>
                    <a:lnTo>
                      <a:pt x="1563" y="906"/>
                    </a:lnTo>
                    <a:lnTo>
                      <a:pt x="1563" y="2194"/>
                    </a:lnTo>
                    <a:lnTo>
                      <a:pt x="1221" y="2194"/>
                    </a:lnTo>
                    <a:lnTo>
                      <a:pt x="1221" y="906"/>
                    </a:lnTo>
                    <a:lnTo>
                      <a:pt x="629" y="90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4" name="Freeform 13">
                <a:extLst>
                  <a:ext uri="{FF2B5EF4-FFF2-40B4-BE49-F238E27FC236}">
                    <a16:creationId xmlns:a16="http://schemas.microsoft.com/office/drawing/2014/main" id="{09FAD7D1-6766-4344-BAA4-F13F7EAB76F7}"/>
                  </a:ext>
                </a:extLst>
              </p:cNvPr>
              <p:cNvSpPr>
                <a:spLocks noChangeArrowheads="1"/>
              </p:cNvSpPr>
              <p:nvPr/>
            </p:nvSpPr>
            <p:spPr bwMode="auto">
              <a:xfrm>
                <a:off x="2417559" y="696666"/>
                <a:ext cx="357332" cy="364625"/>
              </a:xfrm>
              <a:custGeom>
                <a:avLst/>
                <a:gdLst>
                  <a:gd name="T0" fmla="*/ 583 w 2161"/>
                  <a:gd name="T1" fmla="*/ 379 h 2205"/>
                  <a:gd name="T2" fmla="*/ 458 w 2161"/>
                  <a:gd name="T3" fmla="*/ 287 h 2205"/>
                  <a:gd name="T4" fmla="*/ 0 w 2161"/>
                  <a:gd name="T5" fmla="*/ 379 h 2205"/>
                  <a:gd name="T6" fmla="*/ 662 w 2161"/>
                  <a:gd name="T7" fmla="*/ 0 h 2205"/>
                  <a:gd name="T8" fmla="*/ 1087 w 2161"/>
                  <a:gd name="T9" fmla="*/ 111 h 2205"/>
                  <a:gd name="T10" fmla="*/ 916 w 2161"/>
                  <a:gd name="T11" fmla="*/ 287 h 2205"/>
                  <a:gd name="T12" fmla="*/ 675 w 2161"/>
                  <a:gd name="T13" fmla="*/ 1691 h 2205"/>
                  <a:gd name="T14" fmla="*/ 1545 w 2161"/>
                  <a:gd name="T15" fmla="*/ 1811 h 2205"/>
                  <a:gd name="T16" fmla="*/ 1887 w 2161"/>
                  <a:gd name="T17" fmla="*/ 1691 h 2205"/>
                  <a:gd name="T18" fmla="*/ 2150 w 2161"/>
                  <a:gd name="T19" fmla="*/ 1811 h 2205"/>
                  <a:gd name="T20" fmla="*/ 1887 w 2161"/>
                  <a:gd name="T21" fmla="*/ 1987 h 2205"/>
                  <a:gd name="T22" fmla="*/ 1545 w 2161"/>
                  <a:gd name="T23" fmla="*/ 2204 h 2205"/>
                  <a:gd name="T24" fmla="*/ 652 w 2161"/>
                  <a:gd name="T25" fmla="*/ 1987 h 2205"/>
                  <a:gd name="T26" fmla="*/ 144 w 2161"/>
                  <a:gd name="T27" fmla="*/ 2204 h 2205"/>
                  <a:gd name="T28" fmla="*/ 47 w 2161"/>
                  <a:gd name="T29" fmla="*/ 1987 h 2205"/>
                  <a:gd name="T30" fmla="*/ 333 w 2161"/>
                  <a:gd name="T31" fmla="*/ 1811 h 2205"/>
                  <a:gd name="T32" fmla="*/ 675 w 2161"/>
                  <a:gd name="T33" fmla="*/ 1691 h 2205"/>
                  <a:gd name="T34" fmla="*/ 2100 w 2161"/>
                  <a:gd name="T35" fmla="*/ 448 h 2205"/>
                  <a:gd name="T36" fmla="*/ 102 w 2161"/>
                  <a:gd name="T37" fmla="*/ 1622 h 2205"/>
                  <a:gd name="T38" fmla="*/ 444 w 2161"/>
                  <a:gd name="T39" fmla="*/ 781 h 2205"/>
                  <a:gd name="T40" fmla="*/ 1757 w 2161"/>
                  <a:gd name="T41" fmla="*/ 624 h 2205"/>
                  <a:gd name="T42" fmla="*/ 444 w 2161"/>
                  <a:gd name="T43" fmla="*/ 781 h 2205"/>
                  <a:gd name="T44" fmla="*/ 1757 w 2161"/>
                  <a:gd name="T45" fmla="*/ 1114 h 2205"/>
                  <a:gd name="T46" fmla="*/ 444 w 2161"/>
                  <a:gd name="T47" fmla="*/ 957 h 2205"/>
                  <a:gd name="T48" fmla="*/ 1757 w 2161"/>
                  <a:gd name="T49" fmla="*/ 1289 h 2205"/>
                  <a:gd name="T50" fmla="*/ 444 w 2161"/>
                  <a:gd name="T51" fmla="*/ 1446 h 2205"/>
                  <a:gd name="T52" fmla="*/ 1757 w 2161"/>
                  <a:gd name="T53" fmla="*/ 1289 h 2205"/>
                  <a:gd name="T54" fmla="*/ 1041 w 2161"/>
                  <a:gd name="T55" fmla="*/ 379 h 2205"/>
                  <a:gd name="T56" fmla="*/ 1688 w 2161"/>
                  <a:gd name="T57" fmla="*/ 0 h 2205"/>
                  <a:gd name="T58" fmla="*/ 2160 w 2161"/>
                  <a:gd name="T59" fmla="*/ 111 h 2205"/>
                  <a:gd name="T60" fmla="*/ 1998 w 2161"/>
                  <a:gd name="T61" fmla="*/ 287 h 2205"/>
                  <a:gd name="T62" fmla="*/ 1646 w 2161"/>
                  <a:gd name="T63" fmla="*/ 379 h 2205"/>
                  <a:gd name="T64" fmla="*/ 1508 w 2161"/>
                  <a:gd name="T65" fmla="*/ 287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61" h="2205">
                    <a:moveTo>
                      <a:pt x="990" y="379"/>
                    </a:moveTo>
                    <a:lnTo>
                      <a:pt x="583" y="379"/>
                    </a:lnTo>
                    <a:lnTo>
                      <a:pt x="509" y="287"/>
                    </a:lnTo>
                    <a:lnTo>
                      <a:pt x="458" y="287"/>
                    </a:lnTo>
                    <a:lnTo>
                      <a:pt x="389" y="379"/>
                    </a:lnTo>
                    <a:lnTo>
                      <a:pt x="0" y="379"/>
                    </a:lnTo>
                    <a:lnTo>
                      <a:pt x="273" y="0"/>
                    </a:lnTo>
                    <a:lnTo>
                      <a:pt x="662" y="0"/>
                    </a:lnTo>
                    <a:lnTo>
                      <a:pt x="592" y="111"/>
                    </a:lnTo>
                    <a:lnTo>
                      <a:pt x="1087" y="111"/>
                    </a:lnTo>
                    <a:lnTo>
                      <a:pt x="1087" y="287"/>
                    </a:lnTo>
                    <a:lnTo>
                      <a:pt x="916" y="287"/>
                    </a:lnTo>
                    <a:lnTo>
                      <a:pt x="990" y="379"/>
                    </a:lnTo>
                    <a:close/>
                    <a:moveTo>
                      <a:pt x="675" y="1691"/>
                    </a:moveTo>
                    <a:lnTo>
                      <a:pt x="675" y="1811"/>
                    </a:lnTo>
                    <a:lnTo>
                      <a:pt x="1545" y="1811"/>
                    </a:lnTo>
                    <a:lnTo>
                      <a:pt x="1545" y="1691"/>
                    </a:lnTo>
                    <a:lnTo>
                      <a:pt x="1887" y="1691"/>
                    </a:lnTo>
                    <a:lnTo>
                      <a:pt x="1887" y="1811"/>
                    </a:lnTo>
                    <a:lnTo>
                      <a:pt x="2150" y="1811"/>
                    </a:lnTo>
                    <a:lnTo>
                      <a:pt x="2150" y="1987"/>
                    </a:lnTo>
                    <a:lnTo>
                      <a:pt x="1887" y="1987"/>
                    </a:lnTo>
                    <a:lnTo>
                      <a:pt x="1887" y="2204"/>
                    </a:lnTo>
                    <a:lnTo>
                      <a:pt x="1545" y="2204"/>
                    </a:lnTo>
                    <a:lnTo>
                      <a:pt x="1545" y="1987"/>
                    </a:lnTo>
                    <a:lnTo>
                      <a:pt x="652" y="1987"/>
                    </a:lnTo>
                    <a:lnTo>
                      <a:pt x="527" y="2204"/>
                    </a:lnTo>
                    <a:lnTo>
                      <a:pt x="144" y="2204"/>
                    </a:lnTo>
                    <a:lnTo>
                      <a:pt x="282" y="1987"/>
                    </a:lnTo>
                    <a:lnTo>
                      <a:pt x="47" y="1987"/>
                    </a:lnTo>
                    <a:lnTo>
                      <a:pt x="47" y="1811"/>
                    </a:lnTo>
                    <a:lnTo>
                      <a:pt x="333" y="1811"/>
                    </a:lnTo>
                    <a:lnTo>
                      <a:pt x="333" y="1691"/>
                    </a:lnTo>
                    <a:lnTo>
                      <a:pt x="675" y="1691"/>
                    </a:lnTo>
                    <a:close/>
                    <a:moveTo>
                      <a:pt x="102" y="448"/>
                    </a:moveTo>
                    <a:lnTo>
                      <a:pt x="2100" y="448"/>
                    </a:lnTo>
                    <a:lnTo>
                      <a:pt x="2100" y="1622"/>
                    </a:lnTo>
                    <a:lnTo>
                      <a:pt x="102" y="1622"/>
                    </a:lnTo>
                    <a:lnTo>
                      <a:pt x="102" y="448"/>
                    </a:lnTo>
                    <a:close/>
                    <a:moveTo>
                      <a:pt x="444" y="781"/>
                    </a:moveTo>
                    <a:lnTo>
                      <a:pt x="1757" y="781"/>
                    </a:lnTo>
                    <a:lnTo>
                      <a:pt x="1757" y="624"/>
                    </a:lnTo>
                    <a:lnTo>
                      <a:pt x="444" y="624"/>
                    </a:lnTo>
                    <a:lnTo>
                      <a:pt x="444" y="781"/>
                    </a:lnTo>
                    <a:close/>
                    <a:moveTo>
                      <a:pt x="444" y="1114"/>
                    </a:moveTo>
                    <a:lnTo>
                      <a:pt x="1757" y="1114"/>
                    </a:lnTo>
                    <a:lnTo>
                      <a:pt x="1757" y="957"/>
                    </a:lnTo>
                    <a:lnTo>
                      <a:pt x="444" y="957"/>
                    </a:lnTo>
                    <a:lnTo>
                      <a:pt x="444" y="1114"/>
                    </a:lnTo>
                    <a:close/>
                    <a:moveTo>
                      <a:pt x="1757" y="1289"/>
                    </a:moveTo>
                    <a:lnTo>
                      <a:pt x="444" y="1289"/>
                    </a:lnTo>
                    <a:lnTo>
                      <a:pt x="444" y="1446"/>
                    </a:lnTo>
                    <a:lnTo>
                      <a:pt x="1757" y="1446"/>
                    </a:lnTo>
                    <a:lnTo>
                      <a:pt x="1757" y="1289"/>
                    </a:lnTo>
                    <a:close/>
                    <a:moveTo>
                      <a:pt x="1434" y="379"/>
                    </a:moveTo>
                    <a:lnTo>
                      <a:pt x="1041" y="379"/>
                    </a:lnTo>
                    <a:lnTo>
                      <a:pt x="1313" y="0"/>
                    </a:lnTo>
                    <a:lnTo>
                      <a:pt x="1688" y="0"/>
                    </a:lnTo>
                    <a:lnTo>
                      <a:pt x="1609" y="111"/>
                    </a:lnTo>
                    <a:lnTo>
                      <a:pt x="2160" y="111"/>
                    </a:lnTo>
                    <a:lnTo>
                      <a:pt x="2160" y="287"/>
                    </a:lnTo>
                    <a:lnTo>
                      <a:pt x="1998" y="287"/>
                    </a:lnTo>
                    <a:lnTo>
                      <a:pt x="2072" y="379"/>
                    </a:lnTo>
                    <a:lnTo>
                      <a:pt x="1646" y="379"/>
                    </a:lnTo>
                    <a:lnTo>
                      <a:pt x="1572" y="287"/>
                    </a:lnTo>
                    <a:lnTo>
                      <a:pt x="1508" y="287"/>
                    </a:lnTo>
                    <a:lnTo>
                      <a:pt x="1434" y="37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5" name="Freeform 14">
                <a:extLst>
                  <a:ext uri="{FF2B5EF4-FFF2-40B4-BE49-F238E27FC236}">
                    <a16:creationId xmlns:a16="http://schemas.microsoft.com/office/drawing/2014/main" id="{A3F469B6-43A0-3142-B44A-FCAEEFFB11A0}"/>
                  </a:ext>
                </a:extLst>
              </p:cNvPr>
              <p:cNvSpPr>
                <a:spLocks noChangeArrowheads="1"/>
              </p:cNvSpPr>
              <p:nvPr/>
            </p:nvSpPr>
            <p:spPr bwMode="auto">
              <a:xfrm>
                <a:off x="2810625" y="696666"/>
                <a:ext cx="363895" cy="364625"/>
              </a:xfrm>
              <a:custGeom>
                <a:avLst/>
                <a:gdLst>
                  <a:gd name="T0" fmla="*/ 0 w 2202"/>
                  <a:gd name="T1" fmla="*/ 2019 h 2205"/>
                  <a:gd name="T2" fmla="*/ 74 w 2202"/>
                  <a:gd name="T3" fmla="*/ 661 h 2205"/>
                  <a:gd name="T4" fmla="*/ 310 w 2202"/>
                  <a:gd name="T5" fmla="*/ 661 h 2205"/>
                  <a:gd name="T6" fmla="*/ 231 w 2202"/>
                  <a:gd name="T7" fmla="*/ 2019 h 2205"/>
                  <a:gd name="T8" fmla="*/ 0 w 2202"/>
                  <a:gd name="T9" fmla="*/ 2019 h 2205"/>
                  <a:gd name="T10" fmla="*/ 939 w 2202"/>
                  <a:gd name="T11" fmla="*/ 439 h 2205"/>
                  <a:gd name="T12" fmla="*/ 684 w 2202"/>
                  <a:gd name="T13" fmla="*/ 439 h 2205"/>
                  <a:gd name="T14" fmla="*/ 684 w 2202"/>
                  <a:gd name="T15" fmla="*/ 2204 h 2205"/>
                  <a:gd name="T16" fmla="*/ 361 w 2202"/>
                  <a:gd name="T17" fmla="*/ 2204 h 2205"/>
                  <a:gd name="T18" fmla="*/ 361 w 2202"/>
                  <a:gd name="T19" fmla="*/ 439 h 2205"/>
                  <a:gd name="T20" fmla="*/ 28 w 2202"/>
                  <a:gd name="T21" fmla="*/ 439 h 2205"/>
                  <a:gd name="T22" fmla="*/ 28 w 2202"/>
                  <a:gd name="T23" fmla="*/ 264 h 2205"/>
                  <a:gd name="T24" fmla="*/ 361 w 2202"/>
                  <a:gd name="T25" fmla="*/ 264 h 2205"/>
                  <a:gd name="T26" fmla="*/ 361 w 2202"/>
                  <a:gd name="T27" fmla="*/ 0 h 2205"/>
                  <a:gd name="T28" fmla="*/ 684 w 2202"/>
                  <a:gd name="T29" fmla="*/ 0 h 2205"/>
                  <a:gd name="T30" fmla="*/ 684 w 2202"/>
                  <a:gd name="T31" fmla="*/ 264 h 2205"/>
                  <a:gd name="T32" fmla="*/ 939 w 2202"/>
                  <a:gd name="T33" fmla="*/ 264 h 2205"/>
                  <a:gd name="T34" fmla="*/ 939 w 2202"/>
                  <a:gd name="T35" fmla="*/ 439 h 2205"/>
                  <a:gd name="T36" fmla="*/ 939 w 2202"/>
                  <a:gd name="T37" fmla="*/ 661 h 2205"/>
                  <a:gd name="T38" fmla="*/ 939 w 2202"/>
                  <a:gd name="T39" fmla="*/ 1686 h 2205"/>
                  <a:gd name="T40" fmla="*/ 735 w 2202"/>
                  <a:gd name="T41" fmla="*/ 1686 h 2205"/>
                  <a:gd name="T42" fmla="*/ 735 w 2202"/>
                  <a:gd name="T43" fmla="*/ 661 h 2205"/>
                  <a:gd name="T44" fmla="*/ 939 w 2202"/>
                  <a:gd name="T45" fmla="*/ 661 h 2205"/>
                  <a:gd name="T46" fmla="*/ 1022 w 2202"/>
                  <a:gd name="T47" fmla="*/ 1594 h 2205"/>
                  <a:gd name="T48" fmla="*/ 1022 w 2202"/>
                  <a:gd name="T49" fmla="*/ 42 h 2205"/>
                  <a:gd name="T50" fmla="*/ 1988 w 2202"/>
                  <a:gd name="T51" fmla="*/ 42 h 2205"/>
                  <a:gd name="T52" fmla="*/ 1988 w 2202"/>
                  <a:gd name="T53" fmla="*/ 2033 h 2205"/>
                  <a:gd name="T54" fmla="*/ 2201 w 2202"/>
                  <a:gd name="T55" fmla="*/ 2033 h 2205"/>
                  <a:gd name="T56" fmla="*/ 2201 w 2202"/>
                  <a:gd name="T57" fmla="*/ 2204 h 2205"/>
                  <a:gd name="T58" fmla="*/ 1665 w 2202"/>
                  <a:gd name="T59" fmla="*/ 2204 h 2205"/>
                  <a:gd name="T60" fmla="*/ 1665 w 2202"/>
                  <a:gd name="T61" fmla="*/ 217 h 2205"/>
                  <a:gd name="T62" fmla="*/ 1355 w 2202"/>
                  <a:gd name="T63" fmla="*/ 217 h 2205"/>
                  <a:gd name="T64" fmla="*/ 1355 w 2202"/>
                  <a:gd name="T65" fmla="*/ 1668 h 2205"/>
                  <a:gd name="T66" fmla="*/ 1198 w 2202"/>
                  <a:gd name="T67" fmla="*/ 2204 h 2205"/>
                  <a:gd name="T68" fmla="*/ 851 w 2202"/>
                  <a:gd name="T69" fmla="*/ 2204 h 2205"/>
                  <a:gd name="T70" fmla="*/ 1022 w 2202"/>
                  <a:gd name="T71" fmla="*/ 1594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02" h="2205">
                    <a:moveTo>
                      <a:pt x="0" y="2019"/>
                    </a:moveTo>
                    <a:lnTo>
                      <a:pt x="74" y="661"/>
                    </a:lnTo>
                    <a:lnTo>
                      <a:pt x="310" y="661"/>
                    </a:lnTo>
                    <a:lnTo>
                      <a:pt x="231" y="2019"/>
                    </a:lnTo>
                    <a:lnTo>
                      <a:pt x="0" y="2019"/>
                    </a:lnTo>
                    <a:close/>
                    <a:moveTo>
                      <a:pt x="939" y="439"/>
                    </a:moveTo>
                    <a:lnTo>
                      <a:pt x="684" y="439"/>
                    </a:lnTo>
                    <a:lnTo>
                      <a:pt x="684" y="2204"/>
                    </a:lnTo>
                    <a:lnTo>
                      <a:pt x="361" y="2204"/>
                    </a:lnTo>
                    <a:lnTo>
                      <a:pt x="361" y="439"/>
                    </a:lnTo>
                    <a:lnTo>
                      <a:pt x="28" y="439"/>
                    </a:lnTo>
                    <a:lnTo>
                      <a:pt x="28" y="264"/>
                    </a:lnTo>
                    <a:lnTo>
                      <a:pt x="361" y="264"/>
                    </a:lnTo>
                    <a:lnTo>
                      <a:pt x="361" y="0"/>
                    </a:lnTo>
                    <a:lnTo>
                      <a:pt x="684" y="0"/>
                    </a:lnTo>
                    <a:lnTo>
                      <a:pt x="684" y="264"/>
                    </a:lnTo>
                    <a:lnTo>
                      <a:pt x="939" y="264"/>
                    </a:lnTo>
                    <a:lnTo>
                      <a:pt x="939" y="439"/>
                    </a:lnTo>
                    <a:close/>
                    <a:moveTo>
                      <a:pt x="939" y="661"/>
                    </a:moveTo>
                    <a:lnTo>
                      <a:pt x="939" y="1686"/>
                    </a:lnTo>
                    <a:lnTo>
                      <a:pt x="735" y="1686"/>
                    </a:lnTo>
                    <a:lnTo>
                      <a:pt x="735" y="661"/>
                    </a:lnTo>
                    <a:lnTo>
                      <a:pt x="939" y="661"/>
                    </a:lnTo>
                    <a:close/>
                    <a:moveTo>
                      <a:pt x="1022" y="1594"/>
                    </a:moveTo>
                    <a:lnTo>
                      <a:pt x="1022" y="42"/>
                    </a:lnTo>
                    <a:lnTo>
                      <a:pt x="1988" y="42"/>
                    </a:lnTo>
                    <a:lnTo>
                      <a:pt x="1988" y="2033"/>
                    </a:lnTo>
                    <a:lnTo>
                      <a:pt x="2201" y="2033"/>
                    </a:lnTo>
                    <a:lnTo>
                      <a:pt x="2201" y="2204"/>
                    </a:lnTo>
                    <a:lnTo>
                      <a:pt x="1665" y="2204"/>
                    </a:lnTo>
                    <a:lnTo>
                      <a:pt x="1665" y="217"/>
                    </a:lnTo>
                    <a:lnTo>
                      <a:pt x="1355" y="217"/>
                    </a:lnTo>
                    <a:lnTo>
                      <a:pt x="1355" y="1668"/>
                    </a:lnTo>
                    <a:lnTo>
                      <a:pt x="1198" y="2204"/>
                    </a:lnTo>
                    <a:lnTo>
                      <a:pt x="851" y="2204"/>
                    </a:lnTo>
                    <a:lnTo>
                      <a:pt x="1022" y="1594"/>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6" name="Freeform 15">
                <a:extLst>
                  <a:ext uri="{FF2B5EF4-FFF2-40B4-BE49-F238E27FC236}">
                    <a16:creationId xmlns:a16="http://schemas.microsoft.com/office/drawing/2014/main" id="{939FDE59-FDA2-7D42-A573-9D861EDB611C}"/>
                  </a:ext>
                </a:extLst>
              </p:cNvPr>
              <p:cNvSpPr>
                <a:spLocks noChangeArrowheads="1"/>
              </p:cNvSpPr>
              <p:nvPr/>
            </p:nvSpPr>
            <p:spPr bwMode="auto">
              <a:xfrm>
                <a:off x="3212441" y="703958"/>
                <a:ext cx="339830" cy="358061"/>
              </a:xfrm>
              <a:custGeom>
                <a:avLst/>
                <a:gdLst>
                  <a:gd name="T0" fmla="*/ 1747 w 2053"/>
                  <a:gd name="T1" fmla="*/ 1982 h 2163"/>
                  <a:gd name="T2" fmla="*/ 1747 w 2053"/>
                  <a:gd name="T3" fmla="*/ 175 h 2163"/>
                  <a:gd name="T4" fmla="*/ 305 w 2053"/>
                  <a:gd name="T5" fmla="*/ 175 h 2163"/>
                  <a:gd name="T6" fmla="*/ 305 w 2053"/>
                  <a:gd name="T7" fmla="*/ 2162 h 2163"/>
                  <a:gd name="T8" fmla="*/ 0 w 2053"/>
                  <a:gd name="T9" fmla="*/ 2162 h 2163"/>
                  <a:gd name="T10" fmla="*/ 0 w 2053"/>
                  <a:gd name="T11" fmla="*/ 0 h 2163"/>
                  <a:gd name="T12" fmla="*/ 2052 w 2053"/>
                  <a:gd name="T13" fmla="*/ 0 h 2163"/>
                  <a:gd name="T14" fmla="*/ 2052 w 2053"/>
                  <a:gd name="T15" fmla="*/ 2162 h 2163"/>
                  <a:gd name="T16" fmla="*/ 1590 w 2053"/>
                  <a:gd name="T17" fmla="*/ 2162 h 2163"/>
                  <a:gd name="T18" fmla="*/ 1590 w 2053"/>
                  <a:gd name="T19" fmla="*/ 1982 h 2163"/>
                  <a:gd name="T20" fmla="*/ 1747 w 2053"/>
                  <a:gd name="T21" fmla="*/ 1982 h 2163"/>
                  <a:gd name="T22" fmla="*/ 791 w 2053"/>
                  <a:gd name="T23" fmla="*/ 1127 h 2163"/>
                  <a:gd name="T24" fmla="*/ 1017 w 2053"/>
                  <a:gd name="T25" fmla="*/ 1843 h 2163"/>
                  <a:gd name="T26" fmla="*/ 786 w 2053"/>
                  <a:gd name="T27" fmla="*/ 1843 h 2163"/>
                  <a:gd name="T28" fmla="*/ 680 w 2053"/>
                  <a:gd name="T29" fmla="*/ 1501 h 2163"/>
                  <a:gd name="T30" fmla="*/ 573 w 2053"/>
                  <a:gd name="T31" fmla="*/ 1843 h 2163"/>
                  <a:gd name="T32" fmla="*/ 347 w 2053"/>
                  <a:gd name="T33" fmla="*/ 1843 h 2163"/>
                  <a:gd name="T34" fmla="*/ 564 w 2053"/>
                  <a:gd name="T35" fmla="*/ 1136 h 2163"/>
                  <a:gd name="T36" fmla="*/ 338 w 2053"/>
                  <a:gd name="T37" fmla="*/ 430 h 2163"/>
                  <a:gd name="T38" fmla="*/ 569 w 2053"/>
                  <a:gd name="T39" fmla="*/ 430 h 2163"/>
                  <a:gd name="T40" fmla="*/ 675 w 2053"/>
                  <a:gd name="T41" fmla="*/ 767 h 2163"/>
                  <a:gd name="T42" fmla="*/ 777 w 2053"/>
                  <a:gd name="T43" fmla="*/ 430 h 2163"/>
                  <a:gd name="T44" fmla="*/ 1003 w 2053"/>
                  <a:gd name="T45" fmla="*/ 430 h 2163"/>
                  <a:gd name="T46" fmla="*/ 791 w 2053"/>
                  <a:gd name="T47" fmla="*/ 1127 h 2163"/>
                  <a:gd name="T48" fmla="*/ 1503 w 2053"/>
                  <a:gd name="T49" fmla="*/ 1127 h 2163"/>
                  <a:gd name="T50" fmla="*/ 1728 w 2053"/>
                  <a:gd name="T51" fmla="*/ 1843 h 2163"/>
                  <a:gd name="T52" fmla="*/ 1498 w 2053"/>
                  <a:gd name="T53" fmla="*/ 1843 h 2163"/>
                  <a:gd name="T54" fmla="*/ 1392 w 2053"/>
                  <a:gd name="T55" fmla="*/ 1501 h 2163"/>
                  <a:gd name="T56" fmla="*/ 1286 w 2053"/>
                  <a:gd name="T57" fmla="*/ 1843 h 2163"/>
                  <a:gd name="T58" fmla="*/ 1059 w 2053"/>
                  <a:gd name="T59" fmla="*/ 1843 h 2163"/>
                  <a:gd name="T60" fmla="*/ 1276 w 2053"/>
                  <a:gd name="T61" fmla="*/ 1136 h 2163"/>
                  <a:gd name="T62" fmla="*/ 1050 w 2053"/>
                  <a:gd name="T63" fmla="*/ 430 h 2163"/>
                  <a:gd name="T64" fmla="*/ 1281 w 2053"/>
                  <a:gd name="T65" fmla="*/ 430 h 2163"/>
                  <a:gd name="T66" fmla="*/ 1387 w 2053"/>
                  <a:gd name="T67" fmla="*/ 767 h 2163"/>
                  <a:gd name="T68" fmla="*/ 1489 w 2053"/>
                  <a:gd name="T69" fmla="*/ 430 h 2163"/>
                  <a:gd name="T70" fmla="*/ 1715 w 2053"/>
                  <a:gd name="T71" fmla="*/ 430 h 2163"/>
                  <a:gd name="T72" fmla="*/ 1503 w 2053"/>
                  <a:gd name="T73" fmla="*/ 1127 h 2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53" h="2163">
                    <a:moveTo>
                      <a:pt x="1747" y="1982"/>
                    </a:moveTo>
                    <a:lnTo>
                      <a:pt x="1747" y="175"/>
                    </a:lnTo>
                    <a:lnTo>
                      <a:pt x="305" y="175"/>
                    </a:lnTo>
                    <a:lnTo>
                      <a:pt x="305" y="2162"/>
                    </a:lnTo>
                    <a:lnTo>
                      <a:pt x="0" y="2162"/>
                    </a:lnTo>
                    <a:lnTo>
                      <a:pt x="0" y="0"/>
                    </a:lnTo>
                    <a:lnTo>
                      <a:pt x="2052" y="0"/>
                    </a:lnTo>
                    <a:lnTo>
                      <a:pt x="2052" y="2162"/>
                    </a:lnTo>
                    <a:lnTo>
                      <a:pt x="1590" y="2162"/>
                    </a:lnTo>
                    <a:lnTo>
                      <a:pt x="1590" y="1982"/>
                    </a:lnTo>
                    <a:lnTo>
                      <a:pt x="1747" y="1982"/>
                    </a:lnTo>
                    <a:close/>
                    <a:moveTo>
                      <a:pt x="791" y="1127"/>
                    </a:moveTo>
                    <a:lnTo>
                      <a:pt x="1017" y="1843"/>
                    </a:lnTo>
                    <a:lnTo>
                      <a:pt x="786" y="1843"/>
                    </a:lnTo>
                    <a:lnTo>
                      <a:pt x="680" y="1501"/>
                    </a:lnTo>
                    <a:lnTo>
                      <a:pt x="573" y="1843"/>
                    </a:lnTo>
                    <a:lnTo>
                      <a:pt x="347" y="1843"/>
                    </a:lnTo>
                    <a:lnTo>
                      <a:pt x="564" y="1136"/>
                    </a:lnTo>
                    <a:lnTo>
                      <a:pt x="338" y="430"/>
                    </a:lnTo>
                    <a:lnTo>
                      <a:pt x="569" y="430"/>
                    </a:lnTo>
                    <a:lnTo>
                      <a:pt x="675" y="767"/>
                    </a:lnTo>
                    <a:lnTo>
                      <a:pt x="777" y="430"/>
                    </a:lnTo>
                    <a:lnTo>
                      <a:pt x="1003" y="430"/>
                    </a:lnTo>
                    <a:lnTo>
                      <a:pt x="791" y="1127"/>
                    </a:lnTo>
                    <a:close/>
                    <a:moveTo>
                      <a:pt x="1503" y="1127"/>
                    </a:moveTo>
                    <a:lnTo>
                      <a:pt x="1728" y="1843"/>
                    </a:lnTo>
                    <a:lnTo>
                      <a:pt x="1498" y="1843"/>
                    </a:lnTo>
                    <a:lnTo>
                      <a:pt x="1392" y="1501"/>
                    </a:lnTo>
                    <a:lnTo>
                      <a:pt x="1286" y="1843"/>
                    </a:lnTo>
                    <a:lnTo>
                      <a:pt x="1059" y="1843"/>
                    </a:lnTo>
                    <a:lnTo>
                      <a:pt x="1276" y="1136"/>
                    </a:lnTo>
                    <a:lnTo>
                      <a:pt x="1050" y="430"/>
                    </a:lnTo>
                    <a:lnTo>
                      <a:pt x="1281" y="430"/>
                    </a:lnTo>
                    <a:lnTo>
                      <a:pt x="1387" y="767"/>
                    </a:lnTo>
                    <a:lnTo>
                      <a:pt x="1489" y="430"/>
                    </a:lnTo>
                    <a:lnTo>
                      <a:pt x="1715" y="430"/>
                    </a:lnTo>
                    <a:lnTo>
                      <a:pt x="1503" y="112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7" name="Freeform 16">
                <a:extLst>
                  <a:ext uri="{FF2B5EF4-FFF2-40B4-BE49-F238E27FC236}">
                    <a16:creationId xmlns:a16="http://schemas.microsoft.com/office/drawing/2014/main" id="{CC481843-8BD3-B44C-9129-7DD52746EE9B}"/>
                  </a:ext>
                </a:extLst>
              </p:cNvPr>
              <p:cNvSpPr>
                <a:spLocks noChangeArrowheads="1"/>
              </p:cNvSpPr>
              <p:nvPr/>
            </p:nvSpPr>
            <p:spPr bwMode="auto">
              <a:xfrm>
                <a:off x="3581441" y="696666"/>
                <a:ext cx="375564" cy="362437"/>
              </a:xfrm>
              <a:custGeom>
                <a:avLst/>
                <a:gdLst>
                  <a:gd name="T0" fmla="*/ 315 w 2272"/>
                  <a:gd name="T1" fmla="*/ 957 h 2191"/>
                  <a:gd name="T2" fmla="*/ 0 w 2272"/>
                  <a:gd name="T3" fmla="*/ 957 h 2191"/>
                  <a:gd name="T4" fmla="*/ 361 w 2272"/>
                  <a:gd name="T5" fmla="*/ 5 h 2191"/>
                  <a:gd name="T6" fmla="*/ 675 w 2272"/>
                  <a:gd name="T7" fmla="*/ 5 h 2191"/>
                  <a:gd name="T8" fmla="*/ 380 w 2272"/>
                  <a:gd name="T9" fmla="*/ 767 h 2191"/>
                  <a:gd name="T10" fmla="*/ 453 w 2272"/>
                  <a:gd name="T11" fmla="*/ 767 h 2191"/>
                  <a:gd name="T12" fmla="*/ 509 w 2272"/>
                  <a:gd name="T13" fmla="*/ 647 h 2191"/>
                  <a:gd name="T14" fmla="*/ 823 w 2272"/>
                  <a:gd name="T15" fmla="*/ 647 h 2191"/>
                  <a:gd name="T16" fmla="*/ 463 w 2272"/>
                  <a:gd name="T17" fmla="*/ 1492 h 2191"/>
                  <a:gd name="T18" fmla="*/ 754 w 2272"/>
                  <a:gd name="T19" fmla="*/ 1492 h 2191"/>
                  <a:gd name="T20" fmla="*/ 754 w 2272"/>
                  <a:gd name="T21" fmla="*/ 1677 h 2191"/>
                  <a:gd name="T22" fmla="*/ 366 w 2272"/>
                  <a:gd name="T23" fmla="*/ 1677 h 2191"/>
                  <a:gd name="T24" fmla="*/ 65 w 2272"/>
                  <a:gd name="T25" fmla="*/ 1677 h 2191"/>
                  <a:gd name="T26" fmla="*/ 375 w 2272"/>
                  <a:gd name="T27" fmla="*/ 957 h 2191"/>
                  <a:gd name="T28" fmla="*/ 315 w 2272"/>
                  <a:gd name="T29" fmla="*/ 957 h 2191"/>
                  <a:gd name="T30" fmla="*/ 763 w 2272"/>
                  <a:gd name="T31" fmla="*/ 1954 h 2191"/>
                  <a:gd name="T32" fmla="*/ 763 w 2272"/>
                  <a:gd name="T33" fmla="*/ 2130 h 2191"/>
                  <a:gd name="T34" fmla="*/ 84 w 2272"/>
                  <a:gd name="T35" fmla="*/ 2130 h 2191"/>
                  <a:gd name="T36" fmla="*/ 84 w 2272"/>
                  <a:gd name="T37" fmla="*/ 1954 h 2191"/>
                  <a:gd name="T38" fmla="*/ 763 w 2272"/>
                  <a:gd name="T39" fmla="*/ 1954 h 2191"/>
                  <a:gd name="T40" fmla="*/ 1831 w 2272"/>
                  <a:gd name="T41" fmla="*/ 1205 h 2191"/>
                  <a:gd name="T42" fmla="*/ 1614 w 2272"/>
                  <a:gd name="T43" fmla="*/ 994 h 2191"/>
                  <a:gd name="T44" fmla="*/ 1355 w 2272"/>
                  <a:gd name="T45" fmla="*/ 1205 h 2191"/>
                  <a:gd name="T46" fmla="*/ 884 w 2272"/>
                  <a:gd name="T47" fmla="*/ 1205 h 2191"/>
                  <a:gd name="T48" fmla="*/ 1392 w 2272"/>
                  <a:gd name="T49" fmla="*/ 781 h 2191"/>
                  <a:gd name="T50" fmla="*/ 1212 w 2272"/>
                  <a:gd name="T51" fmla="*/ 587 h 2191"/>
                  <a:gd name="T52" fmla="*/ 1179 w 2272"/>
                  <a:gd name="T53" fmla="*/ 684 h 2191"/>
                  <a:gd name="T54" fmla="*/ 842 w 2272"/>
                  <a:gd name="T55" fmla="*/ 684 h 2191"/>
                  <a:gd name="T56" fmla="*/ 1082 w 2272"/>
                  <a:gd name="T57" fmla="*/ 0 h 2191"/>
                  <a:gd name="T58" fmla="*/ 1420 w 2272"/>
                  <a:gd name="T59" fmla="*/ 0 h 2191"/>
                  <a:gd name="T60" fmla="*/ 1397 w 2272"/>
                  <a:gd name="T61" fmla="*/ 79 h 2191"/>
                  <a:gd name="T62" fmla="*/ 2174 w 2272"/>
                  <a:gd name="T63" fmla="*/ 79 h 2191"/>
                  <a:gd name="T64" fmla="*/ 2174 w 2272"/>
                  <a:gd name="T65" fmla="*/ 527 h 2191"/>
                  <a:gd name="T66" fmla="*/ 1864 w 2272"/>
                  <a:gd name="T67" fmla="*/ 795 h 2191"/>
                  <a:gd name="T68" fmla="*/ 2271 w 2272"/>
                  <a:gd name="T69" fmla="*/ 1205 h 2191"/>
                  <a:gd name="T70" fmla="*/ 1831 w 2272"/>
                  <a:gd name="T71" fmla="*/ 1205 h 2191"/>
                  <a:gd name="T72" fmla="*/ 934 w 2272"/>
                  <a:gd name="T73" fmla="*/ 2190 h 2191"/>
                  <a:gd name="T74" fmla="*/ 934 w 2272"/>
                  <a:gd name="T75" fmla="*/ 1303 h 2191"/>
                  <a:gd name="T76" fmla="*/ 2206 w 2272"/>
                  <a:gd name="T77" fmla="*/ 1303 h 2191"/>
                  <a:gd name="T78" fmla="*/ 2206 w 2272"/>
                  <a:gd name="T79" fmla="*/ 2190 h 2191"/>
                  <a:gd name="T80" fmla="*/ 934 w 2272"/>
                  <a:gd name="T81" fmla="*/ 2190 h 2191"/>
                  <a:gd name="T82" fmla="*/ 1522 w 2272"/>
                  <a:gd name="T83" fmla="*/ 467 h 2191"/>
                  <a:gd name="T84" fmla="*/ 1646 w 2272"/>
                  <a:gd name="T85" fmla="*/ 592 h 2191"/>
                  <a:gd name="T86" fmla="*/ 1892 w 2272"/>
                  <a:gd name="T87" fmla="*/ 379 h 2191"/>
                  <a:gd name="T88" fmla="*/ 1892 w 2272"/>
                  <a:gd name="T89" fmla="*/ 254 h 2191"/>
                  <a:gd name="T90" fmla="*/ 1332 w 2272"/>
                  <a:gd name="T91" fmla="*/ 254 h 2191"/>
                  <a:gd name="T92" fmla="*/ 1253 w 2272"/>
                  <a:gd name="T93" fmla="*/ 467 h 2191"/>
                  <a:gd name="T94" fmla="*/ 1522 w 2272"/>
                  <a:gd name="T95" fmla="*/ 467 h 2191"/>
                  <a:gd name="T96" fmla="*/ 1277 w 2272"/>
                  <a:gd name="T97" fmla="*/ 1478 h 2191"/>
                  <a:gd name="T98" fmla="*/ 1277 w 2272"/>
                  <a:gd name="T99" fmla="*/ 2014 h 2191"/>
                  <a:gd name="T100" fmla="*/ 1864 w 2272"/>
                  <a:gd name="T101" fmla="*/ 2014 h 2191"/>
                  <a:gd name="T102" fmla="*/ 1864 w 2272"/>
                  <a:gd name="T103" fmla="*/ 1478 h 2191"/>
                  <a:gd name="T104" fmla="*/ 1277 w 2272"/>
                  <a:gd name="T105" fmla="*/ 1478 h 2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72" h="2191">
                    <a:moveTo>
                      <a:pt x="315" y="957"/>
                    </a:moveTo>
                    <a:lnTo>
                      <a:pt x="0" y="957"/>
                    </a:lnTo>
                    <a:lnTo>
                      <a:pt x="361" y="5"/>
                    </a:lnTo>
                    <a:lnTo>
                      <a:pt x="675" y="5"/>
                    </a:lnTo>
                    <a:lnTo>
                      <a:pt x="380" y="767"/>
                    </a:lnTo>
                    <a:lnTo>
                      <a:pt x="453" y="767"/>
                    </a:lnTo>
                    <a:lnTo>
                      <a:pt x="509" y="647"/>
                    </a:lnTo>
                    <a:lnTo>
                      <a:pt x="823" y="647"/>
                    </a:lnTo>
                    <a:lnTo>
                      <a:pt x="463" y="1492"/>
                    </a:lnTo>
                    <a:lnTo>
                      <a:pt x="754" y="1492"/>
                    </a:lnTo>
                    <a:lnTo>
                      <a:pt x="754" y="1677"/>
                    </a:lnTo>
                    <a:lnTo>
                      <a:pt x="366" y="1677"/>
                    </a:lnTo>
                    <a:lnTo>
                      <a:pt x="65" y="1677"/>
                    </a:lnTo>
                    <a:lnTo>
                      <a:pt x="375" y="957"/>
                    </a:lnTo>
                    <a:lnTo>
                      <a:pt x="315" y="957"/>
                    </a:lnTo>
                    <a:close/>
                    <a:moveTo>
                      <a:pt x="763" y="1954"/>
                    </a:moveTo>
                    <a:lnTo>
                      <a:pt x="763" y="2130"/>
                    </a:lnTo>
                    <a:lnTo>
                      <a:pt x="84" y="2130"/>
                    </a:lnTo>
                    <a:lnTo>
                      <a:pt x="84" y="1954"/>
                    </a:lnTo>
                    <a:lnTo>
                      <a:pt x="763" y="1954"/>
                    </a:lnTo>
                    <a:close/>
                    <a:moveTo>
                      <a:pt x="1831" y="1205"/>
                    </a:moveTo>
                    <a:lnTo>
                      <a:pt x="1614" y="994"/>
                    </a:lnTo>
                    <a:lnTo>
                      <a:pt x="1355" y="1205"/>
                    </a:lnTo>
                    <a:lnTo>
                      <a:pt x="884" y="1205"/>
                    </a:lnTo>
                    <a:lnTo>
                      <a:pt x="1392" y="781"/>
                    </a:lnTo>
                    <a:lnTo>
                      <a:pt x="1212" y="587"/>
                    </a:lnTo>
                    <a:lnTo>
                      <a:pt x="1179" y="684"/>
                    </a:lnTo>
                    <a:lnTo>
                      <a:pt x="842" y="684"/>
                    </a:lnTo>
                    <a:lnTo>
                      <a:pt x="1082" y="0"/>
                    </a:lnTo>
                    <a:lnTo>
                      <a:pt x="1420" y="0"/>
                    </a:lnTo>
                    <a:lnTo>
                      <a:pt x="1397" y="79"/>
                    </a:lnTo>
                    <a:lnTo>
                      <a:pt x="2174" y="79"/>
                    </a:lnTo>
                    <a:lnTo>
                      <a:pt x="2174" y="527"/>
                    </a:lnTo>
                    <a:lnTo>
                      <a:pt x="1864" y="795"/>
                    </a:lnTo>
                    <a:lnTo>
                      <a:pt x="2271" y="1205"/>
                    </a:lnTo>
                    <a:lnTo>
                      <a:pt x="1831" y="1205"/>
                    </a:lnTo>
                    <a:close/>
                    <a:moveTo>
                      <a:pt x="934" y="2190"/>
                    </a:moveTo>
                    <a:lnTo>
                      <a:pt x="934" y="1303"/>
                    </a:lnTo>
                    <a:lnTo>
                      <a:pt x="2206" y="1303"/>
                    </a:lnTo>
                    <a:lnTo>
                      <a:pt x="2206" y="2190"/>
                    </a:lnTo>
                    <a:lnTo>
                      <a:pt x="934" y="2190"/>
                    </a:lnTo>
                    <a:close/>
                    <a:moveTo>
                      <a:pt x="1522" y="467"/>
                    </a:moveTo>
                    <a:lnTo>
                      <a:pt x="1646" y="592"/>
                    </a:lnTo>
                    <a:lnTo>
                      <a:pt x="1892" y="379"/>
                    </a:lnTo>
                    <a:lnTo>
                      <a:pt x="1892" y="254"/>
                    </a:lnTo>
                    <a:lnTo>
                      <a:pt x="1332" y="254"/>
                    </a:lnTo>
                    <a:lnTo>
                      <a:pt x="1253" y="467"/>
                    </a:lnTo>
                    <a:lnTo>
                      <a:pt x="1522" y="467"/>
                    </a:lnTo>
                    <a:close/>
                    <a:moveTo>
                      <a:pt x="1277" y="1478"/>
                    </a:moveTo>
                    <a:lnTo>
                      <a:pt x="1277" y="2014"/>
                    </a:lnTo>
                    <a:lnTo>
                      <a:pt x="1864" y="2014"/>
                    </a:lnTo>
                    <a:lnTo>
                      <a:pt x="1864" y="1478"/>
                    </a:lnTo>
                    <a:lnTo>
                      <a:pt x="1277" y="1478"/>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8" name="Freeform 17">
                <a:extLst>
                  <a:ext uri="{FF2B5EF4-FFF2-40B4-BE49-F238E27FC236}">
                    <a16:creationId xmlns:a16="http://schemas.microsoft.com/office/drawing/2014/main" id="{1BF5661B-2AA7-7048-834E-17B9B91BE076}"/>
                  </a:ext>
                </a:extLst>
              </p:cNvPr>
              <p:cNvSpPr>
                <a:spLocks noChangeArrowheads="1"/>
              </p:cNvSpPr>
              <p:nvPr/>
            </p:nvSpPr>
            <p:spPr bwMode="auto">
              <a:xfrm>
                <a:off x="3982528" y="697395"/>
                <a:ext cx="362437" cy="363166"/>
              </a:xfrm>
              <a:custGeom>
                <a:avLst/>
                <a:gdLst>
                  <a:gd name="T0" fmla="*/ 1244 w 2193"/>
                  <a:gd name="T1" fmla="*/ 1012 h 2195"/>
                  <a:gd name="T2" fmla="*/ 934 w 2193"/>
                  <a:gd name="T3" fmla="*/ 1589 h 2195"/>
                  <a:gd name="T4" fmla="*/ 1249 w 2193"/>
                  <a:gd name="T5" fmla="*/ 1764 h 2195"/>
                  <a:gd name="T6" fmla="*/ 925 w 2193"/>
                  <a:gd name="T7" fmla="*/ 2194 h 2195"/>
                  <a:gd name="T8" fmla="*/ 439 w 2193"/>
                  <a:gd name="T9" fmla="*/ 2032 h 2195"/>
                  <a:gd name="T10" fmla="*/ 597 w 2193"/>
                  <a:gd name="T11" fmla="*/ 1764 h 2195"/>
                  <a:gd name="T12" fmla="*/ 65 w 2193"/>
                  <a:gd name="T13" fmla="*/ 1589 h 2195"/>
                  <a:gd name="T14" fmla="*/ 856 w 2193"/>
                  <a:gd name="T15" fmla="*/ 1187 h 2195"/>
                  <a:gd name="T16" fmla="*/ 292 w 2193"/>
                  <a:gd name="T17" fmla="*/ 1455 h 2195"/>
                  <a:gd name="T18" fmla="*/ 167 w 2193"/>
                  <a:gd name="T19" fmla="*/ 1187 h 2195"/>
                  <a:gd name="T20" fmla="*/ 65 w 2193"/>
                  <a:gd name="T21" fmla="*/ 1012 h 2195"/>
                  <a:gd name="T22" fmla="*/ 361 w 2193"/>
                  <a:gd name="T23" fmla="*/ 809 h 2195"/>
                  <a:gd name="T24" fmla="*/ 56 w 2193"/>
                  <a:gd name="T25" fmla="*/ 628 h 2195"/>
                  <a:gd name="T26" fmla="*/ 366 w 2193"/>
                  <a:gd name="T27" fmla="*/ 319 h 2195"/>
                  <a:gd name="T28" fmla="*/ 125 w 2193"/>
                  <a:gd name="T29" fmla="*/ 148 h 2195"/>
                  <a:gd name="T30" fmla="*/ 366 w 2193"/>
                  <a:gd name="T31" fmla="*/ 0 h 2195"/>
                  <a:gd name="T32" fmla="*/ 680 w 2193"/>
                  <a:gd name="T33" fmla="*/ 148 h 2195"/>
                  <a:gd name="T34" fmla="*/ 934 w 2193"/>
                  <a:gd name="T35" fmla="*/ 319 h 2195"/>
                  <a:gd name="T36" fmla="*/ 680 w 2193"/>
                  <a:gd name="T37" fmla="*/ 628 h 2195"/>
                  <a:gd name="T38" fmla="*/ 1022 w 2193"/>
                  <a:gd name="T39" fmla="*/ 64 h 2195"/>
                  <a:gd name="T40" fmla="*/ 1115 w 2193"/>
                  <a:gd name="T41" fmla="*/ 628 h 2195"/>
                  <a:gd name="T42" fmla="*/ 1244 w 2193"/>
                  <a:gd name="T43" fmla="*/ 809 h 2195"/>
                  <a:gd name="T44" fmla="*/ 546 w 2193"/>
                  <a:gd name="T45" fmla="*/ 1012 h 2195"/>
                  <a:gd name="T46" fmla="*/ 1683 w 2193"/>
                  <a:gd name="T47" fmla="*/ 0 h 2195"/>
                  <a:gd name="T48" fmla="*/ 2183 w 2193"/>
                  <a:gd name="T49" fmla="*/ 115 h 2195"/>
                  <a:gd name="T50" fmla="*/ 2113 w 2193"/>
                  <a:gd name="T51" fmla="*/ 291 h 2195"/>
                  <a:gd name="T52" fmla="*/ 1868 w 2193"/>
                  <a:gd name="T53" fmla="*/ 1427 h 2195"/>
                  <a:gd name="T54" fmla="*/ 1836 w 2193"/>
                  <a:gd name="T55" fmla="*/ 2194 h 2195"/>
                  <a:gd name="T56" fmla="*/ 1535 w 2193"/>
                  <a:gd name="T57" fmla="*/ 2194 h 2195"/>
                  <a:gd name="T58" fmla="*/ 1489 w 2193"/>
                  <a:gd name="T59" fmla="*/ 1445 h 2195"/>
                  <a:gd name="T60" fmla="*/ 1632 w 2193"/>
                  <a:gd name="T61" fmla="*/ 1104 h 2195"/>
                  <a:gd name="T62" fmla="*/ 1771 w 2193"/>
                  <a:gd name="T63" fmla="*/ 291 h 2195"/>
                  <a:gd name="T64" fmla="*/ 1614 w 2193"/>
                  <a:gd name="T65" fmla="*/ 975 h 2195"/>
                  <a:gd name="T66" fmla="*/ 1360 w 2193"/>
                  <a:gd name="T67" fmla="*/ 0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93" h="2195">
                    <a:moveTo>
                      <a:pt x="546" y="1012"/>
                    </a:moveTo>
                    <a:lnTo>
                      <a:pt x="1244" y="1012"/>
                    </a:lnTo>
                    <a:lnTo>
                      <a:pt x="1244" y="1187"/>
                    </a:lnTo>
                    <a:lnTo>
                      <a:pt x="934" y="1589"/>
                    </a:lnTo>
                    <a:lnTo>
                      <a:pt x="1249" y="1589"/>
                    </a:lnTo>
                    <a:lnTo>
                      <a:pt x="1249" y="1764"/>
                    </a:lnTo>
                    <a:lnTo>
                      <a:pt x="925" y="1764"/>
                    </a:lnTo>
                    <a:lnTo>
                      <a:pt x="925" y="2194"/>
                    </a:lnTo>
                    <a:lnTo>
                      <a:pt x="439" y="2194"/>
                    </a:lnTo>
                    <a:lnTo>
                      <a:pt x="439" y="2032"/>
                    </a:lnTo>
                    <a:lnTo>
                      <a:pt x="597" y="2032"/>
                    </a:lnTo>
                    <a:lnTo>
                      <a:pt x="597" y="1764"/>
                    </a:lnTo>
                    <a:lnTo>
                      <a:pt x="65" y="1764"/>
                    </a:lnTo>
                    <a:lnTo>
                      <a:pt x="65" y="1589"/>
                    </a:lnTo>
                    <a:lnTo>
                      <a:pt x="537" y="1589"/>
                    </a:lnTo>
                    <a:lnTo>
                      <a:pt x="856" y="1187"/>
                    </a:lnTo>
                    <a:lnTo>
                      <a:pt x="453" y="1187"/>
                    </a:lnTo>
                    <a:lnTo>
                      <a:pt x="292" y="1455"/>
                    </a:lnTo>
                    <a:lnTo>
                      <a:pt x="0" y="1455"/>
                    </a:lnTo>
                    <a:lnTo>
                      <a:pt x="167" y="1187"/>
                    </a:lnTo>
                    <a:lnTo>
                      <a:pt x="65" y="1187"/>
                    </a:lnTo>
                    <a:lnTo>
                      <a:pt x="65" y="1012"/>
                    </a:lnTo>
                    <a:lnTo>
                      <a:pt x="255" y="1012"/>
                    </a:lnTo>
                    <a:lnTo>
                      <a:pt x="361" y="809"/>
                    </a:lnTo>
                    <a:lnTo>
                      <a:pt x="56" y="809"/>
                    </a:lnTo>
                    <a:lnTo>
                      <a:pt x="56" y="628"/>
                    </a:lnTo>
                    <a:lnTo>
                      <a:pt x="366" y="628"/>
                    </a:lnTo>
                    <a:lnTo>
                      <a:pt x="366" y="319"/>
                    </a:lnTo>
                    <a:lnTo>
                      <a:pt x="125" y="319"/>
                    </a:lnTo>
                    <a:lnTo>
                      <a:pt x="125" y="148"/>
                    </a:lnTo>
                    <a:lnTo>
                      <a:pt x="366" y="148"/>
                    </a:lnTo>
                    <a:lnTo>
                      <a:pt x="366" y="0"/>
                    </a:lnTo>
                    <a:lnTo>
                      <a:pt x="680" y="0"/>
                    </a:lnTo>
                    <a:lnTo>
                      <a:pt x="680" y="148"/>
                    </a:lnTo>
                    <a:lnTo>
                      <a:pt x="934" y="148"/>
                    </a:lnTo>
                    <a:lnTo>
                      <a:pt x="934" y="319"/>
                    </a:lnTo>
                    <a:lnTo>
                      <a:pt x="680" y="319"/>
                    </a:lnTo>
                    <a:lnTo>
                      <a:pt x="680" y="628"/>
                    </a:lnTo>
                    <a:lnTo>
                      <a:pt x="846" y="628"/>
                    </a:lnTo>
                    <a:lnTo>
                      <a:pt x="1022" y="64"/>
                    </a:lnTo>
                    <a:lnTo>
                      <a:pt x="1272" y="64"/>
                    </a:lnTo>
                    <a:lnTo>
                      <a:pt x="1115" y="628"/>
                    </a:lnTo>
                    <a:lnTo>
                      <a:pt x="1244" y="628"/>
                    </a:lnTo>
                    <a:lnTo>
                      <a:pt x="1244" y="809"/>
                    </a:lnTo>
                    <a:lnTo>
                      <a:pt x="652" y="809"/>
                    </a:lnTo>
                    <a:lnTo>
                      <a:pt x="546" y="1012"/>
                    </a:lnTo>
                    <a:close/>
                    <a:moveTo>
                      <a:pt x="1360" y="0"/>
                    </a:moveTo>
                    <a:lnTo>
                      <a:pt x="1683" y="0"/>
                    </a:lnTo>
                    <a:lnTo>
                      <a:pt x="1679" y="115"/>
                    </a:lnTo>
                    <a:lnTo>
                      <a:pt x="2183" y="115"/>
                    </a:lnTo>
                    <a:lnTo>
                      <a:pt x="2183" y="291"/>
                    </a:lnTo>
                    <a:lnTo>
                      <a:pt x="2113" y="291"/>
                    </a:lnTo>
                    <a:lnTo>
                      <a:pt x="2113" y="739"/>
                    </a:lnTo>
                    <a:lnTo>
                      <a:pt x="1868" y="1427"/>
                    </a:lnTo>
                    <a:lnTo>
                      <a:pt x="2192" y="2194"/>
                    </a:lnTo>
                    <a:lnTo>
                      <a:pt x="1836" y="2194"/>
                    </a:lnTo>
                    <a:lnTo>
                      <a:pt x="1683" y="1834"/>
                    </a:lnTo>
                    <a:lnTo>
                      <a:pt x="1535" y="2194"/>
                    </a:lnTo>
                    <a:lnTo>
                      <a:pt x="1175" y="2194"/>
                    </a:lnTo>
                    <a:lnTo>
                      <a:pt x="1489" y="1445"/>
                    </a:lnTo>
                    <a:lnTo>
                      <a:pt x="1355" y="1104"/>
                    </a:lnTo>
                    <a:lnTo>
                      <a:pt x="1632" y="1104"/>
                    </a:lnTo>
                    <a:lnTo>
                      <a:pt x="1771" y="698"/>
                    </a:lnTo>
                    <a:lnTo>
                      <a:pt x="1771" y="291"/>
                    </a:lnTo>
                    <a:lnTo>
                      <a:pt x="1669" y="291"/>
                    </a:lnTo>
                    <a:lnTo>
                      <a:pt x="1614" y="975"/>
                    </a:lnTo>
                    <a:lnTo>
                      <a:pt x="1281" y="975"/>
                    </a:lnTo>
                    <a:lnTo>
                      <a:pt x="136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9" name="Freeform 18">
                <a:extLst>
                  <a:ext uri="{FF2B5EF4-FFF2-40B4-BE49-F238E27FC236}">
                    <a16:creationId xmlns:a16="http://schemas.microsoft.com/office/drawing/2014/main" id="{520B1655-B78A-3F4A-ADE4-43A6AB333698}"/>
                  </a:ext>
                </a:extLst>
              </p:cNvPr>
              <p:cNvSpPr>
                <a:spLocks noChangeArrowheads="1"/>
              </p:cNvSpPr>
              <p:nvPr/>
            </p:nvSpPr>
            <p:spPr bwMode="auto">
              <a:xfrm>
                <a:off x="4374864" y="702500"/>
                <a:ext cx="369000" cy="355874"/>
              </a:xfrm>
              <a:custGeom>
                <a:avLst/>
                <a:gdLst>
                  <a:gd name="T0" fmla="*/ 1447 w 2230"/>
                  <a:gd name="T1" fmla="*/ 1118 h 2150"/>
                  <a:gd name="T2" fmla="*/ 2229 w 2230"/>
                  <a:gd name="T3" fmla="*/ 1405 h 2150"/>
                  <a:gd name="T4" fmla="*/ 1545 w 2230"/>
                  <a:gd name="T5" fmla="*/ 1405 h 2150"/>
                  <a:gd name="T6" fmla="*/ 1078 w 2230"/>
                  <a:gd name="T7" fmla="*/ 1252 h 2150"/>
                  <a:gd name="T8" fmla="*/ 652 w 2230"/>
                  <a:gd name="T9" fmla="*/ 1405 h 2150"/>
                  <a:gd name="T10" fmla="*/ 0 w 2230"/>
                  <a:gd name="T11" fmla="*/ 1405 h 2150"/>
                  <a:gd name="T12" fmla="*/ 726 w 2230"/>
                  <a:gd name="T13" fmla="*/ 1137 h 2150"/>
                  <a:gd name="T14" fmla="*/ 222 w 2230"/>
                  <a:gd name="T15" fmla="*/ 976 h 2150"/>
                  <a:gd name="T16" fmla="*/ 361 w 2230"/>
                  <a:gd name="T17" fmla="*/ 745 h 2150"/>
                  <a:gd name="T18" fmla="*/ 88 w 2230"/>
                  <a:gd name="T19" fmla="*/ 745 h 2150"/>
                  <a:gd name="T20" fmla="*/ 88 w 2230"/>
                  <a:gd name="T21" fmla="*/ 583 h 2150"/>
                  <a:gd name="T22" fmla="*/ 467 w 2230"/>
                  <a:gd name="T23" fmla="*/ 583 h 2150"/>
                  <a:gd name="T24" fmla="*/ 550 w 2230"/>
                  <a:gd name="T25" fmla="*/ 444 h 2150"/>
                  <a:gd name="T26" fmla="*/ 902 w 2230"/>
                  <a:gd name="T27" fmla="*/ 444 h 2150"/>
                  <a:gd name="T28" fmla="*/ 823 w 2230"/>
                  <a:gd name="T29" fmla="*/ 583 h 2150"/>
                  <a:gd name="T30" fmla="*/ 2146 w 2230"/>
                  <a:gd name="T31" fmla="*/ 583 h 2150"/>
                  <a:gd name="T32" fmla="*/ 2146 w 2230"/>
                  <a:gd name="T33" fmla="*/ 745 h 2150"/>
                  <a:gd name="T34" fmla="*/ 1910 w 2230"/>
                  <a:gd name="T35" fmla="*/ 745 h 2150"/>
                  <a:gd name="T36" fmla="*/ 1910 w 2230"/>
                  <a:gd name="T37" fmla="*/ 957 h 2150"/>
                  <a:gd name="T38" fmla="*/ 1447 w 2230"/>
                  <a:gd name="T39" fmla="*/ 1118 h 2150"/>
                  <a:gd name="T40" fmla="*/ 56 w 2230"/>
                  <a:gd name="T41" fmla="*/ 2126 h 2150"/>
                  <a:gd name="T42" fmla="*/ 426 w 2230"/>
                  <a:gd name="T43" fmla="*/ 1733 h 2150"/>
                  <a:gd name="T44" fmla="*/ 819 w 2230"/>
                  <a:gd name="T45" fmla="*/ 1733 h 2150"/>
                  <a:gd name="T46" fmla="*/ 463 w 2230"/>
                  <a:gd name="T47" fmla="*/ 2126 h 2150"/>
                  <a:gd name="T48" fmla="*/ 56 w 2230"/>
                  <a:gd name="T49" fmla="*/ 2126 h 2150"/>
                  <a:gd name="T50" fmla="*/ 1817 w 2230"/>
                  <a:gd name="T51" fmla="*/ 490 h 2150"/>
                  <a:gd name="T52" fmla="*/ 1817 w 2230"/>
                  <a:gd name="T53" fmla="*/ 292 h 2150"/>
                  <a:gd name="T54" fmla="*/ 412 w 2230"/>
                  <a:gd name="T55" fmla="*/ 292 h 2150"/>
                  <a:gd name="T56" fmla="*/ 412 w 2230"/>
                  <a:gd name="T57" fmla="*/ 490 h 2150"/>
                  <a:gd name="T58" fmla="*/ 88 w 2230"/>
                  <a:gd name="T59" fmla="*/ 490 h 2150"/>
                  <a:gd name="T60" fmla="*/ 88 w 2230"/>
                  <a:gd name="T61" fmla="*/ 121 h 2150"/>
                  <a:gd name="T62" fmla="*/ 925 w 2230"/>
                  <a:gd name="T63" fmla="*/ 121 h 2150"/>
                  <a:gd name="T64" fmla="*/ 925 w 2230"/>
                  <a:gd name="T65" fmla="*/ 0 h 2150"/>
                  <a:gd name="T66" fmla="*/ 1290 w 2230"/>
                  <a:gd name="T67" fmla="*/ 0 h 2150"/>
                  <a:gd name="T68" fmla="*/ 1290 w 2230"/>
                  <a:gd name="T69" fmla="*/ 121 h 2150"/>
                  <a:gd name="T70" fmla="*/ 2146 w 2230"/>
                  <a:gd name="T71" fmla="*/ 121 h 2150"/>
                  <a:gd name="T72" fmla="*/ 2146 w 2230"/>
                  <a:gd name="T73" fmla="*/ 490 h 2150"/>
                  <a:gd name="T74" fmla="*/ 1817 w 2230"/>
                  <a:gd name="T75" fmla="*/ 490 h 2150"/>
                  <a:gd name="T76" fmla="*/ 1281 w 2230"/>
                  <a:gd name="T77" fmla="*/ 1368 h 2150"/>
                  <a:gd name="T78" fmla="*/ 1281 w 2230"/>
                  <a:gd name="T79" fmla="*/ 1497 h 2150"/>
                  <a:gd name="T80" fmla="*/ 2146 w 2230"/>
                  <a:gd name="T81" fmla="*/ 1497 h 2150"/>
                  <a:gd name="T82" fmla="*/ 2146 w 2230"/>
                  <a:gd name="T83" fmla="*/ 1668 h 2150"/>
                  <a:gd name="T84" fmla="*/ 1281 w 2230"/>
                  <a:gd name="T85" fmla="*/ 1668 h 2150"/>
                  <a:gd name="T86" fmla="*/ 1281 w 2230"/>
                  <a:gd name="T87" fmla="*/ 2149 h 2150"/>
                  <a:gd name="T88" fmla="*/ 944 w 2230"/>
                  <a:gd name="T89" fmla="*/ 2149 h 2150"/>
                  <a:gd name="T90" fmla="*/ 944 w 2230"/>
                  <a:gd name="T91" fmla="*/ 1668 h 2150"/>
                  <a:gd name="T92" fmla="*/ 88 w 2230"/>
                  <a:gd name="T93" fmla="*/ 1668 h 2150"/>
                  <a:gd name="T94" fmla="*/ 88 w 2230"/>
                  <a:gd name="T95" fmla="*/ 1497 h 2150"/>
                  <a:gd name="T96" fmla="*/ 944 w 2230"/>
                  <a:gd name="T97" fmla="*/ 1497 h 2150"/>
                  <a:gd name="T98" fmla="*/ 944 w 2230"/>
                  <a:gd name="T99" fmla="*/ 1368 h 2150"/>
                  <a:gd name="T100" fmla="*/ 1281 w 2230"/>
                  <a:gd name="T101" fmla="*/ 1368 h 2150"/>
                  <a:gd name="T102" fmla="*/ 1115 w 2230"/>
                  <a:gd name="T103" fmla="*/ 999 h 2150"/>
                  <a:gd name="T104" fmla="*/ 1568 w 2230"/>
                  <a:gd name="T105" fmla="*/ 832 h 2150"/>
                  <a:gd name="T106" fmla="*/ 1568 w 2230"/>
                  <a:gd name="T107" fmla="*/ 745 h 2150"/>
                  <a:gd name="T108" fmla="*/ 726 w 2230"/>
                  <a:gd name="T109" fmla="*/ 745 h 2150"/>
                  <a:gd name="T110" fmla="*/ 675 w 2230"/>
                  <a:gd name="T111" fmla="*/ 837 h 2150"/>
                  <a:gd name="T112" fmla="*/ 1115 w 2230"/>
                  <a:gd name="T113" fmla="*/ 999 h 2150"/>
                  <a:gd name="T114" fmla="*/ 2192 w 2230"/>
                  <a:gd name="T115" fmla="*/ 2126 h 2150"/>
                  <a:gd name="T116" fmla="*/ 1776 w 2230"/>
                  <a:gd name="T117" fmla="*/ 2126 h 2150"/>
                  <a:gd name="T118" fmla="*/ 1420 w 2230"/>
                  <a:gd name="T119" fmla="*/ 1733 h 2150"/>
                  <a:gd name="T120" fmla="*/ 1827 w 2230"/>
                  <a:gd name="T121" fmla="*/ 1733 h 2150"/>
                  <a:gd name="T122" fmla="*/ 2192 w 2230"/>
                  <a:gd name="T123" fmla="*/ 2126 h 2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30" h="2150">
                    <a:moveTo>
                      <a:pt x="1447" y="1118"/>
                    </a:moveTo>
                    <a:lnTo>
                      <a:pt x="2229" y="1405"/>
                    </a:lnTo>
                    <a:lnTo>
                      <a:pt x="1545" y="1405"/>
                    </a:lnTo>
                    <a:lnTo>
                      <a:pt x="1078" y="1252"/>
                    </a:lnTo>
                    <a:lnTo>
                      <a:pt x="652" y="1405"/>
                    </a:lnTo>
                    <a:lnTo>
                      <a:pt x="0" y="1405"/>
                    </a:lnTo>
                    <a:lnTo>
                      <a:pt x="726" y="1137"/>
                    </a:lnTo>
                    <a:lnTo>
                      <a:pt x="222" y="976"/>
                    </a:lnTo>
                    <a:lnTo>
                      <a:pt x="361" y="745"/>
                    </a:lnTo>
                    <a:lnTo>
                      <a:pt x="88" y="745"/>
                    </a:lnTo>
                    <a:lnTo>
                      <a:pt x="88" y="583"/>
                    </a:lnTo>
                    <a:lnTo>
                      <a:pt x="467" y="583"/>
                    </a:lnTo>
                    <a:lnTo>
                      <a:pt x="550" y="444"/>
                    </a:lnTo>
                    <a:lnTo>
                      <a:pt x="902" y="444"/>
                    </a:lnTo>
                    <a:lnTo>
                      <a:pt x="823" y="583"/>
                    </a:lnTo>
                    <a:lnTo>
                      <a:pt x="2146" y="583"/>
                    </a:lnTo>
                    <a:lnTo>
                      <a:pt x="2146" y="745"/>
                    </a:lnTo>
                    <a:lnTo>
                      <a:pt x="1910" y="745"/>
                    </a:lnTo>
                    <a:lnTo>
                      <a:pt x="1910" y="957"/>
                    </a:lnTo>
                    <a:lnTo>
                      <a:pt x="1447" y="1118"/>
                    </a:lnTo>
                    <a:close/>
                    <a:moveTo>
                      <a:pt x="56" y="2126"/>
                    </a:moveTo>
                    <a:lnTo>
                      <a:pt x="426" y="1733"/>
                    </a:lnTo>
                    <a:lnTo>
                      <a:pt x="819" y="1733"/>
                    </a:lnTo>
                    <a:lnTo>
                      <a:pt x="463" y="2126"/>
                    </a:lnTo>
                    <a:lnTo>
                      <a:pt x="56" y="2126"/>
                    </a:lnTo>
                    <a:close/>
                    <a:moveTo>
                      <a:pt x="1817" y="490"/>
                    </a:moveTo>
                    <a:lnTo>
                      <a:pt x="1817" y="292"/>
                    </a:lnTo>
                    <a:lnTo>
                      <a:pt x="412" y="292"/>
                    </a:lnTo>
                    <a:lnTo>
                      <a:pt x="412" y="490"/>
                    </a:lnTo>
                    <a:lnTo>
                      <a:pt x="88" y="490"/>
                    </a:lnTo>
                    <a:lnTo>
                      <a:pt x="88" y="121"/>
                    </a:lnTo>
                    <a:lnTo>
                      <a:pt x="925" y="121"/>
                    </a:lnTo>
                    <a:lnTo>
                      <a:pt x="925" y="0"/>
                    </a:lnTo>
                    <a:lnTo>
                      <a:pt x="1290" y="0"/>
                    </a:lnTo>
                    <a:lnTo>
                      <a:pt x="1290" y="121"/>
                    </a:lnTo>
                    <a:lnTo>
                      <a:pt x="2146" y="121"/>
                    </a:lnTo>
                    <a:lnTo>
                      <a:pt x="2146" y="490"/>
                    </a:lnTo>
                    <a:lnTo>
                      <a:pt x="1817" y="490"/>
                    </a:lnTo>
                    <a:close/>
                    <a:moveTo>
                      <a:pt x="1281" y="1368"/>
                    </a:moveTo>
                    <a:lnTo>
                      <a:pt x="1281" y="1497"/>
                    </a:lnTo>
                    <a:lnTo>
                      <a:pt x="2146" y="1497"/>
                    </a:lnTo>
                    <a:lnTo>
                      <a:pt x="2146" y="1668"/>
                    </a:lnTo>
                    <a:lnTo>
                      <a:pt x="1281" y="1668"/>
                    </a:lnTo>
                    <a:lnTo>
                      <a:pt x="1281" y="2149"/>
                    </a:lnTo>
                    <a:lnTo>
                      <a:pt x="944" y="2149"/>
                    </a:lnTo>
                    <a:lnTo>
                      <a:pt x="944" y="1668"/>
                    </a:lnTo>
                    <a:lnTo>
                      <a:pt x="88" y="1668"/>
                    </a:lnTo>
                    <a:lnTo>
                      <a:pt x="88" y="1497"/>
                    </a:lnTo>
                    <a:lnTo>
                      <a:pt x="944" y="1497"/>
                    </a:lnTo>
                    <a:lnTo>
                      <a:pt x="944" y="1368"/>
                    </a:lnTo>
                    <a:lnTo>
                      <a:pt x="1281" y="1368"/>
                    </a:lnTo>
                    <a:close/>
                    <a:moveTo>
                      <a:pt x="1115" y="999"/>
                    </a:moveTo>
                    <a:lnTo>
                      <a:pt x="1568" y="832"/>
                    </a:lnTo>
                    <a:lnTo>
                      <a:pt x="1568" y="745"/>
                    </a:lnTo>
                    <a:lnTo>
                      <a:pt x="726" y="745"/>
                    </a:lnTo>
                    <a:lnTo>
                      <a:pt x="675" y="837"/>
                    </a:lnTo>
                    <a:lnTo>
                      <a:pt x="1115" y="999"/>
                    </a:lnTo>
                    <a:close/>
                    <a:moveTo>
                      <a:pt x="2192" y="2126"/>
                    </a:moveTo>
                    <a:lnTo>
                      <a:pt x="1776" y="2126"/>
                    </a:lnTo>
                    <a:lnTo>
                      <a:pt x="1420" y="1733"/>
                    </a:lnTo>
                    <a:lnTo>
                      <a:pt x="1827" y="1733"/>
                    </a:lnTo>
                    <a:lnTo>
                      <a:pt x="2192" y="212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0" name="Freeform 19">
                <a:extLst>
                  <a:ext uri="{FF2B5EF4-FFF2-40B4-BE49-F238E27FC236}">
                    <a16:creationId xmlns:a16="http://schemas.microsoft.com/office/drawing/2014/main" id="{DA1AB818-CE52-9C47-874D-1AE276BE9F50}"/>
                  </a:ext>
                </a:extLst>
              </p:cNvPr>
              <p:cNvSpPr>
                <a:spLocks noChangeArrowheads="1"/>
              </p:cNvSpPr>
              <p:nvPr/>
            </p:nvSpPr>
            <p:spPr bwMode="auto">
              <a:xfrm>
                <a:off x="4758449" y="696666"/>
                <a:ext cx="376293" cy="364625"/>
              </a:xfrm>
              <a:custGeom>
                <a:avLst/>
                <a:gdLst>
                  <a:gd name="T0" fmla="*/ 615 w 2276"/>
                  <a:gd name="T1" fmla="*/ 943 h 2205"/>
                  <a:gd name="T2" fmla="*/ 897 w 2276"/>
                  <a:gd name="T3" fmla="*/ 1145 h 2205"/>
                  <a:gd name="T4" fmla="*/ 897 w 2276"/>
                  <a:gd name="T5" fmla="*/ 1548 h 2205"/>
                  <a:gd name="T6" fmla="*/ 583 w 2276"/>
                  <a:gd name="T7" fmla="*/ 1330 h 2205"/>
                  <a:gd name="T8" fmla="*/ 583 w 2276"/>
                  <a:gd name="T9" fmla="*/ 2204 h 2205"/>
                  <a:gd name="T10" fmla="*/ 241 w 2276"/>
                  <a:gd name="T11" fmla="*/ 2204 h 2205"/>
                  <a:gd name="T12" fmla="*/ 241 w 2276"/>
                  <a:gd name="T13" fmla="*/ 1478 h 2205"/>
                  <a:gd name="T14" fmla="*/ 0 w 2276"/>
                  <a:gd name="T15" fmla="*/ 1478 h 2205"/>
                  <a:gd name="T16" fmla="*/ 435 w 2276"/>
                  <a:gd name="T17" fmla="*/ 439 h 2205"/>
                  <a:gd name="T18" fmla="*/ 93 w 2276"/>
                  <a:gd name="T19" fmla="*/ 439 h 2205"/>
                  <a:gd name="T20" fmla="*/ 93 w 2276"/>
                  <a:gd name="T21" fmla="*/ 264 h 2205"/>
                  <a:gd name="T22" fmla="*/ 306 w 2276"/>
                  <a:gd name="T23" fmla="*/ 264 h 2205"/>
                  <a:gd name="T24" fmla="*/ 306 w 2276"/>
                  <a:gd name="T25" fmla="*/ 0 h 2205"/>
                  <a:gd name="T26" fmla="*/ 680 w 2276"/>
                  <a:gd name="T27" fmla="*/ 0 h 2205"/>
                  <a:gd name="T28" fmla="*/ 680 w 2276"/>
                  <a:gd name="T29" fmla="*/ 264 h 2205"/>
                  <a:gd name="T30" fmla="*/ 819 w 2276"/>
                  <a:gd name="T31" fmla="*/ 264 h 2205"/>
                  <a:gd name="T32" fmla="*/ 819 w 2276"/>
                  <a:gd name="T33" fmla="*/ 439 h 2205"/>
                  <a:gd name="T34" fmla="*/ 615 w 2276"/>
                  <a:gd name="T35" fmla="*/ 943 h 2205"/>
                  <a:gd name="T36" fmla="*/ 888 w 2276"/>
                  <a:gd name="T37" fmla="*/ 726 h 2205"/>
                  <a:gd name="T38" fmla="*/ 888 w 2276"/>
                  <a:gd name="T39" fmla="*/ 550 h 2205"/>
                  <a:gd name="T40" fmla="*/ 1360 w 2276"/>
                  <a:gd name="T41" fmla="*/ 550 h 2205"/>
                  <a:gd name="T42" fmla="*/ 1360 w 2276"/>
                  <a:gd name="T43" fmla="*/ 0 h 2205"/>
                  <a:gd name="T44" fmla="*/ 1702 w 2276"/>
                  <a:gd name="T45" fmla="*/ 0 h 2205"/>
                  <a:gd name="T46" fmla="*/ 1702 w 2276"/>
                  <a:gd name="T47" fmla="*/ 550 h 2205"/>
                  <a:gd name="T48" fmla="*/ 2178 w 2276"/>
                  <a:gd name="T49" fmla="*/ 550 h 2205"/>
                  <a:gd name="T50" fmla="*/ 2178 w 2276"/>
                  <a:gd name="T51" fmla="*/ 726 h 2205"/>
                  <a:gd name="T52" fmla="*/ 1702 w 2276"/>
                  <a:gd name="T53" fmla="*/ 726 h 2205"/>
                  <a:gd name="T54" fmla="*/ 1702 w 2276"/>
                  <a:gd name="T55" fmla="*/ 1996 h 2205"/>
                  <a:gd name="T56" fmla="*/ 2275 w 2276"/>
                  <a:gd name="T57" fmla="*/ 1996 h 2205"/>
                  <a:gd name="T58" fmla="*/ 2275 w 2276"/>
                  <a:gd name="T59" fmla="*/ 2172 h 2205"/>
                  <a:gd name="T60" fmla="*/ 763 w 2276"/>
                  <a:gd name="T61" fmla="*/ 2172 h 2205"/>
                  <a:gd name="T62" fmla="*/ 763 w 2276"/>
                  <a:gd name="T63" fmla="*/ 1996 h 2205"/>
                  <a:gd name="T64" fmla="*/ 1360 w 2276"/>
                  <a:gd name="T65" fmla="*/ 1996 h 2205"/>
                  <a:gd name="T66" fmla="*/ 1360 w 2276"/>
                  <a:gd name="T67" fmla="*/ 726 h 2205"/>
                  <a:gd name="T68" fmla="*/ 888 w 2276"/>
                  <a:gd name="T69" fmla="*/ 726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76" h="2205">
                    <a:moveTo>
                      <a:pt x="615" y="943"/>
                    </a:moveTo>
                    <a:lnTo>
                      <a:pt x="897" y="1145"/>
                    </a:lnTo>
                    <a:lnTo>
                      <a:pt x="897" y="1548"/>
                    </a:lnTo>
                    <a:lnTo>
                      <a:pt x="583" y="1330"/>
                    </a:lnTo>
                    <a:lnTo>
                      <a:pt x="583" y="2204"/>
                    </a:lnTo>
                    <a:lnTo>
                      <a:pt x="241" y="2204"/>
                    </a:lnTo>
                    <a:lnTo>
                      <a:pt x="241" y="1478"/>
                    </a:lnTo>
                    <a:lnTo>
                      <a:pt x="0" y="1478"/>
                    </a:lnTo>
                    <a:lnTo>
                      <a:pt x="435" y="439"/>
                    </a:lnTo>
                    <a:lnTo>
                      <a:pt x="93" y="439"/>
                    </a:lnTo>
                    <a:lnTo>
                      <a:pt x="93" y="264"/>
                    </a:lnTo>
                    <a:lnTo>
                      <a:pt x="306" y="264"/>
                    </a:lnTo>
                    <a:lnTo>
                      <a:pt x="306" y="0"/>
                    </a:lnTo>
                    <a:lnTo>
                      <a:pt x="680" y="0"/>
                    </a:lnTo>
                    <a:lnTo>
                      <a:pt x="680" y="264"/>
                    </a:lnTo>
                    <a:lnTo>
                      <a:pt x="819" y="264"/>
                    </a:lnTo>
                    <a:lnTo>
                      <a:pt x="819" y="439"/>
                    </a:lnTo>
                    <a:lnTo>
                      <a:pt x="615" y="943"/>
                    </a:lnTo>
                    <a:close/>
                    <a:moveTo>
                      <a:pt x="888" y="726"/>
                    </a:moveTo>
                    <a:lnTo>
                      <a:pt x="888" y="550"/>
                    </a:lnTo>
                    <a:lnTo>
                      <a:pt x="1360" y="550"/>
                    </a:lnTo>
                    <a:lnTo>
                      <a:pt x="1360" y="0"/>
                    </a:lnTo>
                    <a:lnTo>
                      <a:pt x="1702" y="0"/>
                    </a:lnTo>
                    <a:lnTo>
                      <a:pt x="1702" y="550"/>
                    </a:lnTo>
                    <a:lnTo>
                      <a:pt x="2178" y="550"/>
                    </a:lnTo>
                    <a:lnTo>
                      <a:pt x="2178" y="726"/>
                    </a:lnTo>
                    <a:lnTo>
                      <a:pt x="1702" y="726"/>
                    </a:lnTo>
                    <a:lnTo>
                      <a:pt x="1702" y="1996"/>
                    </a:lnTo>
                    <a:lnTo>
                      <a:pt x="2275" y="1996"/>
                    </a:lnTo>
                    <a:lnTo>
                      <a:pt x="2275" y="2172"/>
                    </a:lnTo>
                    <a:lnTo>
                      <a:pt x="763" y="2172"/>
                    </a:lnTo>
                    <a:lnTo>
                      <a:pt x="763" y="1996"/>
                    </a:lnTo>
                    <a:lnTo>
                      <a:pt x="1360" y="1996"/>
                    </a:lnTo>
                    <a:lnTo>
                      <a:pt x="1360" y="726"/>
                    </a:lnTo>
                    <a:lnTo>
                      <a:pt x="888" y="72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1" name="Freeform 20">
                <a:extLst>
                  <a:ext uri="{FF2B5EF4-FFF2-40B4-BE49-F238E27FC236}">
                    <a16:creationId xmlns:a16="http://schemas.microsoft.com/office/drawing/2014/main" id="{3CBC2DBE-EEEF-564D-8484-7063829C5E70}"/>
                  </a:ext>
                </a:extLst>
              </p:cNvPr>
              <p:cNvSpPr>
                <a:spLocks noChangeArrowheads="1"/>
              </p:cNvSpPr>
              <p:nvPr/>
            </p:nvSpPr>
            <p:spPr bwMode="auto">
              <a:xfrm>
                <a:off x="5179226" y="705417"/>
                <a:ext cx="328891" cy="352227"/>
              </a:xfrm>
              <a:custGeom>
                <a:avLst/>
                <a:gdLst>
                  <a:gd name="T0" fmla="*/ 1979 w 1990"/>
                  <a:gd name="T1" fmla="*/ 176 h 2131"/>
                  <a:gd name="T2" fmla="*/ 343 w 1990"/>
                  <a:gd name="T3" fmla="*/ 176 h 2131"/>
                  <a:gd name="T4" fmla="*/ 343 w 1990"/>
                  <a:gd name="T5" fmla="*/ 1954 h 2131"/>
                  <a:gd name="T6" fmla="*/ 1989 w 1990"/>
                  <a:gd name="T7" fmla="*/ 1954 h 2131"/>
                  <a:gd name="T8" fmla="*/ 1989 w 1990"/>
                  <a:gd name="T9" fmla="*/ 2130 h 2131"/>
                  <a:gd name="T10" fmla="*/ 0 w 1990"/>
                  <a:gd name="T11" fmla="*/ 2130 h 2131"/>
                  <a:gd name="T12" fmla="*/ 0 w 1990"/>
                  <a:gd name="T13" fmla="*/ 0 h 2131"/>
                  <a:gd name="T14" fmla="*/ 1979 w 1990"/>
                  <a:gd name="T15" fmla="*/ 0 h 2131"/>
                  <a:gd name="T16" fmla="*/ 1979 w 1990"/>
                  <a:gd name="T17" fmla="*/ 176 h 2131"/>
                  <a:gd name="T18" fmla="*/ 958 w 1990"/>
                  <a:gd name="T19" fmla="*/ 1063 h 2131"/>
                  <a:gd name="T20" fmla="*/ 421 w 1990"/>
                  <a:gd name="T21" fmla="*/ 310 h 2131"/>
                  <a:gd name="T22" fmla="*/ 847 w 1990"/>
                  <a:gd name="T23" fmla="*/ 310 h 2131"/>
                  <a:gd name="T24" fmla="*/ 1166 w 1990"/>
                  <a:gd name="T25" fmla="*/ 763 h 2131"/>
                  <a:gd name="T26" fmla="*/ 1475 w 1990"/>
                  <a:gd name="T27" fmla="*/ 310 h 2131"/>
                  <a:gd name="T28" fmla="*/ 1887 w 1990"/>
                  <a:gd name="T29" fmla="*/ 310 h 2131"/>
                  <a:gd name="T30" fmla="*/ 1378 w 1990"/>
                  <a:gd name="T31" fmla="*/ 1058 h 2131"/>
                  <a:gd name="T32" fmla="*/ 1924 w 1990"/>
                  <a:gd name="T33" fmla="*/ 1829 h 2131"/>
                  <a:gd name="T34" fmla="*/ 1508 w 1990"/>
                  <a:gd name="T35" fmla="*/ 1829 h 2131"/>
                  <a:gd name="T36" fmla="*/ 1175 w 1990"/>
                  <a:gd name="T37" fmla="*/ 1358 h 2131"/>
                  <a:gd name="T38" fmla="*/ 860 w 1990"/>
                  <a:gd name="T39" fmla="*/ 1829 h 2131"/>
                  <a:gd name="T40" fmla="*/ 440 w 1990"/>
                  <a:gd name="T41" fmla="*/ 1829 h 2131"/>
                  <a:gd name="T42" fmla="*/ 958 w 1990"/>
                  <a:gd name="T43" fmla="*/ 1063 h 2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90" h="2131">
                    <a:moveTo>
                      <a:pt x="1979" y="176"/>
                    </a:moveTo>
                    <a:lnTo>
                      <a:pt x="343" y="176"/>
                    </a:lnTo>
                    <a:lnTo>
                      <a:pt x="343" y="1954"/>
                    </a:lnTo>
                    <a:lnTo>
                      <a:pt x="1989" y="1954"/>
                    </a:lnTo>
                    <a:lnTo>
                      <a:pt x="1989" y="2130"/>
                    </a:lnTo>
                    <a:lnTo>
                      <a:pt x="0" y="2130"/>
                    </a:lnTo>
                    <a:lnTo>
                      <a:pt x="0" y="0"/>
                    </a:lnTo>
                    <a:lnTo>
                      <a:pt x="1979" y="0"/>
                    </a:lnTo>
                    <a:lnTo>
                      <a:pt x="1979" y="176"/>
                    </a:lnTo>
                    <a:close/>
                    <a:moveTo>
                      <a:pt x="958" y="1063"/>
                    </a:moveTo>
                    <a:lnTo>
                      <a:pt x="421" y="310"/>
                    </a:lnTo>
                    <a:lnTo>
                      <a:pt x="847" y="310"/>
                    </a:lnTo>
                    <a:lnTo>
                      <a:pt x="1166" y="763"/>
                    </a:lnTo>
                    <a:lnTo>
                      <a:pt x="1475" y="310"/>
                    </a:lnTo>
                    <a:lnTo>
                      <a:pt x="1887" y="310"/>
                    </a:lnTo>
                    <a:lnTo>
                      <a:pt x="1378" y="1058"/>
                    </a:lnTo>
                    <a:lnTo>
                      <a:pt x="1924" y="1829"/>
                    </a:lnTo>
                    <a:lnTo>
                      <a:pt x="1508" y="1829"/>
                    </a:lnTo>
                    <a:lnTo>
                      <a:pt x="1175" y="1358"/>
                    </a:lnTo>
                    <a:lnTo>
                      <a:pt x="860" y="1829"/>
                    </a:lnTo>
                    <a:lnTo>
                      <a:pt x="440" y="1829"/>
                    </a:lnTo>
                    <a:lnTo>
                      <a:pt x="958" y="1063"/>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dirty="0">
                  <a:solidFill>
                    <a:prstClr val="black"/>
                  </a:solidFill>
                  <a:latin typeface="等线" panose="020F0502020204030204"/>
                  <a:ea typeface="等线"/>
                </a:endParaRPr>
              </a:p>
            </p:txBody>
          </p:sp>
        </p:grpSp>
      </p:grpSp>
      <p:cxnSp>
        <p:nvCxnSpPr>
          <p:cNvPr id="33" name="直线连接符 32">
            <a:extLst>
              <a:ext uri="{FF2B5EF4-FFF2-40B4-BE49-F238E27FC236}">
                <a16:creationId xmlns:a16="http://schemas.microsoft.com/office/drawing/2014/main" id="{E9B9A2A5-908B-3244-B39F-9E6705AE6320}"/>
              </a:ext>
            </a:extLst>
          </p:cNvPr>
          <p:cNvCxnSpPr>
            <a:cxnSpLocks/>
          </p:cNvCxnSpPr>
          <p:nvPr userDrawn="1"/>
        </p:nvCxnSpPr>
        <p:spPr>
          <a:xfrm>
            <a:off x="7279051" y="395084"/>
            <a:ext cx="0" cy="377759"/>
          </a:xfrm>
          <a:prstGeom prst="line">
            <a:avLst/>
          </a:prstGeom>
          <a:ln w="127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34" name="组合 33">
            <a:extLst>
              <a:ext uri="{FF2B5EF4-FFF2-40B4-BE49-F238E27FC236}">
                <a16:creationId xmlns:a16="http://schemas.microsoft.com/office/drawing/2014/main" id="{0818B453-CEDC-BA4A-9983-86BF161F6CCA}"/>
              </a:ext>
            </a:extLst>
          </p:cNvPr>
          <p:cNvGrpSpPr/>
          <p:nvPr userDrawn="1"/>
        </p:nvGrpSpPr>
        <p:grpSpPr>
          <a:xfrm>
            <a:off x="7749100" y="319984"/>
            <a:ext cx="695780" cy="276998"/>
            <a:chOff x="1113126" y="809213"/>
            <a:chExt cx="2133357" cy="523762"/>
          </a:xfrm>
          <a:solidFill>
            <a:schemeClr val="bg1">
              <a:lumMod val="75000"/>
            </a:schemeClr>
          </a:solidFill>
        </p:grpSpPr>
        <p:sp>
          <p:nvSpPr>
            <p:cNvPr id="35" name="椭圆 34">
              <a:extLst>
                <a:ext uri="{FF2B5EF4-FFF2-40B4-BE49-F238E27FC236}">
                  <a16:creationId xmlns:a16="http://schemas.microsoft.com/office/drawing/2014/main" id="{DAFA7D0A-E7A1-5C48-B099-DF96D6B6DE63}"/>
                </a:ext>
              </a:extLst>
            </p:cNvPr>
            <p:cNvSpPr/>
            <p:nvPr userDrawn="1"/>
          </p:nvSpPr>
          <p:spPr>
            <a:xfrm>
              <a:off x="1113126"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49" eaLnBrk="1" fontAlgn="auto" hangingPunct="1">
                <a:spcBef>
                  <a:spcPts val="0"/>
                </a:spcBef>
                <a:spcAft>
                  <a:spcPts val="0"/>
                </a:spcAft>
              </a:pPr>
              <a:endParaRPr kumimoji="1" lang="zh-CN" altLang="en-US" sz="1400">
                <a:solidFill>
                  <a:prstClr val="white"/>
                </a:solidFill>
              </a:endParaRPr>
            </a:p>
          </p:txBody>
        </p:sp>
        <p:sp>
          <p:nvSpPr>
            <p:cNvPr id="36" name="椭圆 35">
              <a:extLst>
                <a:ext uri="{FF2B5EF4-FFF2-40B4-BE49-F238E27FC236}">
                  <a16:creationId xmlns:a16="http://schemas.microsoft.com/office/drawing/2014/main" id="{75839B81-B3A4-5643-94B7-D8D3506763F0}"/>
                </a:ext>
              </a:extLst>
            </p:cNvPr>
            <p:cNvSpPr/>
            <p:nvPr userDrawn="1"/>
          </p:nvSpPr>
          <p:spPr>
            <a:xfrm>
              <a:off x="1649658"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49" eaLnBrk="1" fontAlgn="auto" hangingPunct="1">
                <a:spcBef>
                  <a:spcPts val="0"/>
                </a:spcBef>
                <a:spcAft>
                  <a:spcPts val="0"/>
                </a:spcAft>
              </a:pPr>
              <a:endParaRPr kumimoji="1" lang="zh-CN" altLang="en-US" sz="1400">
                <a:solidFill>
                  <a:prstClr val="white"/>
                </a:solidFill>
              </a:endParaRPr>
            </a:p>
          </p:txBody>
        </p:sp>
        <p:sp>
          <p:nvSpPr>
            <p:cNvPr id="37" name="椭圆 36">
              <a:extLst>
                <a:ext uri="{FF2B5EF4-FFF2-40B4-BE49-F238E27FC236}">
                  <a16:creationId xmlns:a16="http://schemas.microsoft.com/office/drawing/2014/main" id="{5772B792-8E6B-4243-BB2D-857BC0580481}"/>
                </a:ext>
              </a:extLst>
            </p:cNvPr>
            <p:cNvSpPr/>
            <p:nvPr userDrawn="1"/>
          </p:nvSpPr>
          <p:spPr>
            <a:xfrm>
              <a:off x="2186190"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49" eaLnBrk="1" fontAlgn="auto" hangingPunct="1">
                <a:spcBef>
                  <a:spcPts val="0"/>
                </a:spcBef>
                <a:spcAft>
                  <a:spcPts val="0"/>
                </a:spcAft>
              </a:pPr>
              <a:endParaRPr kumimoji="1" lang="zh-CN" altLang="en-US" sz="1400">
                <a:solidFill>
                  <a:prstClr val="white"/>
                </a:solidFill>
              </a:endParaRPr>
            </a:p>
          </p:txBody>
        </p:sp>
        <p:sp>
          <p:nvSpPr>
            <p:cNvPr id="38" name="椭圆 37">
              <a:extLst>
                <a:ext uri="{FF2B5EF4-FFF2-40B4-BE49-F238E27FC236}">
                  <a16:creationId xmlns:a16="http://schemas.microsoft.com/office/drawing/2014/main" id="{C89D76EF-03E9-1D43-A563-9DC7302C7F5C}"/>
                </a:ext>
              </a:extLst>
            </p:cNvPr>
            <p:cNvSpPr/>
            <p:nvPr userDrawn="1"/>
          </p:nvSpPr>
          <p:spPr>
            <a:xfrm>
              <a:off x="2722721"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49" eaLnBrk="1" fontAlgn="auto" hangingPunct="1">
                <a:spcBef>
                  <a:spcPts val="0"/>
                </a:spcBef>
                <a:spcAft>
                  <a:spcPts val="0"/>
                </a:spcAft>
              </a:pPr>
              <a:endParaRPr kumimoji="1" lang="zh-CN" altLang="en-US" sz="1400">
                <a:solidFill>
                  <a:prstClr val="white"/>
                </a:solidFill>
              </a:endParaRPr>
            </a:p>
          </p:txBody>
        </p:sp>
      </p:grpSp>
      <p:sp>
        <p:nvSpPr>
          <p:cNvPr id="39" name="矩形 38">
            <a:extLst>
              <a:ext uri="{FF2B5EF4-FFF2-40B4-BE49-F238E27FC236}">
                <a16:creationId xmlns:a16="http://schemas.microsoft.com/office/drawing/2014/main" id="{8CFB3674-431C-F94A-8727-C9C98640DFEB}"/>
              </a:ext>
            </a:extLst>
          </p:cNvPr>
          <p:cNvSpPr/>
          <p:nvPr userDrawn="1"/>
        </p:nvSpPr>
        <p:spPr>
          <a:xfrm>
            <a:off x="7665119" y="309853"/>
            <a:ext cx="869466" cy="288539"/>
          </a:xfrm>
          <a:prstGeom prst="rect">
            <a:avLst/>
          </a:prstGeom>
          <a:noFill/>
        </p:spPr>
        <p:txBody>
          <a:bodyPr wrap="none" lIns="68576" tIns="34289" rIns="68576" bIns="34289">
            <a:spAutoFit/>
          </a:bodyPr>
          <a:lstStyle/>
          <a:p>
            <a:pPr algn="ctr" defTabSz="685749" eaLnBrk="1" fontAlgn="auto" hangingPunct="1">
              <a:spcBef>
                <a:spcPts val="0"/>
              </a:spcBef>
              <a:spcAft>
                <a:spcPts val="0"/>
              </a:spcAft>
            </a:pPr>
            <a:r>
              <a:rPr lang="zh-CN" altLang="en-US" sz="1400" b="1" dirty="0">
                <a:ln w="22225">
                  <a:noFill/>
                  <a:prstDash val="solid"/>
                </a:ln>
                <a:solidFill>
                  <a:srgbClr val="4472C4">
                    <a:lumMod val="60000"/>
                    <a:lumOff val="40000"/>
                  </a:srgbClr>
                </a:solidFill>
                <a:latin typeface="等线" panose="020F0502020204030204"/>
                <a:ea typeface="等线"/>
              </a:rPr>
              <a:t>厦门大学</a:t>
            </a:r>
          </a:p>
        </p:txBody>
      </p:sp>
      <p:grpSp>
        <p:nvGrpSpPr>
          <p:cNvPr id="40" name="组合 39">
            <a:extLst>
              <a:ext uri="{FF2B5EF4-FFF2-40B4-BE49-F238E27FC236}">
                <a16:creationId xmlns:a16="http://schemas.microsoft.com/office/drawing/2014/main" id="{7BC00378-4A1A-AF4A-9DA5-0E40AABBEE09}"/>
              </a:ext>
            </a:extLst>
          </p:cNvPr>
          <p:cNvGrpSpPr/>
          <p:nvPr userDrawn="1"/>
        </p:nvGrpSpPr>
        <p:grpSpPr>
          <a:xfrm>
            <a:off x="536589" y="484798"/>
            <a:ext cx="302279" cy="241424"/>
            <a:chOff x="1368170" y="664579"/>
            <a:chExt cx="550582" cy="439737"/>
          </a:xfrm>
          <a:solidFill>
            <a:schemeClr val="bg1"/>
          </a:solidFill>
        </p:grpSpPr>
        <p:sp>
          <p:nvSpPr>
            <p:cNvPr id="41" name="Freeform 1">
              <a:extLst>
                <a:ext uri="{FF2B5EF4-FFF2-40B4-BE49-F238E27FC236}">
                  <a16:creationId xmlns:a16="http://schemas.microsoft.com/office/drawing/2014/main" id="{219E963A-769E-B14C-9175-00DF37C8C685}"/>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2" name="Freeform 2">
              <a:extLst>
                <a:ext uri="{FF2B5EF4-FFF2-40B4-BE49-F238E27FC236}">
                  <a16:creationId xmlns:a16="http://schemas.microsoft.com/office/drawing/2014/main" id="{935EF8B9-88D2-6C42-BF9B-2AD28DBBD77F}"/>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3" name="Freeform 3">
              <a:extLst>
                <a:ext uri="{FF2B5EF4-FFF2-40B4-BE49-F238E27FC236}">
                  <a16:creationId xmlns:a16="http://schemas.microsoft.com/office/drawing/2014/main" id="{10E28FF9-5CED-394E-AF38-301649539D3C}"/>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4" name="Freeform 4">
              <a:extLst>
                <a:ext uri="{FF2B5EF4-FFF2-40B4-BE49-F238E27FC236}">
                  <a16:creationId xmlns:a16="http://schemas.microsoft.com/office/drawing/2014/main" id="{6E5EA531-DEFC-144D-8545-1DECEBA97224}"/>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5" name="Freeform 5">
              <a:extLst>
                <a:ext uri="{FF2B5EF4-FFF2-40B4-BE49-F238E27FC236}">
                  <a16:creationId xmlns:a16="http://schemas.microsoft.com/office/drawing/2014/main" id="{F39A9FAC-3BBF-CD45-BC62-06EF846D77A9}"/>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6" name="Freeform 6">
              <a:extLst>
                <a:ext uri="{FF2B5EF4-FFF2-40B4-BE49-F238E27FC236}">
                  <a16:creationId xmlns:a16="http://schemas.microsoft.com/office/drawing/2014/main" id="{4A2E4B78-1C39-A943-B2AE-B76B55EBA492}"/>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7" name="Freeform 7">
              <a:extLst>
                <a:ext uri="{FF2B5EF4-FFF2-40B4-BE49-F238E27FC236}">
                  <a16:creationId xmlns:a16="http://schemas.microsoft.com/office/drawing/2014/main" id="{E34B0E8F-7C29-3241-8B05-8DB5DF4ED827}"/>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8" name="Freeform 8">
              <a:extLst>
                <a:ext uri="{FF2B5EF4-FFF2-40B4-BE49-F238E27FC236}">
                  <a16:creationId xmlns:a16="http://schemas.microsoft.com/office/drawing/2014/main" id="{08D4B6E4-213B-E84A-9B55-3121DC89C5CA}"/>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9" name="Freeform 9">
              <a:extLst>
                <a:ext uri="{FF2B5EF4-FFF2-40B4-BE49-F238E27FC236}">
                  <a16:creationId xmlns:a16="http://schemas.microsoft.com/office/drawing/2014/main" id="{3073A429-8658-EC43-92EE-0AD58A5391AE}"/>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0" name="Freeform 10">
              <a:extLst>
                <a:ext uri="{FF2B5EF4-FFF2-40B4-BE49-F238E27FC236}">
                  <a16:creationId xmlns:a16="http://schemas.microsoft.com/office/drawing/2014/main" id="{7B9CB57C-5EF1-7045-A70B-14CD6B5A98B9}"/>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1" name="Freeform 11">
              <a:extLst>
                <a:ext uri="{FF2B5EF4-FFF2-40B4-BE49-F238E27FC236}">
                  <a16:creationId xmlns:a16="http://schemas.microsoft.com/office/drawing/2014/main" id="{9187B6AA-F9BB-264E-BDCA-C7E0AC3A676B}"/>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grpSp>
    </p:spTree>
    <p:extLst>
      <p:ext uri="{BB962C8B-B14F-4D97-AF65-F5344CB8AC3E}">
        <p14:creationId xmlns:p14="http://schemas.microsoft.com/office/powerpoint/2010/main" val="109340147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F97C75-78EB-4043-953B-95F867F42CEE}"/>
              </a:ext>
            </a:extLst>
          </p:cNvPr>
          <p:cNvSpPr>
            <a:spLocks noGrp="1"/>
          </p:cNvSpPr>
          <p:nvPr>
            <p:ph type="ctrTitle"/>
          </p:nvPr>
        </p:nvSpPr>
        <p:spPr>
          <a:xfrm>
            <a:off x="1143000" y="841772"/>
            <a:ext cx="6858000" cy="1790700"/>
          </a:xfrm>
        </p:spPr>
        <p:txBody>
          <a:bodyPr anchor="b"/>
          <a:lstStyle>
            <a:lvl1pPr algn="ctr">
              <a:defRPr sz="4500"/>
            </a:lvl1pPr>
          </a:lstStyle>
          <a:p>
            <a:r>
              <a:rPr kumimoji="1" lang="zh-CN" altLang="en-US" dirty="0"/>
              <a:t>单击此处编辑母版标题样式</a:t>
            </a:r>
          </a:p>
        </p:txBody>
      </p:sp>
      <p:sp>
        <p:nvSpPr>
          <p:cNvPr id="3" name="副标题 2">
            <a:extLst>
              <a:ext uri="{FF2B5EF4-FFF2-40B4-BE49-F238E27FC236}">
                <a16:creationId xmlns:a16="http://schemas.microsoft.com/office/drawing/2014/main" id="{421C1163-5F70-9046-86B2-81951DCE1A96}"/>
              </a:ext>
            </a:extLst>
          </p:cNvPr>
          <p:cNvSpPr>
            <a:spLocks noGrp="1"/>
          </p:cNvSpPr>
          <p:nvPr>
            <p:ph type="subTitle" idx="1"/>
          </p:nvPr>
        </p:nvSpPr>
        <p:spPr>
          <a:xfrm>
            <a:off x="1143000" y="2701528"/>
            <a:ext cx="6858000" cy="1241822"/>
          </a:xfrm>
        </p:spPr>
        <p:txBody>
          <a:bodyPr/>
          <a:lstStyle>
            <a:lvl1pPr marL="0" indent="0" algn="ctr">
              <a:buNone/>
              <a:defRPr sz="1800"/>
            </a:lvl1pPr>
            <a:lvl2pPr marL="342884" indent="0" algn="ctr">
              <a:buNone/>
              <a:defRPr sz="1500"/>
            </a:lvl2pPr>
            <a:lvl3pPr marL="685766" indent="0" algn="ctr">
              <a:buNone/>
              <a:defRPr sz="1400"/>
            </a:lvl3pPr>
            <a:lvl4pPr marL="1028649" indent="0" algn="ctr">
              <a:buNone/>
              <a:defRPr sz="1200"/>
            </a:lvl4pPr>
            <a:lvl5pPr marL="1371532" indent="0" algn="ctr">
              <a:buNone/>
              <a:defRPr sz="1200"/>
            </a:lvl5pPr>
            <a:lvl6pPr marL="1714415" indent="0" algn="ctr">
              <a:buNone/>
              <a:defRPr sz="1200"/>
            </a:lvl6pPr>
            <a:lvl7pPr marL="2057297" indent="0" algn="ctr">
              <a:buNone/>
              <a:defRPr sz="1200"/>
            </a:lvl7pPr>
            <a:lvl8pPr marL="2400180" indent="0" algn="ctr">
              <a:buNone/>
              <a:defRPr sz="1200"/>
            </a:lvl8pPr>
            <a:lvl9pPr marL="2743064" indent="0" algn="ctr">
              <a:buNone/>
              <a:defRPr sz="1200"/>
            </a:lvl9pPr>
          </a:lstStyle>
          <a:p>
            <a:r>
              <a:rPr kumimoji="1" lang="zh-CN" altLang="en-US" dirty="0"/>
              <a:t>单击此处编辑母版副标题样式</a:t>
            </a:r>
          </a:p>
        </p:txBody>
      </p:sp>
      <p:sp>
        <p:nvSpPr>
          <p:cNvPr id="7" name="矩形 6">
            <a:extLst>
              <a:ext uri="{FF2B5EF4-FFF2-40B4-BE49-F238E27FC236}">
                <a16:creationId xmlns:a16="http://schemas.microsoft.com/office/drawing/2014/main" id="{B6F9E280-F138-8142-8DB1-324EA9F38324}"/>
              </a:ext>
            </a:extLst>
          </p:cNvPr>
          <p:cNvSpPr/>
          <p:nvPr userDrawn="1"/>
        </p:nvSpPr>
        <p:spPr>
          <a:xfrm>
            <a:off x="-7455" y="-6470"/>
            <a:ext cx="6980627" cy="425858"/>
          </a:xfrm>
          <a:prstGeom prst="rect">
            <a:avLst/>
          </a:prstGeom>
          <a:solidFill>
            <a:srgbClr val="5B307E"/>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defTabSz="685766" eaLnBrk="1" fontAlgn="auto" hangingPunct="1">
              <a:spcBef>
                <a:spcPts val="0"/>
              </a:spcBef>
              <a:spcAft>
                <a:spcPts val="0"/>
              </a:spcAft>
            </a:pPr>
            <a:r>
              <a:rPr lang="zh-CN" altLang="en-US" sz="2100" spc="450" dirty="0">
                <a:solidFill>
                  <a:prstClr val="white"/>
                </a:solidFill>
                <a:latin typeface="微软雅黑" panose="020B0503020204020204" pitchFamily="34" charset="-122"/>
                <a:ea typeface="微软雅黑" panose="020B0503020204020204" pitchFamily="34" charset="-122"/>
              </a:rPr>
              <a:t>计算机网络</a:t>
            </a:r>
          </a:p>
        </p:txBody>
      </p:sp>
      <p:sp>
        <p:nvSpPr>
          <p:cNvPr id="9" name="文本框 8">
            <a:extLst>
              <a:ext uri="{FF2B5EF4-FFF2-40B4-BE49-F238E27FC236}">
                <a16:creationId xmlns:a16="http://schemas.microsoft.com/office/drawing/2014/main" id="{56DF02C2-66E0-594F-914D-47F0EC7AA666}"/>
              </a:ext>
            </a:extLst>
          </p:cNvPr>
          <p:cNvSpPr txBox="1"/>
          <p:nvPr userDrawn="1"/>
        </p:nvSpPr>
        <p:spPr>
          <a:xfrm>
            <a:off x="7114846" y="67961"/>
            <a:ext cx="1785582" cy="288539"/>
          </a:xfrm>
          <a:prstGeom prst="rect">
            <a:avLst/>
          </a:prstGeom>
          <a:noFill/>
        </p:spPr>
        <p:txBody>
          <a:bodyPr wrap="none" lIns="68577" tIns="34289" rIns="68577" bIns="34289" rtlCol="0">
            <a:spAutoFit/>
          </a:bodyPr>
          <a:lstStyle/>
          <a:p>
            <a:pPr algn="r" defTabSz="685766" eaLnBrk="1" fontAlgn="auto" hangingPunct="1">
              <a:spcBef>
                <a:spcPts val="0"/>
              </a:spcBef>
              <a:spcAft>
                <a:spcPts val="0"/>
              </a:spcAft>
            </a:pPr>
            <a:r>
              <a:rPr lang="zh-CN" altLang="en-US" sz="1400" spc="450" dirty="0">
                <a:solidFill>
                  <a:srgbClr val="5B307E"/>
                </a:solidFill>
                <a:latin typeface="微软雅黑" panose="020B0503020204020204" pitchFamily="34" charset="-122"/>
                <a:ea typeface="微软雅黑" panose="020B0503020204020204" pitchFamily="34" charset="-122"/>
              </a:rPr>
              <a:t>众筹</a:t>
            </a:r>
            <a:r>
              <a:rPr lang="en-US" altLang="zh-CN" sz="1400" spc="450" dirty="0">
                <a:solidFill>
                  <a:srgbClr val="5B307E"/>
                </a:solidFill>
                <a:latin typeface="微软雅黑" panose="020B0503020204020204" pitchFamily="34" charset="-122"/>
                <a:ea typeface="微软雅黑" panose="020B0503020204020204" pitchFamily="34" charset="-122"/>
              </a:rPr>
              <a:t>·</a:t>
            </a:r>
            <a:r>
              <a:rPr lang="zh-CN" altLang="en-US" sz="1400" spc="450" dirty="0">
                <a:solidFill>
                  <a:srgbClr val="5B307E"/>
                </a:solidFill>
                <a:latin typeface="微软雅黑" panose="020B0503020204020204" pitchFamily="34" charset="-122"/>
                <a:ea typeface="微软雅黑" panose="020B0503020204020204" pitchFamily="34" charset="-122"/>
              </a:rPr>
              <a:t>网络</a:t>
            </a:r>
            <a:r>
              <a:rPr lang="en-US" altLang="zh-CN" sz="1400" spc="450" dirty="0">
                <a:solidFill>
                  <a:srgbClr val="5B307E"/>
                </a:solidFill>
                <a:latin typeface="微软雅黑" panose="020B0503020204020204" pitchFamily="34" charset="-122"/>
                <a:ea typeface="微软雅黑" panose="020B0503020204020204" pitchFamily="34" charset="-122"/>
              </a:rPr>
              <a:t>·</a:t>
            </a:r>
            <a:r>
              <a:rPr lang="zh-CN" altLang="en-US" sz="1400" spc="450" dirty="0">
                <a:solidFill>
                  <a:srgbClr val="5B307E"/>
                </a:solidFill>
                <a:latin typeface="微软雅黑" panose="020B0503020204020204" pitchFamily="34" charset="-122"/>
                <a:ea typeface="微软雅黑" panose="020B0503020204020204" pitchFamily="34" charset="-122"/>
              </a:rPr>
              <a:t>分享</a:t>
            </a:r>
          </a:p>
        </p:txBody>
      </p:sp>
      <p:grpSp>
        <p:nvGrpSpPr>
          <p:cNvPr id="26" name="组合 25">
            <a:extLst>
              <a:ext uri="{FF2B5EF4-FFF2-40B4-BE49-F238E27FC236}">
                <a16:creationId xmlns:a16="http://schemas.microsoft.com/office/drawing/2014/main" id="{8AB2E87B-2061-474F-BD6B-FFB3E5285CE9}"/>
              </a:ext>
            </a:extLst>
          </p:cNvPr>
          <p:cNvGrpSpPr/>
          <p:nvPr userDrawn="1"/>
        </p:nvGrpSpPr>
        <p:grpSpPr>
          <a:xfrm>
            <a:off x="3578830" y="4484565"/>
            <a:ext cx="2025457" cy="587340"/>
            <a:chOff x="4858653" y="5979422"/>
            <a:chExt cx="2700610" cy="783120"/>
          </a:xfrm>
        </p:grpSpPr>
        <p:grpSp>
          <p:nvGrpSpPr>
            <p:cNvPr id="24" name="组合 23">
              <a:extLst>
                <a:ext uri="{FF2B5EF4-FFF2-40B4-BE49-F238E27FC236}">
                  <a16:creationId xmlns:a16="http://schemas.microsoft.com/office/drawing/2014/main" id="{ABB9B9B8-F63F-5C48-98A1-BF8860F585BF}"/>
                </a:ext>
              </a:extLst>
            </p:cNvPr>
            <p:cNvGrpSpPr/>
            <p:nvPr userDrawn="1"/>
          </p:nvGrpSpPr>
          <p:grpSpPr>
            <a:xfrm>
              <a:off x="4858653" y="5979422"/>
              <a:ext cx="867188" cy="742053"/>
              <a:chOff x="901977" y="761321"/>
              <a:chExt cx="1281319" cy="1139058"/>
            </a:xfrm>
          </p:grpSpPr>
          <p:sp>
            <p:nvSpPr>
              <p:cNvPr id="10" name="矩形 9">
                <a:extLst>
                  <a:ext uri="{FF2B5EF4-FFF2-40B4-BE49-F238E27FC236}">
                    <a16:creationId xmlns:a16="http://schemas.microsoft.com/office/drawing/2014/main" id="{D1B680A8-BC74-BA43-BB0D-C8F8C7B77C8F}"/>
                  </a:ext>
                </a:extLst>
              </p:cNvPr>
              <p:cNvSpPr/>
              <p:nvPr userDrawn="1"/>
            </p:nvSpPr>
            <p:spPr>
              <a:xfrm>
                <a:off x="901977" y="761321"/>
                <a:ext cx="1281319" cy="1139058"/>
              </a:xfrm>
              <a:prstGeom prst="rect">
                <a:avLst/>
              </a:prstGeom>
              <a:solidFill>
                <a:srgbClr val="5C30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eaLnBrk="1" fontAlgn="auto" hangingPunct="1">
                  <a:spcBef>
                    <a:spcPts val="0"/>
                  </a:spcBef>
                  <a:spcAft>
                    <a:spcPts val="0"/>
                  </a:spcAft>
                </a:pPr>
                <a:endParaRPr kumimoji="1" lang="zh-CN" altLang="en-US" sz="1400" dirty="0">
                  <a:solidFill>
                    <a:srgbClr val="5C307E"/>
                  </a:solidFill>
                </a:endParaRPr>
              </a:p>
            </p:txBody>
          </p:sp>
          <p:grpSp>
            <p:nvGrpSpPr>
              <p:cNvPr id="11" name="组合 10">
                <a:extLst>
                  <a:ext uri="{FF2B5EF4-FFF2-40B4-BE49-F238E27FC236}">
                    <a16:creationId xmlns:a16="http://schemas.microsoft.com/office/drawing/2014/main" id="{3F50F50E-8A90-104F-B899-DE9D869B8A5F}"/>
                  </a:ext>
                </a:extLst>
              </p:cNvPr>
              <p:cNvGrpSpPr/>
              <p:nvPr userDrawn="1"/>
            </p:nvGrpSpPr>
            <p:grpSpPr>
              <a:xfrm>
                <a:off x="1031055" y="907676"/>
                <a:ext cx="1013957" cy="853426"/>
                <a:chOff x="1368170" y="664579"/>
                <a:chExt cx="550582" cy="439737"/>
              </a:xfrm>
              <a:solidFill>
                <a:schemeClr val="bg1"/>
              </a:solidFill>
            </p:grpSpPr>
            <p:sp>
              <p:nvSpPr>
                <p:cNvPr id="12" name="Freeform 1">
                  <a:extLst>
                    <a:ext uri="{FF2B5EF4-FFF2-40B4-BE49-F238E27FC236}">
                      <a16:creationId xmlns:a16="http://schemas.microsoft.com/office/drawing/2014/main" id="{D5F846F9-652E-1B4D-9692-FE9281D20E9C}"/>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3" name="Freeform 2">
                  <a:extLst>
                    <a:ext uri="{FF2B5EF4-FFF2-40B4-BE49-F238E27FC236}">
                      <a16:creationId xmlns:a16="http://schemas.microsoft.com/office/drawing/2014/main" id="{29E72527-4F98-5C42-A871-1F1811E8F11A}"/>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4" name="Freeform 3">
                  <a:extLst>
                    <a:ext uri="{FF2B5EF4-FFF2-40B4-BE49-F238E27FC236}">
                      <a16:creationId xmlns:a16="http://schemas.microsoft.com/office/drawing/2014/main" id="{E5209C47-8580-2040-BA4C-C66647BCADD2}"/>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5" name="Freeform 4">
                  <a:extLst>
                    <a:ext uri="{FF2B5EF4-FFF2-40B4-BE49-F238E27FC236}">
                      <a16:creationId xmlns:a16="http://schemas.microsoft.com/office/drawing/2014/main" id="{8D752D59-1EE5-1646-B01E-BA47AB38FFEC}"/>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6" name="Freeform 5">
                  <a:extLst>
                    <a:ext uri="{FF2B5EF4-FFF2-40B4-BE49-F238E27FC236}">
                      <a16:creationId xmlns:a16="http://schemas.microsoft.com/office/drawing/2014/main" id="{736C1717-3251-C843-B909-26D88513A992}"/>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7" name="Freeform 6">
                  <a:extLst>
                    <a:ext uri="{FF2B5EF4-FFF2-40B4-BE49-F238E27FC236}">
                      <a16:creationId xmlns:a16="http://schemas.microsoft.com/office/drawing/2014/main" id="{A3B338F7-55A4-4740-9066-F03D0DE3B4C8}"/>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8" name="Freeform 7">
                  <a:extLst>
                    <a:ext uri="{FF2B5EF4-FFF2-40B4-BE49-F238E27FC236}">
                      <a16:creationId xmlns:a16="http://schemas.microsoft.com/office/drawing/2014/main" id="{4141CE36-498C-CB43-8361-06B6ABAF9EAA}"/>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9" name="Freeform 8">
                  <a:extLst>
                    <a:ext uri="{FF2B5EF4-FFF2-40B4-BE49-F238E27FC236}">
                      <a16:creationId xmlns:a16="http://schemas.microsoft.com/office/drawing/2014/main" id="{8C0DB147-A359-BD41-A434-9663F54133EF}"/>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0" name="Freeform 9">
                  <a:extLst>
                    <a:ext uri="{FF2B5EF4-FFF2-40B4-BE49-F238E27FC236}">
                      <a16:creationId xmlns:a16="http://schemas.microsoft.com/office/drawing/2014/main" id="{C6F23298-B6AB-BA43-B481-2717E0BC3632}"/>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1" name="Freeform 10">
                  <a:extLst>
                    <a:ext uri="{FF2B5EF4-FFF2-40B4-BE49-F238E27FC236}">
                      <a16:creationId xmlns:a16="http://schemas.microsoft.com/office/drawing/2014/main" id="{358E77EF-FA74-0941-A231-8FD607054BBA}"/>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2" name="Freeform 11">
                  <a:extLst>
                    <a:ext uri="{FF2B5EF4-FFF2-40B4-BE49-F238E27FC236}">
                      <a16:creationId xmlns:a16="http://schemas.microsoft.com/office/drawing/2014/main" id="{C4AC1E84-A6C9-AC43-8829-ADA26407D647}"/>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a typeface="等线"/>
                  </a:endParaRPr>
                </a:p>
              </p:txBody>
            </p:sp>
          </p:grpSp>
        </p:grpSp>
        <p:sp>
          <p:nvSpPr>
            <p:cNvPr id="25" name="文本框 24">
              <a:extLst>
                <a:ext uri="{FF2B5EF4-FFF2-40B4-BE49-F238E27FC236}">
                  <a16:creationId xmlns:a16="http://schemas.microsoft.com/office/drawing/2014/main" id="{C343F0B3-495F-9444-816E-38B2C9F55C5E}"/>
                </a:ext>
              </a:extLst>
            </p:cNvPr>
            <p:cNvSpPr txBox="1"/>
            <p:nvPr userDrawn="1"/>
          </p:nvSpPr>
          <p:spPr>
            <a:xfrm>
              <a:off x="5731412" y="5979422"/>
              <a:ext cx="1827851" cy="783120"/>
            </a:xfrm>
            <a:prstGeom prst="rect">
              <a:avLst/>
            </a:prstGeom>
            <a:noFill/>
          </p:spPr>
          <p:txBody>
            <a:bodyPr wrap="none" rtlCol="0">
              <a:spAutoFit/>
            </a:bodyPr>
            <a:lstStyle/>
            <a:p>
              <a:pPr algn="ctr" defTabSz="685766" eaLnBrk="1" fontAlgn="auto" hangingPunct="1">
                <a:spcBef>
                  <a:spcPts val="450"/>
                </a:spcBef>
                <a:spcAft>
                  <a:spcPts val="0"/>
                </a:spcAft>
              </a:pPr>
              <a:r>
                <a:rPr lang="zh-CN" altLang="en-US" sz="1400" spc="450" dirty="0">
                  <a:solidFill>
                    <a:srgbClr val="5B307E"/>
                  </a:solidFill>
                  <a:latin typeface="微软雅黑" panose="020B0503020204020204" pitchFamily="34" charset="-122"/>
                  <a:ea typeface="微软雅黑" panose="020B0503020204020204" pitchFamily="34" charset="-122"/>
                </a:rPr>
                <a:t>计算机网络</a:t>
              </a:r>
              <a:endParaRPr lang="en-US" altLang="zh-CN" sz="1400" spc="450" dirty="0">
                <a:solidFill>
                  <a:srgbClr val="5B307E"/>
                </a:solidFill>
                <a:latin typeface="微软雅黑" panose="020B0503020204020204" pitchFamily="34" charset="-122"/>
                <a:ea typeface="微软雅黑" panose="020B0503020204020204" pitchFamily="34" charset="-122"/>
              </a:endParaRPr>
            </a:p>
            <a:p>
              <a:pPr algn="ctr" defTabSz="685766" eaLnBrk="1" fontAlgn="auto" hangingPunct="1">
                <a:spcBef>
                  <a:spcPts val="450"/>
                </a:spcBef>
                <a:spcAft>
                  <a:spcPts val="0"/>
                </a:spcAft>
              </a:pPr>
              <a:r>
                <a:rPr lang="zh-CN" altLang="en-US" sz="1400" spc="450" dirty="0">
                  <a:solidFill>
                    <a:srgbClr val="5B307E"/>
                  </a:solidFill>
                  <a:latin typeface="微软雅黑" panose="020B0503020204020204" pitchFamily="34" charset="-122"/>
                  <a:ea typeface="微软雅黑" panose="020B0503020204020204" pitchFamily="34" charset="-122"/>
                </a:rPr>
                <a:t>教案社区</a:t>
              </a:r>
            </a:p>
          </p:txBody>
        </p:sp>
      </p:grpSp>
    </p:spTree>
    <p:extLst>
      <p:ext uri="{BB962C8B-B14F-4D97-AF65-F5344CB8AC3E}">
        <p14:creationId xmlns:p14="http://schemas.microsoft.com/office/powerpoint/2010/main" val="162161517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9" name="矩形 38">
            <a:extLst>
              <a:ext uri="{FF2B5EF4-FFF2-40B4-BE49-F238E27FC236}">
                <a16:creationId xmlns:a16="http://schemas.microsoft.com/office/drawing/2014/main" id="{FBB5D1D6-FEDC-364E-ADD0-80C842FD6986}"/>
              </a:ext>
            </a:extLst>
          </p:cNvPr>
          <p:cNvSpPr/>
          <p:nvPr userDrawn="1"/>
        </p:nvSpPr>
        <p:spPr>
          <a:xfrm>
            <a:off x="500876" y="406166"/>
            <a:ext cx="381985" cy="374211"/>
          </a:xfrm>
          <a:prstGeom prst="rect">
            <a:avLst/>
          </a:prstGeom>
          <a:solidFill>
            <a:srgbClr val="5C307E"/>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defTabSz="685766" eaLnBrk="1" fontAlgn="auto" hangingPunct="1">
              <a:spcBef>
                <a:spcPts val="0"/>
              </a:spcBef>
              <a:spcAft>
                <a:spcPts val="0"/>
              </a:spcAft>
            </a:pPr>
            <a:endParaRPr kumimoji="1" lang="zh-CN" altLang="en-US" sz="1400" dirty="0">
              <a:solidFill>
                <a:srgbClr val="5C307E"/>
              </a:solidFill>
            </a:endParaRPr>
          </a:p>
        </p:txBody>
      </p:sp>
      <p:sp>
        <p:nvSpPr>
          <p:cNvPr id="2" name="标题 1">
            <a:extLst>
              <a:ext uri="{FF2B5EF4-FFF2-40B4-BE49-F238E27FC236}">
                <a16:creationId xmlns:a16="http://schemas.microsoft.com/office/drawing/2014/main" id="{223457C5-5D0E-4F46-9D0B-7EA2985DFFE7}"/>
              </a:ext>
            </a:extLst>
          </p:cNvPr>
          <p:cNvSpPr>
            <a:spLocks noGrp="1"/>
          </p:cNvSpPr>
          <p:nvPr>
            <p:ph type="title"/>
          </p:nvPr>
        </p:nvSpPr>
        <p:spPr/>
        <p:txBody>
          <a:bodyPr>
            <a:normAutofit/>
          </a:bodyPr>
          <a:lstStyle>
            <a:lvl1pPr>
              <a:defRPr sz="3000"/>
            </a:lvl1pPr>
          </a:lstStyle>
          <a:p>
            <a:r>
              <a:rPr kumimoji="1" lang="zh-CN" altLang="en-US" dirty="0"/>
              <a:t>单击此处编辑母版标题样式</a:t>
            </a:r>
          </a:p>
        </p:txBody>
      </p:sp>
      <p:sp>
        <p:nvSpPr>
          <p:cNvPr id="3" name="内容占位符 2">
            <a:extLst>
              <a:ext uri="{FF2B5EF4-FFF2-40B4-BE49-F238E27FC236}">
                <a16:creationId xmlns:a16="http://schemas.microsoft.com/office/drawing/2014/main" id="{D2FA45BE-434F-B44C-99F8-C563AC076A02}"/>
              </a:ext>
            </a:extLst>
          </p:cNvPr>
          <p:cNvSpPr>
            <a:spLocks noGrp="1"/>
          </p:cNvSpPr>
          <p:nvPr>
            <p:ph idx="1"/>
          </p:nvPr>
        </p:nvSpPr>
        <p:spPr>
          <a:xfrm>
            <a:off x="628650" y="1133070"/>
            <a:ext cx="7886700" cy="3440021"/>
          </a:xfrm>
        </p:spPr>
        <p:txBody>
          <a:bodyPr/>
          <a:lstStyle>
            <a:lvl1pPr marL="270260" indent="-270260">
              <a:lnSpc>
                <a:spcPct val="100000"/>
              </a:lnSpc>
              <a:spcBef>
                <a:spcPts val="450"/>
              </a:spcBef>
              <a:buFont typeface="Wingdings" pitchFamily="2" charset="2"/>
              <a:buChar char="Ø"/>
              <a:tabLst/>
              <a:defRPr/>
            </a:lvl1pPr>
            <a:lvl2pPr>
              <a:lnSpc>
                <a:spcPct val="100000"/>
              </a:lnSpc>
              <a:spcBef>
                <a:spcPts val="450"/>
              </a:spcBef>
              <a:buFont typeface="Arial" panose="020B0604020202020204" pitchFamily="34" charset="0"/>
              <a:buChar char="•"/>
              <a:defRPr/>
            </a:lvl2pPr>
            <a:lvl3pPr>
              <a:lnSpc>
                <a:spcPct val="100000"/>
              </a:lnSpc>
              <a:spcBef>
                <a:spcPts val="450"/>
              </a:spcBef>
              <a:defRPr/>
            </a:lvl3pPr>
            <a:lvl4pPr>
              <a:lnSpc>
                <a:spcPct val="100000"/>
              </a:lnSpc>
              <a:spcBef>
                <a:spcPts val="450"/>
              </a:spcBef>
              <a:defRPr/>
            </a:lvl4pPr>
            <a:lvl5pPr>
              <a:lnSpc>
                <a:spcPct val="100000"/>
              </a:lnSpc>
              <a:spcBef>
                <a:spcPts val="450"/>
              </a:spcBef>
              <a:defRPr/>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日期占位符 3">
            <a:extLst>
              <a:ext uri="{FF2B5EF4-FFF2-40B4-BE49-F238E27FC236}">
                <a16:creationId xmlns:a16="http://schemas.microsoft.com/office/drawing/2014/main" id="{5A1C8C13-A111-E44B-BB6E-32C9AFF870A6}"/>
              </a:ext>
            </a:extLst>
          </p:cNvPr>
          <p:cNvSpPr>
            <a:spLocks noGrp="1"/>
          </p:cNvSpPr>
          <p:nvPr>
            <p:ph type="dt" sz="half" idx="10"/>
          </p:nvPr>
        </p:nvSpPr>
        <p:spPr>
          <a:xfrm>
            <a:off x="148001" y="4866978"/>
            <a:ext cx="2057400" cy="273844"/>
          </a:xfrm>
          <a:prstGeom prst="rect">
            <a:avLst/>
          </a:prstGeom>
        </p:spPr>
        <p:txBody>
          <a:bodyPr/>
          <a:lstStyle/>
          <a:p>
            <a:r>
              <a:rPr kumimoji="1" lang="en-US" altLang="zh-CN">
                <a:solidFill>
                  <a:prstClr val="white">
                    <a:lumMod val="65000"/>
                  </a:prstClr>
                </a:solidFill>
              </a:rPr>
              <a:t>1.1 </a:t>
            </a:r>
            <a:r>
              <a:rPr kumimoji="1" lang="zh-CN" altLang="en-US">
                <a:solidFill>
                  <a:prstClr val="white">
                    <a:lumMod val="65000"/>
                  </a:prstClr>
                </a:solidFill>
              </a:rPr>
              <a:t>模板使用说明</a:t>
            </a:r>
            <a:endParaRPr kumimoji="1" lang="zh-CN" altLang="en-US" dirty="0">
              <a:solidFill>
                <a:prstClr val="white">
                  <a:lumMod val="65000"/>
                </a:prstClr>
              </a:solidFill>
            </a:endParaRPr>
          </a:p>
        </p:txBody>
      </p:sp>
      <p:sp>
        <p:nvSpPr>
          <p:cNvPr id="5" name="页脚占位符 4">
            <a:extLst>
              <a:ext uri="{FF2B5EF4-FFF2-40B4-BE49-F238E27FC236}">
                <a16:creationId xmlns:a16="http://schemas.microsoft.com/office/drawing/2014/main" id="{3A7B7B75-EEC1-2D4D-AB7C-5A3514969529}"/>
              </a:ext>
            </a:extLst>
          </p:cNvPr>
          <p:cNvSpPr>
            <a:spLocks noGrp="1"/>
          </p:cNvSpPr>
          <p:nvPr>
            <p:ph type="ftr" sz="quarter" idx="11"/>
          </p:nvPr>
        </p:nvSpPr>
        <p:spPr>
          <a:xfrm>
            <a:off x="3028950" y="4866978"/>
            <a:ext cx="3086100" cy="273844"/>
          </a:xfrm>
          <a:prstGeom prst="rect">
            <a:avLst/>
          </a:prstGeom>
        </p:spPr>
        <p:txBody>
          <a:bodyPr/>
          <a:lstStyle/>
          <a:p>
            <a:r>
              <a:rPr kumimoji="1" lang="zh-CN" altLang="en-US" dirty="0">
                <a:solidFill>
                  <a:prstClr val="white">
                    <a:lumMod val="65000"/>
                  </a:prstClr>
                </a:solidFill>
              </a:rPr>
              <a:t>引自：</a:t>
            </a:r>
            <a:r>
              <a:rPr kumimoji="1" lang="en-US" altLang="zh-CN" dirty="0">
                <a:solidFill>
                  <a:prstClr val="white">
                    <a:lumMod val="65000"/>
                  </a:prstClr>
                </a:solidFill>
              </a:rPr>
              <a:t>XXXXX</a:t>
            </a:r>
            <a:r>
              <a:rPr kumimoji="1" lang="zh-CN" altLang="en-US" dirty="0">
                <a:solidFill>
                  <a:prstClr val="white">
                    <a:lumMod val="65000"/>
                  </a:prstClr>
                </a:solidFill>
              </a:rPr>
              <a:t>（如果需要）</a:t>
            </a:r>
          </a:p>
        </p:txBody>
      </p:sp>
      <p:sp>
        <p:nvSpPr>
          <p:cNvPr id="6" name="灯片编号占位符 5">
            <a:extLst>
              <a:ext uri="{FF2B5EF4-FFF2-40B4-BE49-F238E27FC236}">
                <a16:creationId xmlns:a16="http://schemas.microsoft.com/office/drawing/2014/main" id="{8FDBE6BC-6A1B-1944-BBB6-30FD8C33B360}"/>
              </a:ext>
            </a:extLst>
          </p:cNvPr>
          <p:cNvSpPr>
            <a:spLocks noGrp="1"/>
          </p:cNvSpPr>
          <p:nvPr>
            <p:ph type="sldNum" sz="quarter" idx="12"/>
          </p:nvPr>
        </p:nvSpPr>
        <p:spPr>
          <a:xfrm>
            <a:off x="6515109" y="4866978"/>
            <a:ext cx="2489753" cy="273844"/>
          </a:xfrm>
          <a:prstGeom prst="rect">
            <a:avLst/>
          </a:prstGeom>
        </p:spPr>
        <p:txBody>
          <a:bodyPr/>
          <a:lstStyle/>
          <a:p>
            <a:fld id="{8D4D1E41-7A09-AB4A-A4E1-09765ADA2698}" type="slidenum">
              <a:rPr kumimoji="1" lang="zh-CN" altLang="en-US" smtClean="0">
                <a:solidFill>
                  <a:prstClr val="white">
                    <a:lumMod val="65000"/>
                  </a:prstClr>
                </a:solidFill>
              </a:rPr>
              <a:pPr/>
              <a:t>‹#›</a:t>
            </a:fld>
            <a:endParaRPr kumimoji="1" lang="zh-CN" altLang="en-US" dirty="0">
              <a:solidFill>
                <a:prstClr val="white">
                  <a:lumMod val="65000"/>
                </a:prstClr>
              </a:solidFill>
            </a:endParaRPr>
          </a:p>
        </p:txBody>
      </p:sp>
      <p:cxnSp>
        <p:nvCxnSpPr>
          <p:cNvPr id="40" name="直线连接符 39">
            <a:extLst>
              <a:ext uri="{FF2B5EF4-FFF2-40B4-BE49-F238E27FC236}">
                <a16:creationId xmlns:a16="http://schemas.microsoft.com/office/drawing/2014/main" id="{9E7AFED4-5702-094E-A3B8-21EB069F234E}"/>
              </a:ext>
            </a:extLst>
          </p:cNvPr>
          <p:cNvCxnSpPr>
            <a:cxnSpLocks/>
          </p:cNvCxnSpPr>
          <p:nvPr userDrawn="1"/>
        </p:nvCxnSpPr>
        <p:spPr>
          <a:xfrm>
            <a:off x="986093" y="933159"/>
            <a:ext cx="5471859" cy="0"/>
          </a:xfrm>
          <a:prstGeom prst="line">
            <a:avLst/>
          </a:prstGeom>
          <a:ln w="19050">
            <a:solidFill>
              <a:srgbClr val="5C307E"/>
            </a:solidFill>
          </a:ln>
        </p:spPr>
        <p:style>
          <a:lnRef idx="1">
            <a:schemeClr val="accent1"/>
          </a:lnRef>
          <a:fillRef idx="0">
            <a:schemeClr val="accent1"/>
          </a:fillRef>
          <a:effectRef idx="0">
            <a:schemeClr val="accent1"/>
          </a:effectRef>
          <a:fontRef idx="minor">
            <a:schemeClr val="tx1"/>
          </a:fontRef>
        </p:style>
      </p:cxnSp>
      <p:grpSp>
        <p:nvGrpSpPr>
          <p:cNvPr id="41" name="组合 40">
            <a:extLst>
              <a:ext uri="{FF2B5EF4-FFF2-40B4-BE49-F238E27FC236}">
                <a16:creationId xmlns:a16="http://schemas.microsoft.com/office/drawing/2014/main" id="{AB0058AB-B1F1-354B-AC17-D97CF5C61CCA}"/>
              </a:ext>
            </a:extLst>
          </p:cNvPr>
          <p:cNvGrpSpPr/>
          <p:nvPr userDrawn="1"/>
        </p:nvGrpSpPr>
        <p:grpSpPr>
          <a:xfrm>
            <a:off x="7387089" y="633168"/>
            <a:ext cx="1471114" cy="156259"/>
            <a:chOff x="1368170" y="1165302"/>
            <a:chExt cx="4139947" cy="439737"/>
          </a:xfrm>
        </p:grpSpPr>
        <p:grpSp>
          <p:nvGrpSpPr>
            <p:cNvPr id="42" name="组合 41">
              <a:extLst>
                <a:ext uri="{FF2B5EF4-FFF2-40B4-BE49-F238E27FC236}">
                  <a16:creationId xmlns:a16="http://schemas.microsoft.com/office/drawing/2014/main" id="{AAF2B681-E82A-B44D-9C2D-B50F21D83567}"/>
                </a:ext>
              </a:extLst>
            </p:cNvPr>
            <p:cNvGrpSpPr/>
            <p:nvPr/>
          </p:nvGrpSpPr>
          <p:grpSpPr>
            <a:xfrm>
              <a:off x="1368170" y="1165302"/>
              <a:ext cx="550582" cy="439737"/>
              <a:chOff x="1368170" y="664579"/>
              <a:chExt cx="550582" cy="439737"/>
            </a:xfrm>
          </p:grpSpPr>
          <p:sp>
            <p:nvSpPr>
              <p:cNvPr id="53" name="Freeform 1">
                <a:extLst>
                  <a:ext uri="{FF2B5EF4-FFF2-40B4-BE49-F238E27FC236}">
                    <a16:creationId xmlns:a16="http://schemas.microsoft.com/office/drawing/2014/main" id="{0961A78E-DF61-2349-8E10-2E9861DBEA9A}"/>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solidFill>
                <a:srgbClr val="D7222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4" name="Freeform 2">
                <a:extLst>
                  <a:ext uri="{FF2B5EF4-FFF2-40B4-BE49-F238E27FC236}">
                    <a16:creationId xmlns:a16="http://schemas.microsoft.com/office/drawing/2014/main" id="{1B3EB2F6-21CF-A24E-9B62-5D7928C20B20}"/>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solidFill>
                <a:srgbClr val="DD4A1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5" name="Freeform 3">
                <a:extLst>
                  <a:ext uri="{FF2B5EF4-FFF2-40B4-BE49-F238E27FC236}">
                    <a16:creationId xmlns:a16="http://schemas.microsoft.com/office/drawing/2014/main" id="{81A1399D-3A4A-4346-8C84-7B455211A803}"/>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solidFill>
                <a:srgbClr val="EA741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6" name="Freeform 4">
                <a:extLst>
                  <a:ext uri="{FF2B5EF4-FFF2-40B4-BE49-F238E27FC236}">
                    <a16:creationId xmlns:a16="http://schemas.microsoft.com/office/drawing/2014/main" id="{E9BBE6CF-9D5F-7A45-BADF-582C03D33AE6}"/>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solidFill>
                <a:srgbClr val="F6C40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7" name="Freeform 5">
                <a:extLst>
                  <a:ext uri="{FF2B5EF4-FFF2-40B4-BE49-F238E27FC236}">
                    <a16:creationId xmlns:a16="http://schemas.microsoft.com/office/drawing/2014/main" id="{4AA75148-84CF-0844-9DC3-A5A612E4F4BE}"/>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8" name="Freeform 6">
                <a:extLst>
                  <a:ext uri="{FF2B5EF4-FFF2-40B4-BE49-F238E27FC236}">
                    <a16:creationId xmlns:a16="http://schemas.microsoft.com/office/drawing/2014/main" id="{AB607A71-F482-B646-9976-486F89F11276}"/>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solidFill>
                <a:srgbClr val="157C5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9" name="Freeform 7">
                <a:extLst>
                  <a:ext uri="{FF2B5EF4-FFF2-40B4-BE49-F238E27FC236}">
                    <a16:creationId xmlns:a16="http://schemas.microsoft.com/office/drawing/2014/main" id="{6DA5CE31-3E42-6346-B29B-FE9FF265D7AD}"/>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solidFill>
                <a:srgbClr val="04944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60" name="Freeform 8">
                <a:extLst>
                  <a:ext uri="{FF2B5EF4-FFF2-40B4-BE49-F238E27FC236}">
                    <a16:creationId xmlns:a16="http://schemas.microsoft.com/office/drawing/2014/main" id="{CF0A24C0-A91E-F641-90F0-BC83EC452429}"/>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solidFill>
                <a:srgbClr val="48A83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61" name="Freeform 9">
                <a:extLst>
                  <a:ext uri="{FF2B5EF4-FFF2-40B4-BE49-F238E27FC236}">
                    <a16:creationId xmlns:a16="http://schemas.microsoft.com/office/drawing/2014/main" id="{310AF166-F554-F74D-AB72-E414E499E277}"/>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solidFill>
                <a:srgbClr val="B2CE2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62" name="Freeform 10">
                <a:extLst>
                  <a:ext uri="{FF2B5EF4-FFF2-40B4-BE49-F238E27FC236}">
                    <a16:creationId xmlns:a16="http://schemas.microsoft.com/office/drawing/2014/main" id="{8D3BD77D-1A93-E64A-9C17-6A3B016DF2E9}"/>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63" name="Freeform 11">
                <a:extLst>
                  <a:ext uri="{FF2B5EF4-FFF2-40B4-BE49-F238E27FC236}">
                    <a16:creationId xmlns:a16="http://schemas.microsoft.com/office/drawing/2014/main" id="{0D54B55E-B871-E543-9108-B4A5765745E5}"/>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a typeface="等线"/>
                </a:endParaRPr>
              </a:p>
            </p:txBody>
          </p:sp>
        </p:grpSp>
        <p:grpSp>
          <p:nvGrpSpPr>
            <p:cNvPr id="43" name="组合 42">
              <a:extLst>
                <a:ext uri="{FF2B5EF4-FFF2-40B4-BE49-F238E27FC236}">
                  <a16:creationId xmlns:a16="http://schemas.microsoft.com/office/drawing/2014/main" id="{30A711A7-A169-8A41-85E2-EA40E3A3BB5F}"/>
                </a:ext>
              </a:extLst>
            </p:cNvPr>
            <p:cNvGrpSpPr/>
            <p:nvPr/>
          </p:nvGrpSpPr>
          <p:grpSpPr>
            <a:xfrm>
              <a:off x="2028870" y="1197389"/>
              <a:ext cx="3479247" cy="365353"/>
              <a:chOff x="2028870" y="696666"/>
              <a:chExt cx="3479247" cy="365353"/>
            </a:xfrm>
            <a:solidFill>
              <a:schemeClr val="bg1">
                <a:lumMod val="50000"/>
              </a:schemeClr>
            </a:solidFill>
          </p:grpSpPr>
          <p:sp>
            <p:nvSpPr>
              <p:cNvPr id="44" name="Freeform 12">
                <a:extLst>
                  <a:ext uri="{FF2B5EF4-FFF2-40B4-BE49-F238E27FC236}">
                    <a16:creationId xmlns:a16="http://schemas.microsoft.com/office/drawing/2014/main" id="{7E68957D-5A1D-C948-A5BC-A3888C640FE3}"/>
                  </a:ext>
                </a:extLst>
              </p:cNvPr>
              <p:cNvSpPr>
                <a:spLocks noChangeArrowheads="1"/>
              </p:cNvSpPr>
              <p:nvPr/>
            </p:nvSpPr>
            <p:spPr bwMode="auto">
              <a:xfrm>
                <a:off x="2028870" y="697395"/>
                <a:ext cx="358061" cy="363166"/>
              </a:xfrm>
              <a:custGeom>
                <a:avLst/>
                <a:gdLst>
                  <a:gd name="T0" fmla="*/ 121 w 2165"/>
                  <a:gd name="T1" fmla="*/ 758 h 2195"/>
                  <a:gd name="T2" fmla="*/ 0 w 2165"/>
                  <a:gd name="T3" fmla="*/ 758 h 2195"/>
                  <a:gd name="T4" fmla="*/ 0 w 2165"/>
                  <a:gd name="T5" fmla="*/ 582 h 2195"/>
                  <a:gd name="T6" fmla="*/ 463 w 2165"/>
                  <a:gd name="T7" fmla="*/ 582 h 2195"/>
                  <a:gd name="T8" fmla="*/ 463 w 2165"/>
                  <a:gd name="T9" fmla="*/ 1982 h 2195"/>
                  <a:gd name="T10" fmla="*/ 620 w 2165"/>
                  <a:gd name="T11" fmla="*/ 1982 h 2195"/>
                  <a:gd name="T12" fmla="*/ 620 w 2165"/>
                  <a:gd name="T13" fmla="*/ 2157 h 2195"/>
                  <a:gd name="T14" fmla="*/ 121 w 2165"/>
                  <a:gd name="T15" fmla="*/ 2157 h 2195"/>
                  <a:gd name="T16" fmla="*/ 121 w 2165"/>
                  <a:gd name="T17" fmla="*/ 758 h 2195"/>
                  <a:gd name="T18" fmla="*/ 467 w 2165"/>
                  <a:gd name="T19" fmla="*/ 51 h 2195"/>
                  <a:gd name="T20" fmla="*/ 467 w 2165"/>
                  <a:gd name="T21" fmla="*/ 462 h 2195"/>
                  <a:gd name="T22" fmla="*/ 121 w 2165"/>
                  <a:gd name="T23" fmla="*/ 462 h 2195"/>
                  <a:gd name="T24" fmla="*/ 121 w 2165"/>
                  <a:gd name="T25" fmla="*/ 51 h 2195"/>
                  <a:gd name="T26" fmla="*/ 467 w 2165"/>
                  <a:gd name="T27" fmla="*/ 51 h 2195"/>
                  <a:gd name="T28" fmla="*/ 629 w 2165"/>
                  <a:gd name="T29" fmla="*/ 906 h 2195"/>
                  <a:gd name="T30" fmla="*/ 629 w 2165"/>
                  <a:gd name="T31" fmla="*/ 730 h 2195"/>
                  <a:gd name="T32" fmla="*/ 1221 w 2165"/>
                  <a:gd name="T33" fmla="*/ 730 h 2195"/>
                  <a:gd name="T34" fmla="*/ 1221 w 2165"/>
                  <a:gd name="T35" fmla="*/ 0 h 2195"/>
                  <a:gd name="T36" fmla="*/ 1563 w 2165"/>
                  <a:gd name="T37" fmla="*/ 0 h 2195"/>
                  <a:gd name="T38" fmla="*/ 1563 w 2165"/>
                  <a:gd name="T39" fmla="*/ 730 h 2195"/>
                  <a:gd name="T40" fmla="*/ 2164 w 2165"/>
                  <a:gd name="T41" fmla="*/ 730 h 2195"/>
                  <a:gd name="T42" fmla="*/ 2164 w 2165"/>
                  <a:gd name="T43" fmla="*/ 906 h 2195"/>
                  <a:gd name="T44" fmla="*/ 1563 w 2165"/>
                  <a:gd name="T45" fmla="*/ 906 h 2195"/>
                  <a:gd name="T46" fmla="*/ 1563 w 2165"/>
                  <a:gd name="T47" fmla="*/ 2194 h 2195"/>
                  <a:gd name="T48" fmla="*/ 1221 w 2165"/>
                  <a:gd name="T49" fmla="*/ 2194 h 2195"/>
                  <a:gd name="T50" fmla="*/ 1221 w 2165"/>
                  <a:gd name="T51" fmla="*/ 906 h 2195"/>
                  <a:gd name="T52" fmla="*/ 629 w 2165"/>
                  <a:gd name="T53" fmla="*/ 90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5" h="2195">
                    <a:moveTo>
                      <a:pt x="121" y="758"/>
                    </a:moveTo>
                    <a:lnTo>
                      <a:pt x="0" y="758"/>
                    </a:lnTo>
                    <a:lnTo>
                      <a:pt x="0" y="582"/>
                    </a:lnTo>
                    <a:lnTo>
                      <a:pt x="463" y="582"/>
                    </a:lnTo>
                    <a:lnTo>
                      <a:pt x="463" y="1982"/>
                    </a:lnTo>
                    <a:lnTo>
                      <a:pt x="620" y="1982"/>
                    </a:lnTo>
                    <a:lnTo>
                      <a:pt x="620" y="2157"/>
                    </a:lnTo>
                    <a:lnTo>
                      <a:pt x="121" y="2157"/>
                    </a:lnTo>
                    <a:lnTo>
                      <a:pt x="121" y="758"/>
                    </a:lnTo>
                    <a:close/>
                    <a:moveTo>
                      <a:pt x="467" y="51"/>
                    </a:moveTo>
                    <a:lnTo>
                      <a:pt x="467" y="462"/>
                    </a:lnTo>
                    <a:lnTo>
                      <a:pt x="121" y="462"/>
                    </a:lnTo>
                    <a:lnTo>
                      <a:pt x="121" y="51"/>
                    </a:lnTo>
                    <a:lnTo>
                      <a:pt x="467" y="51"/>
                    </a:lnTo>
                    <a:close/>
                    <a:moveTo>
                      <a:pt x="629" y="906"/>
                    </a:moveTo>
                    <a:lnTo>
                      <a:pt x="629" y="730"/>
                    </a:lnTo>
                    <a:lnTo>
                      <a:pt x="1221" y="730"/>
                    </a:lnTo>
                    <a:lnTo>
                      <a:pt x="1221" y="0"/>
                    </a:lnTo>
                    <a:lnTo>
                      <a:pt x="1563" y="0"/>
                    </a:lnTo>
                    <a:lnTo>
                      <a:pt x="1563" y="730"/>
                    </a:lnTo>
                    <a:lnTo>
                      <a:pt x="2164" y="730"/>
                    </a:lnTo>
                    <a:lnTo>
                      <a:pt x="2164" y="906"/>
                    </a:lnTo>
                    <a:lnTo>
                      <a:pt x="1563" y="906"/>
                    </a:lnTo>
                    <a:lnTo>
                      <a:pt x="1563" y="2194"/>
                    </a:lnTo>
                    <a:lnTo>
                      <a:pt x="1221" y="2194"/>
                    </a:lnTo>
                    <a:lnTo>
                      <a:pt x="1221" y="906"/>
                    </a:lnTo>
                    <a:lnTo>
                      <a:pt x="629" y="90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5" name="Freeform 13">
                <a:extLst>
                  <a:ext uri="{FF2B5EF4-FFF2-40B4-BE49-F238E27FC236}">
                    <a16:creationId xmlns:a16="http://schemas.microsoft.com/office/drawing/2014/main" id="{01D55A2B-04CF-B043-87D1-43B606D23BFB}"/>
                  </a:ext>
                </a:extLst>
              </p:cNvPr>
              <p:cNvSpPr>
                <a:spLocks noChangeArrowheads="1"/>
              </p:cNvSpPr>
              <p:nvPr/>
            </p:nvSpPr>
            <p:spPr bwMode="auto">
              <a:xfrm>
                <a:off x="2417559" y="696666"/>
                <a:ext cx="357332" cy="364625"/>
              </a:xfrm>
              <a:custGeom>
                <a:avLst/>
                <a:gdLst>
                  <a:gd name="T0" fmla="*/ 583 w 2161"/>
                  <a:gd name="T1" fmla="*/ 379 h 2205"/>
                  <a:gd name="T2" fmla="*/ 458 w 2161"/>
                  <a:gd name="T3" fmla="*/ 287 h 2205"/>
                  <a:gd name="T4" fmla="*/ 0 w 2161"/>
                  <a:gd name="T5" fmla="*/ 379 h 2205"/>
                  <a:gd name="T6" fmla="*/ 662 w 2161"/>
                  <a:gd name="T7" fmla="*/ 0 h 2205"/>
                  <a:gd name="T8" fmla="*/ 1087 w 2161"/>
                  <a:gd name="T9" fmla="*/ 111 h 2205"/>
                  <a:gd name="T10" fmla="*/ 916 w 2161"/>
                  <a:gd name="T11" fmla="*/ 287 h 2205"/>
                  <a:gd name="T12" fmla="*/ 675 w 2161"/>
                  <a:gd name="T13" fmla="*/ 1691 h 2205"/>
                  <a:gd name="T14" fmla="*/ 1545 w 2161"/>
                  <a:gd name="T15" fmla="*/ 1811 h 2205"/>
                  <a:gd name="T16" fmla="*/ 1887 w 2161"/>
                  <a:gd name="T17" fmla="*/ 1691 h 2205"/>
                  <a:gd name="T18" fmla="*/ 2150 w 2161"/>
                  <a:gd name="T19" fmla="*/ 1811 h 2205"/>
                  <a:gd name="T20" fmla="*/ 1887 w 2161"/>
                  <a:gd name="T21" fmla="*/ 1987 h 2205"/>
                  <a:gd name="T22" fmla="*/ 1545 w 2161"/>
                  <a:gd name="T23" fmla="*/ 2204 h 2205"/>
                  <a:gd name="T24" fmla="*/ 652 w 2161"/>
                  <a:gd name="T25" fmla="*/ 1987 h 2205"/>
                  <a:gd name="T26" fmla="*/ 144 w 2161"/>
                  <a:gd name="T27" fmla="*/ 2204 h 2205"/>
                  <a:gd name="T28" fmla="*/ 47 w 2161"/>
                  <a:gd name="T29" fmla="*/ 1987 h 2205"/>
                  <a:gd name="T30" fmla="*/ 333 w 2161"/>
                  <a:gd name="T31" fmla="*/ 1811 h 2205"/>
                  <a:gd name="T32" fmla="*/ 675 w 2161"/>
                  <a:gd name="T33" fmla="*/ 1691 h 2205"/>
                  <a:gd name="T34" fmla="*/ 2100 w 2161"/>
                  <a:gd name="T35" fmla="*/ 448 h 2205"/>
                  <a:gd name="T36" fmla="*/ 102 w 2161"/>
                  <a:gd name="T37" fmla="*/ 1622 h 2205"/>
                  <a:gd name="T38" fmla="*/ 444 w 2161"/>
                  <a:gd name="T39" fmla="*/ 781 h 2205"/>
                  <a:gd name="T40" fmla="*/ 1757 w 2161"/>
                  <a:gd name="T41" fmla="*/ 624 h 2205"/>
                  <a:gd name="T42" fmla="*/ 444 w 2161"/>
                  <a:gd name="T43" fmla="*/ 781 h 2205"/>
                  <a:gd name="T44" fmla="*/ 1757 w 2161"/>
                  <a:gd name="T45" fmla="*/ 1114 h 2205"/>
                  <a:gd name="T46" fmla="*/ 444 w 2161"/>
                  <a:gd name="T47" fmla="*/ 957 h 2205"/>
                  <a:gd name="T48" fmla="*/ 1757 w 2161"/>
                  <a:gd name="T49" fmla="*/ 1289 h 2205"/>
                  <a:gd name="T50" fmla="*/ 444 w 2161"/>
                  <a:gd name="T51" fmla="*/ 1446 h 2205"/>
                  <a:gd name="T52" fmla="*/ 1757 w 2161"/>
                  <a:gd name="T53" fmla="*/ 1289 h 2205"/>
                  <a:gd name="T54" fmla="*/ 1041 w 2161"/>
                  <a:gd name="T55" fmla="*/ 379 h 2205"/>
                  <a:gd name="T56" fmla="*/ 1688 w 2161"/>
                  <a:gd name="T57" fmla="*/ 0 h 2205"/>
                  <a:gd name="T58" fmla="*/ 2160 w 2161"/>
                  <a:gd name="T59" fmla="*/ 111 h 2205"/>
                  <a:gd name="T60" fmla="*/ 1998 w 2161"/>
                  <a:gd name="T61" fmla="*/ 287 h 2205"/>
                  <a:gd name="T62" fmla="*/ 1646 w 2161"/>
                  <a:gd name="T63" fmla="*/ 379 h 2205"/>
                  <a:gd name="T64" fmla="*/ 1508 w 2161"/>
                  <a:gd name="T65" fmla="*/ 287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61" h="2205">
                    <a:moveTo>
                      <a:pt x="990" y="379"/>
                    </a:moveTo>
                    <a:lnTo>
                      <a:pt x="583" y="379"/>
                    </a:lnTo>
                    <a:lnTo>
                      <a:pt x="509" y="287"/>
                    </a:lnTo>
                    <a:lnTo>
                      <a:pt x="458" y="287"/>
                    </a:lnTo>
                    <a:lnTo>
                      <a:pt x="389" y="379"/>
                    </a:lnTo>
                    <a:lnTo>
                      <a:pt x="0" y="379"/>
                    </a:lnTo>
                    <a:lnTo>
                      <a:pt x="273" y="0"/>
                    </a:lnTo>
                    <a:lnTo>
                      <a:pt x="662" y="0"/>
                    </a:lnTo>
                    <a:lnTo>
                      <a:pt x="592" y="111"/>
                    </a:lnTo>
                    <a:lnTo>
                      <a:pt x="1087" y="111"/>
                    </a:lnTo>
                    <a:lnTo>
                      <a:pt x="1087" y="287"/>
                    </a:lnTo>
                    <a:lnTo>
                      <a:pt x="916" y="287"/>
                    </a:lnTo>
                    <a:lnTo>
                      <a:pt x="990" y="379"/>
                    </a:lnTo>
                    <a:close/>
                    <a:moveTo>
                      <a:pt x="675" y="1691"/>
                    </a:moveTo>
                    <a:lnTo>
                      <a:pt x="675" y="1811"/>
                    </a:lnTo>
                    <a:lnTo>
                      <a:pt x="1545" y="1811"/>
                    </a:lnTo>
                    <a:lnTo>
                      <a:pt x="1545" y="1691"/>
                    </a:lnTo>
                    <a:lnTo>
                      <a:pt x="1887" y="1691"/>
                    </a:lnTo>
                    <a:lnTo>
                      <a:pt x="1887" y="1811"/>
                    </a:lnTo>
                    <a:lnTo>
                      <a:pt x="2150" y="1811"/>
                    </a:lnTo>
                    <a:lnTo>
                      <a:pt x="2150" y="1987"/>
                    </a:lnTo>
                    <a:lnTo>
                      <a:pt x="1887" y="1987"/>
                    </a:lnTo>
                    <a:lnTo>
                      <a:pt x="1887" y="2204"/>
                    </a:lnTo>
                    <a:lnTo>
                      <a:pt x="1545" y="2204"/>
                    </a:lnTo>
                    <a:lnTo>
                      <a:pt x="1545" y="1987"/>
                    </a:lnTo>
                    <a:lnTo>
                      <a:pt x="652" y="1987"/>
                    </a:lnTo>
                    <a:lnTo>
                      <a:pt x="527" y="2204"/>
                    </a:lnTo>
                    <a:lnTo>
                      <a:pt x="144" y="2204"/>
                    </a:lnTo>
                    <a:lnTo>
                      <a:pt x="282" y="1987"/>
                    </a:lnTo>
                    <a:lnTo>
                      <a:pt x="47" y="1987"/>
                    </a:lnTo>
                    <a:lnTo>
                      <a:pt x="47" y="1811"/>
                    </a:lnTo>
                    <a:lnTo>
                      <a:pt x="333" y="1811"/>
                    </a:lnTo>
                    <a:lnTo>
                      <a:pt x="333" y="1691"/>
                    </a:lnTo>
                    <a:lnTo>
                      <a:pt x="675" y="1691"/>
                    </a:lnTo>
                    <a:close/>
                    <a:moveTo>
                      <a:pt x="102" y="448"/>
                    </a:moveTo>
                    <a:lnTo>
                      <a:pt x="2100" y="448"/>
                    </a:lnTo>
                    <a:lnTo>
                      <a:pt x="2100" y="1622"/>
                    </a:lnTo>
                    <a:lnTo>
                      <a:pt x="102" y="1622"/>
                    </a:lnTo>
                    <a:lnTo>
                      <a:pt x="102" y="448"/>
                    </a:lnTo>
                    <a:close/>
                    <a:moveTo>
                      <a:pt x="444" y="781"/>
                    </a:moveTo>
                    <a:lnTo>
                      <a:pt x="1757" y="781"/>
                    </a:lnTo>
                    <a:lnTo>
                      <a:pt x="1757" y="624"/>
                    </a:lnTo>
                    <a:lnTo>
                      <a:pt x="444" y="624"/>
                    </a:lnTo>
                    <a:lnTo>
                      <a:pt x="444" y="781"/>
                    </a:lnTo>
                    <a:close/>
                    <a:moveTo>
                      <a:pt x="444" y="1114"/>
                    </a:moveTo>
                    <a:lnTo>
                      <a:pt x="1757" y="1114"/>
                    </a:lnTo>
                    <a:lnTo>
                      <a:pt x="1757" y="957"/>
                    </a:lnTo>
                    <a:lnTo>
                      <a:pt x="444" y="957"/>
                    </a:lnTo>
                    <a:lnTo>
                      <a:pt x="444" y="1114"/>
                    </a:lnTo>
                    <a:close/>
                    <a:moveTo>
                      <a:pt x="1757" y="1289"/>
                    </a:moveTo>
                    <a:lnTo>
                      <a:pt x="444" y="1289"/>
                    </a:lnTo>
                    <a:lnTo>
                      <a:pt x="444" y="1446"/>
                    </a:lnTo>
                    <a:lnTo>
                      <a:pt x="1757" y="1446"/>
                    </a:lnTo>
                    <a:lnTo>
                      <a:pt x="1757" y="1289"/>
                    </a:lnTo>
                    <a:close/>
                    <a:moveTo>
                      <a:pt x="1434" y="379"/>
                    </a:moveTo>
                    <a:lnTo>
                      <a:pt x="1041" y="379"/>
                    </a:lnTo>
                    <a:lnTo>
                      <a:pt x="1313" y="0"/>
                    </a:lnTo>
                    <a:lnTo>
                      <a:pt x="1688" y="0"/>
                    </a:lnTo>
                    <a:lnTo>
                      <a:pt x="1609" y="111"/>
                    </a:lnTo>
                    <a:lnTo>
                      <a:pt x="2160" y="111"/>
                    </a:lnTo>
                    <a:lnTo>
                      <a:pt x="2160" y="287"/>
                    </a:lnTo>
                    <a:lnTo>
                      <a:pt x="1998" y="287"/>
                    </a:lnTo>
                    <a:lnTo>
                      <a:pt x="2072" y="379"/>
                    </a:lnTo>
                    <a:lnTo>
                      <a:pt x="1646" y="379"/>
                    </a:lnTo>
                    <a:lnTo>
                      <a:pt x="1572" y="287"/>
                    </a:lnTo>
                    <a:lnTo>
                      <a:pt x="1508" y="287"/>
                    </a:lnTo>
                    <a:lnTo>
                      <a:pt x="1434" y="37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6" name="Freeform 14">
                <a:extLst>
                  <a:ext uri="{FF2B5EF4-FFF2-40B4-BE49-F238E27FC236}">
                    <a16:creationId xmlns:a16="http://schemas.microsoft.com/office/drawing/2014/main" id="{FF056158-A321-8F40-B663-2CF3304CA5ED}"/>
                  </a:ext>
                </a:extLst>
              </p:cNvPr>
              <p:cNvSpPr>
                <a:spLocks noChangeArrowheads="1"/>
              </p:cNvSpPr>
              <p:nvPr/>
            </p:nvSpPr>
            <p:spPr bwMode="auto">
              <a:xfrm>
                <a:off x="2810625" y="696666"/>
                <a:ext cx="363895" cy="364625"/>
              </a:xfrm>
              <a:custGeom>
                <a:avLst/>
                <a:gdLst>
                  <a:gd name="T0" fmla="*/ 0 w 2202"/>
                  <a:gd name="T1" fmla="*/ 2019 h 2205"/>
                  <a:gd name="T2" fmla="*/ 74 w 2202"/>
                  <a:gd name="T3" fmla="*/ 661 h 2205"/>
                  <a:gd name="T4" fmla="*/ 310 w 2202"/>
                  <a:gd name="T5" fmla="*/ 661 h 2205"/>
                  <a:gd name="T6" fmla="*/ 231 w 2202"/>
                  <a:gd name="T7" fmla="*/ 2019 h 2205"/>
                  <a:gd name="T8" fmla="*/ 0 w 2202"/>
                  <a:gd name="T9" fmla="*/ 2019 h 2205"/>
                  <a:gd name="T10" fmla="*/ 939 w 2202"/>
                  <a:gd name="T11" fmla="*/ 439 h 2205"/>
                  <a:gd name="T12" fmla="*/ 684 w 2202"/>
                  <a:gd name="T13" fmla="*/ 439 h 2205"/>
                  <a:gd name="T14" fmla="*/ 684 w 2202"/>
                  <a:gd name="T15" fmla="*/ 2204 h 2205"/>
                  <a:gd name="T16" fmla="*/ 361 w 2202"/>
                  <a:gd name="T17" fmla="*/ 2204 h 2205"/>
                  <a:gd name="T18" fmla="*/ 361 w 2202"/>
                  <a:gd name="T19" fmla="*/ 439 h 2205"/>
                  <a:gd name="T20" fmla="*/ 28 w 2202"/>
                  <a:gd name="T21" fmla="*/ 439 h 2205"/>
                  <a:gd name="T22" fmla="*/ 28 w 2202"/>
                  <a:gd name="T23" fmla="*/ 264 h 2205"/>
                  <a:gd name="T24" fmla="*/ 361 w 2202"/>
                  <a:gd name="T25" fmla="*/ 264 h 2205"/>
                  <a:gd name="T26" fmla="*/ 361 w 2202"/>
                  <a:gd name="T27" fmla="*/ 0 h 2205"/>
                  <a:gd name="T28" fmla="*/ 684 w 2202"/>
                  <a:gd name="T29" fmla="*/ 0 h 2205"/>
                  <a:gd name="T30" fmla="*/ 684 w 2202"/>
                  <a:gd name="T31" fmla="*/ 264 h 2205"/>
                  <a:gd name="T32" fmla="*/ 939 w 2202"/>
                  <a:gd name="T33" fmla="*/ 264 h 2205"/>
                  <a:gd name="T34" fmla="*/ 939 w 2202"/>
                  <a:gd name="T35" fmla="*/ 439 h 2205"/>
                  <a:gd name="T36" fmla="*/ 939 w 2202"/>
                  <a:gd name="T37" fmla="*/ 661 h 2205"/>
                  <a:gd name="T38" fmla="*/ 939 w 2202"/>
                  <a:gd name="T39" fmla="*/ 1686 h 2205"/>
                  <a:gd name="T40" fmla="*/ 735 w 2202"/>
                  <a:gd name="T41" fmla="*/ 1686 h 2205"/>
                  <a:gd name="T42" fmla="*/ 735 w 2202"/>
                  <a:gd name="T43" fmla="*/ 661 h 2205"/>
                  <a:gd name="T44" fmla="*/ 939 w 2202"/>
                  <a:gd name="T45" fmla="*/ 661 h 2205"/>
                  <a:gd name="T46" fmla="*/ 1022 w 2202"/>
                  <a:gd name="T47" fmla="*/ 1594 h 2205"/>
                  <a:gd name="T48" fmla="*/ 1022 w 2202"/>
                  <a:gd name="T49" fmla="*/ 42 h 2205"/>
                  <a:gd name="T50" fmla="*/ 1988 w 2202"/>
                  <a:gd name="T51" fmla="*/ 42 h 2205"/>
                  <a:gd name="T52" fmla="*/ 1988 w 2202"/>
                  <a:gd name="T53" fmla="*/ 2033 h 2205"/>
                  <a:gd name="T54" fmla="*/ 2201 w 2202"/>
                  <a:gd name="T55" fmla="*/ 2033 h 2205"/>
                  <a:gd name="T56" fmla="*/ 2201 w 2202"/>
                  <a:gd name="T57" fmla="*/ 2204 h 2205"/>
                  <a:gd name="T58" fmla="*/ 1665 w 2202"/>
                  <a:gd name="T59" fmla="*/ 2204 h 2205"/>
                  <a:gd name="T60" fmla="*/ 1665 w 2202"/>
                  <a:gd name="T61" fmla="*/ 217 h 2205"/>
                  <a:gd name="T62" fmla="*/ 1355 w 2202"/>
                  <a:gd name="T63" fmla="*/ 217 h 2205"/>
                  <a:gd name="T64" fmla="*/ 1355 w 2202"/>
                  <a:gd name="T65" fmla="*/ 1668 h 2205"/>
                  <a:gd name="T66" fmla="*/ 1198 w 2202"/>
                  <a:gd name="T67" fmla="*/ 2204 h 2205"/>
                  <a:gd name="T68" fmla="*/ 851 w 2202"/>
                  <a:gd name="T69" fmla="*/ 2204 h 2205"/>
                  <a:gd name="T70" fmla="*/ 1022 w 2202"/>
                  <a:gd name="T71" fmla="*/ 1594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02" h="2205">
                    <a:moveTo>
                      <a:pt x="0" y="2019"/>
                    </a:moveTo>
                    <a:lnTo>
                      <a:pt x="74" y="661"/>
                    </a:lnTo>
                    <a:lnTo>
                      <a:pt x="310" y="661"/>
                    </a:lnTo>
                    <a:lnTo>
                      <a:pt x="231" y="2019"/>
                    </a:lnTo>
                    <a:lnTo>
                      <a:pt x="0" y="2019"/>
                    </a:lnTo>
                    <a:close/>
                    <a:moveTo>
                      <a:pt x="939" y="439"/>
                    </a:moveTo>
                    <a:lnTo>
                      <a:pt x="684" y="439"/>
                    </a:lnTo>
                    <a:lnTo>
                      <a:pt x="684" y="2204"/>
                    </a:lnTo>
                    <a:lnTo>
                      <a:pt x="361" y="2204"/>
                    </a:lnTo>
                    <a:lnTo>
                      <a:pt x="361" y="439"/>
                    </a:lnTo>
                    <a:lnTo>
                      <a:pt x="28" y="439"/>
                    </a:lnTo>
                    <a:lnTo>
                      <a:pt x="28" y="264"/>
                    </a:lnTo>
                    <a:lnTo>
                      <a:pt x="361" y="264"/>
                    </a:lnTo>
                    <a:lnTo>
                      <a:pt x="361" y="0"/>
                    </a:lnTo>
                    <a:lnTo>
                      <a:pt x="684" y="0"/>
                    </a:lnTo>
                    <a:lnTo>
                      <a:pt x="684" y="264"/>
                    </a:lnTo>
                    <a:lnTo>
                      <a:pt x="939" y="264"/>
                    </a:lnTo>
                    <a:lnTo>
                      <a:pt x="939" y="439"/>
                    </a:lnTo>
                    <a:close/>
                    <a:moveTo>
                      <a:pt x="939" y="661"/>
                    </a:moveTo>
                    <a:lnTo>
                      <a:pt x="939" y="1686"/>
                    </a:lnTo>
                    <a:lnTo>
                      <a:pt x="735" y="1686"/>
                    </a:lnTo>
                    <a:lnTo>
                      <a:pt x="735" y="661"/>
                    </a:lnTo>
                    <a:lnTo>
                      <a:pt x="939" y="661"/>
                    </a:lnTo>
                    <a:close/>
                    <a:moveTo>
                      <a:pt x="1022" y="1594"/>
                    </a:moveTo>
                    <a:lnTo>
                      <a:pt x="1022" y="42"/>
                    </a:lnTo>
                    <a:lnTo>
                      <a:pt x="1988" y="42"/>
                    </a:lnTo>
                    <a:lnTo>
                      <a:pt x="1988" y="2033"/>
                    </a:lnTo>
                    <a:lnTo>
                      <a:pt x="2201" y="2033"/>
                    </a:lnTo>
                    <a:lnTo>
                      <a:pt x="2201" y="2204"/>
                    </a:lnTo>
                    <a:lnTo>
                      <a:pt x="1665" y="2204"/>
                    </a:lnTo>
                    <a:lnTo>
                      <a:pt x="1665" y="217"/>
                    </a:lnTo>
                    <a:lnTo>
                      <a:pt x="1355" y="217"/>
                    </a:lnTo>
                    <a:lnTo>
                      <a:pt x="1355" y="1668"/>
                    </a:lnTo>
                    <a:lnTo>
                      <a:pt x="1198" y="2204"/>
                    </a:lnTo>
                    <a:lnTo>
                      <a:pt x="851" y="2204"/>
                    </a:lnTo>
                    <a:lnTo>
                      <a:pt x="1022" y="1594"/>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7" name="Freeform 15">
                <a:extLst>
                  <a:ext uri="{FF2B5EF4-FFF2-40B4-BE49-F238E27FC236}">
                    <a16:creationId xmlns:a16="http://schemas.microsoft.com/office/drawing/2014/main" id="{9C184C5C-D7DA-A74D-B56E-C97972D2E6C1}"/>
                  </a:ext>
                </a:extLst>
              </p:cNvPr>
              <p:cNvSpPr>
                <a:spLocks noChangeArrowheads="1"/>
              </p:cNvSpPr>
              <p:nvPr/>
            </p:nvSpPr>
            <p:spPr bwMode="auto">
              <a:xfrm>
                <a:off x="3212441" y="703958"/>
                <a:ext cx="339830" cy="358061"/>
              </a:xfrm>
              <a:custGeom>
                <a:avLst/>
                <a:gdLst>
                  <a:gd name="T0" fmla="*/ 1747 w 2053"/>
                  <a:gd name="T1" fmla="*/ 1982 h 2163"/>
                  <a:gd name="T2" fmla="*/ 1747 w 2053"/>
                  <a:gd name="T3" fmla="*/ 175 h 2163"/>
                  <a:gd name="T4" fmla="*/ 305 w 2053"/>
                  <a:gd name="T5" fmla="*/ 175 h 2163"/>
                  <a:gd name="T6" fmla="*/ 305 w 2053"/>
                  <a:gd name="T7" fmla="*/ 2162 h 2163"/>
                  <a:gd name="T8" fmla="*/ 0 w 2053"/>
                  <a:gd name="T9" fmla="*/ 2162 h 2163"/>
                  <a:gd name="T10" fmla="*/ 0 w 2053"/>
                  <a:gd name="T11" fmla="*/ 0 h 2163"/>
                  <a:gd name="T12" fmla="*/ 2052 w 2053"/>
                  <a:gd name="T13" fmla="*/ 0 h 2163"/>
                  <a:gd name="T14" fmla="*/ 2052 w 2053"/>
                  <a:gd name="T15" fmla="*/ 2162 h 2163"/>
                  <a:gd name="T16" fmla="*/ 1590 w 2053"/>
                  <a:gd name="T17" fmla="*/ 2162 h 2163"/>
                  <a:gd name="T18" fmla="*/ 1590 w 2053"/>
                  <a:gd name="T19" fmla="*/ 1982 h 2163"/>
                  <a:gd name="T20" fmla="*/ 1747 w 2053"/>
                  <a:gd name="T21" fmla="*/ 1982 h 2163"/>
                  <a:gd name="T22" fmla="*/ 791 w 2053"/>
                  <a:gd name="T23" fmla="*/ 1127 h 2163"/>
                  <a:gd name="T24" fmla="*/ 1017 w 2053"/>
                  <a:gd name="T25" fmla="*/ 1843 h 2163"/>
                  <a:gd name="T26" fmla="*/ 786 w 2053"/>
                  <a:gd name="T27" fmla="*/ 1843 h 2163"/>
                  <a:gd name="T28" fmla="*/ 680 w 2053"/>
                  <a:gd name="T29" fmla="*/ 1501 h 2163"/>
                  <a:gd name="T30" fmla="*/ 573 w 2053"/>
                  <a:gd name="T31" fmla="*/ 1843 h 2163"/>
                  <a:gd name="T32" fmla="*/ 347 w 2053"/>
                  <a:gd name="T33" fmla="*/ 1843 h 2163"/>
                  <a:gd name="T34" fmla="*/ 564 w 2053"/>
                  <a:gd name="T35" fmla="*/ 1136 h 2163"/>
                  <a:gd name="T36" fmla="*/ 338 w 2053"/>
                  <a:gd name="T37" fmla="*/ 430 h 2163"/>
                  <a:gd name="T38" fmla="*/ 569 w 2053"/>
                  <a:gd name="T39" fmla="*/ 430 h 2163"/>
                  <a:gd name="T40" fmla="*/ 675 w 2053"/>
                  <a:gd name="T41" fmla="*/ 767 h 2163"/>
                  <a:gd name="T42" fmla="*/ 777 w 2053"/>
                  <a:gd name="T43" fmla="*/ 430 h 2163"/>
                  <a:gd name="T44" fmla="*/ 1003 w 2053"/>
                  <a:gd name="T45" fmla="*/ 430 h 2163"/>
                  <a:gd name="T46" fmla="*/ 791 w 2053"/>
                  <a:gd name="T47" fmla="*/ 1127 h 2163"/>
                  <a:gd name="T48" fmla="*/ 1503 w 2053"/>
                  <a:gd name="T49" fmla="*/ 1127 h 2163"/>
                  <a:gd name="T50" fmla="*/ 1728 w 2053"/>
                  <a:gd name="T51" fmla="*/ 1843 h 2163"/>
                  <a:gd name="T52" fmla="*/ 1498 w 2053"/>
                  <a:gd name="T53" fmla="*/ 1843 h 2163"/>
                  <a:gd name="T54" fmla="*/ 1392 w 2053"/>
                  <a:gd name="T55" fmla="*/ 1501 h 2163"/>
                  <a:gd name="T56" fmla="*/ 1286 w 2053"/>
                  <a:gd name="T57" fmla="*/ 1843 h 2163"/>
                  <a:gd name="T58" fmla="*/ 1059 w 2053"/>
                  <a:gd name="T59" fmla="*/ 1843 h 2163"/>
                  <a:gd name="T60" fmla="*/ 1276 w 2053"/>
                  <a:gd name="T61" fmla="*/ 1136 h 2163"/>
                  <a:gd name="T62" fmla="*/ 1050 w 2053"/>
                  <a:gd name="T63" fmla="*/ 430 h 2163"/>
                  <a:gd name="T64" fmla="*/ 1281 w 2053"/>
                  <a:gd name="T65" fmla="*/ 430 h 2163"/>
                  <a:gd name="T66" fmla="*/ 1387 w 2053"/>
                  <a:gd name="T67" fmla="*/ 767 h 2163"/>
                  <a:gd name="T68" fmla="*/ 1489 w 2053"/>
                  <a:gd name="T69" fmla="*/ 430 h 2163"/>
                  <a:gd name="T70" fmla="*/ 1715 w 2053"/>
                  <a:gd name="T71" fmla="*/ 430 h 2163"/>
                  <a:gd name="T72" fmla="*/ 1503 w 2053"/>
                  <a:gd name="T73" fmla="*/ 1127 h 2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53" h="2163">
                    <a:moveTo>
                      <a:pt x="1747" y="1982"/>
                    </a:moveTo>
                    <a:lnTo>
                      <a:pt x="1747" y="175"/>
                    </a:lnTo>
                    <a:lnTo>
                      <a:pt x="305" y="175"/>
                    </a:lnTo>
                    <a:lnTo>
                      <a:pt x="305" y="2162"/>
                    </a:lnTo>
                    <a:lnTo>
                      <a:pt x="0" y="2162"/>
                    </a:lnTo>
                    <a:lnTo>
                      <a:pt x="0" y="0"/>
                    </a:lnTo>
                    <a:lnTo>
                      <a:pt x="2052" y="0"/>
                    </a:lnTo>
                    <a:lnTo>
                      <a:pt x="2052" y="2162"/>
                    </a:lnTo>
                    <a:lnTo>
                      <a:pt x="1590" y="2162"/>
                    </a:lnTo>
                    <a:lnTo>
                      <a:pt x="1590" y="1982"/>
                    </a:lnTo>
                    <a:lnTo>
                      <a:pt x="1747" y="1982"/>
                    </a:lnTo>
                    <a:close/>
                    <a:moveTo>
                      <a:pt x="791" y="1127"/>
                    </a:moveTo>
                    <a:lnTo>
                      <a:pt x="1017" y="1843"/>
                    </a:lnTo>
                    <a:lnTo>
                      <a:pt x="786" y="1843"/>
                    </a:lnTo>
                    <a:lnTo>
                      <a:pt x="680" y="1501"/>
                    </a:lnTo>
                    <a:lnTo>
                      <a:pt x="573" y="1843"/>
                    </a:lnTo>
                    <a:lnTo>
                      <a:pt x="347" y="1843"/>
                    </a:lnTo>
                    <a:lnTo>
                      <a:pt x="564" y="1136"/>
                    </a:lnTo>
                    <a:lnTo>
                      <a:pt x="338" y="430"/>
                    </a:lnTo>
                    <a:lnTo>
                      <a:pt x="569" y="430"/>
                    </a:lnTo>
                    <a:lnTo>
                      <a:pt x="675" y="767"/>
                    </a:lnTo>
                    <a:lnTo>
                      <a:pt x="777" y="430"/>
                    </a:lnTo>
                    <a:lnTo>
                      <a:pt x="1003" y="430"/>
                    </a:lnTo>
                    <a:lnTo>
                      <a:pt x="791" y="1127"/>
                    </a:lnTo>
                    <a:close/>
                    <a:moveTo>
                      <a:pt x="1503" y="1127"/>
                    </a:moveTo>
                    <a:lnTo>
                      <a:pt x="1728" y="1843"/>
                    </a:lnTo>
                    <a:lnTo>
                      <a:pt x="1498" y="1843"/>
                    </a:lnTo>
                    <a:lnTo>
                      <a:pt x="1392" y="1501"/>
                    </a:lnTo>
                    <a:lnTo>
                      <a:pt x="1286" y="1843"/>
                    </a:lnTo>
                    <a:lnTo>
                      <a:pt x="1059" y="1843"/>
                    </a:lnTo>
                    <a:lnTo>
                      <a:pt x="1276" y="1136"/>
                    </a:lnTo>
                    <a:lnTo>
                      <a:pt x="1050" y="430"/>
                    </a:lnTo>
                    <a:lnTo>
                      <a:pt x="1281" y="430"/>
                    </a:lnTo>
                    <a:lnTo>
                      <a:pt x="1387" y="767"/>
                    </a:lnTo>
                    <a:lnTo>
                      <a:pt x="1489" y="430"/>
                    </a:lnTo>
                    <a:lnTo>
                      <a:pt x="1715" y="430"/>
                    </a:lnTo>
                    <a:lnTo>
                      <a:pt x="1503" y="112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8" name="Freeform 16">
                <a:extLst>
                  <a:ext uri="{FF2B5EF4-FFF2-40B4-BE49-F238E27FC236}">
                    <a16:creationId xmlns:a16="http://schemas.microsoft.com/office/drawing/2014/main" id="{177BD5B8-6ED6-AF44-A4E9-AC0F5ADBB26A}"/>
                  </a:ext>
                </a:extLst>
              </p:cNvPr>
              <p:cNvSpPr>
                <a:spLocks noChangeArrowheads="1"/>
              </p:cNvSpPr>
              <p:nvPr/>
            </p:nvSpPr>
            <p:spPr bwMode="auto">
              <a:xfrm>
                <a:off x="3581441" y="696666"/>
                <a:ext cx="375564" cy="362437"/>
              </a:xfrm>
              <a:custGeom>
                <a:avLst/>
                <a:gdLst>
                  <a:gd name="T0" fmla="*/ 315 w 2272"/>
                  <a:gd name="T1" fmla="*/ 957 h 2191"/>
                  <a:gd name="T2" fmla="*/ 0 w 2272"/>
                  <a:gd name="T3" fmla="*/ 957 h 2191"/>
                  <a:gd name="T4" fmla="*/ 361 w 2272"/>
                  <a:gd name="T5" fmla="*/ 5 h 2191"/>
                  <a:gd name="T6" fmla="*/ 675 w 2272"/>
                  <a:gd name="T7" fmla="*/ 5 h 2191"/>
                  <a:gd name="T8" fmla="*/ 380 w 2272"/>
                  <a:gd name="T9" fmla="*/ 767 h 2191"/>
                  <a:gd name="T10" fmla="*/ 453 w 2272"/>
                  <a:gd name="T11" fmla="*/ 767 h 2191"/>
                  <a:gd name="T12" fmla="*/ 509 w 2272"/>
                  <a:gd name="T13" fmla="*/ 647 h 2191"/>
                  <a:gd name="T14" fmla="*/ 823 w 2272"/>
                  <a:gd name="T15" fmla="*/ 647 h 2191"/>
                  <a:gd name="T16" fmla="*/ 463 w 2272"/>
                  <a:gd name="T17" fmla="*/ 1492 h 2191"/>
                  <a:gd name="T18" fmla="*/ 754 w 2272"/>
                  <a:gd name="T19" fmla="*/ 1492 h 2191"/>
                  <a:gd name="T20" fmla="*/ 754 w 2272"/>
                  <a:gd name="T21" fmla="*/ 1677 h 2191"/>
                  <a:gd name="T22" fmla="*/ 366 w 2272"/>
                  <a:gd name="T23" fmla="*/ 1677 h 2191"/>
                  <a:gd name="T24" fmla="*/ 65 w 2272"/>
                  <a:gd name="T25" fmla="*/ 1677 h 2191"/>
                  <a:gd name="T26" fmla="*/ 375 w 2272"/>
                  <a:gd name="T27" fmla="*/ 957 h 2191"/>
                  <a:gd name="T28" fmla="*/ 315 w 2272"/>
                  <a:gd name="T29" fmla="*/ 957 h 2191"/>
                  <a:gd name="T30" fmla="*/ 763 w 2272"/>
                  <a:gd name="T31" fmla="*/ 1954 h 2191"/>
                  <a:gd name="T32" fmla="*/ 763 w 2272"/>
                  <a:gd name="T33" fmla="*/ 2130 h 2191"/>
                  <a:gd name="T34" fmla="*/ 84 w 2272"/>
                  <a:gd name="T35" fmla="*/ 2130 h 2191"/>
                  <a:gd name="T36" fmla="*/ 84 w 2272"/>
                  <a:gd name="T37" fmla="*/ 1954 h 2191"/>
                  <a:gd name="T38" fmla="*/ 763 w 2272"/>
                  <a:gd name="T39" fmla="*/ 1954 h 2191"/>
                  <a:gd name="T40" fmla="*/ 1831 w 2272"/>
                  <a:gd name="T41" fmla="*/ 1205 h 2191"/>
                  <a:gd name="T42" fmla="*/ 1614 w 2272"/>
                  <a:gd name="T43" fmla="*/ 994 h 2191"/>
                  <a:gd name="T44" fmla="*/ 1355 w 2272"/>
                  <a:gd name="T45" fmla="*/ 1205 h 2191"/>
                  <a:gd name="T46" fmla="*/ 884 w 2272"/>
                  <a:gd name="T47" fmla="*/ 1205 h 2191"/>
                  <a:gd name="T48" fmla="*/ 1392 w 2272"/>
                  <a:gd name="T49" fmla="*/ 781 h 2191"/>
                  <a:gd name="T50" fmla="*/ 1212 w 2272"/>
                  <a:gd name="T51" fmla="*/ 587 h 2191"/>
                  <a:gd name="T52" fmla="*/ 1179 w 2272"/>
                  <a:gd name="T53" fmla="*/ 684 h 2191"/>
                  <a:gd name="T54" fmla="*/ 842 w 2272"/>
                  <a:gd name="T55" fmla="*/ 684 h 2191"/>
                  <a:gd name="T56" fmla="*/ 1082 w 2272"/>
                  <a:gd name="T57" fmla="*/ 0 h 2191"/>
                  <a:gd name="T58" fmla="*/ 1420 w 2272"/>
                  <a:gd name="T59" fmla="*/ 0 h 2191"/>
                  <a:gd name="T60" fmla="*/ 1397 w 2272"/>
                  <a:gd name="T61" fmla="*/ 79 h 2191"/>
                  <a:gd name="T62" fmla="*/ 2174 w 2272"/>
                  <a:gd name="T63" fmla="*/ 79 h 2191"/>
                  <a:gd name="T64" fmla="*/ 2174 w 2272"/>
                  <a:gd name="T65" fmla="*/ 527 h 2191"/>
                  <a:gd name="T66" fmla="*/ 1864 w 2272"/>
                  <a:gd name="T67" fmla="*/ 795 h 2191"/>
                  <a:gd name="T68" fmla="*/ 2271 w 2272"/>
                  <a:gd name="T69" fmla="*/ 1205 h 2191"/>
                  <a:gd name="T70" fmla="*/ 1831 w 2272"/>
                  <a:gd name="T71" fmla="*/ 1205 h 2191"/>
                  <a:gd name="T72" fmla="*/ 934 w 2272"/>
                  <a:gd name="T73" fmla="*/ 2190 h 2191"/>
                  <a:gd name="T74" fmla="*/ 934 w 2272"/>
                  <a:gd name="T75" fmla="*/ 1303 h 2191"/>
                  <a:gd name="T76" fmla="*/ 2206 w 2272"/>
                  <a:gd name="T77" fmla="*/ 1303 h 2191"/>
                  <a:gd name="T78" fmla="*/ 2206 w 2272"/>
                  <a:gd name="T79" fmla="*/ 2190 h 2191"/>
                  <a:gd name="T80" fmla="*/ 934 w 2272"/>
                  <a:gd name="T81" fmla="*/ 2190 h 2191"/>
                  <a:gd name="T82" fmla="*/ 1522 w 2272"/>
                  <a:gd name="T83" fmla="*/ 467 h 2191"/>
                  <a:gd name="T84" fmla="*/ 1646 w 2272"/>
                  <a:gd name="T85" fmla="*/ 592 h 2191"/>
                  <a:gd name="T86" fmla="*/ 1892 w 2272"/>
                  <a:gd name="T87" fmla="*/ 379 h 2191"/>
                  <a:gd name="T88" fmla="*/ 1892 w 2272"/>
                  <a:gd name="T89" fmla="*/ 254 h 2191"/>
                  <a:gd name="T90" fmla="*/ 1332 w 2272"/>
                  <a:gd name="T91" fmla="*/ 254 h 2191"/>
                  <a:gd name="T92" fmla="*/ 1253 w 2272"/>
                  <a:gd name="T93" fmla="*/ 467 h 2191"/>
                  <a:gd name="T94" fmla="*/ 1522 w 2272"/>
                  <a:gd name="T95" fmla="*/ 467 h 2191"/>
                  <a:gd name="T96" fmla="*/ 1277 w 2272"/>
                  <a:gd name="T97" fmla="*/ 1478 h 2191"/>
                  <a:gd name="T98" fmla="*/ 1277 w 2272"/>
                  <a:gd name="T99" fmla="*/ 2014 h 2191"/>
                  <a:gd name="T100" fmla="*/ 1864 w 2272"/>
                  <a:gd name="T101" fmla="*/ 2014 h 2191"/>
                  <a:gd name="T102" fmla="*/ 1864 w 2272"/>
                  <a:gd name="T103" fmla="*/ 1478 h 2191"/>
                  <a:gd name="T104" fmla="*/ 1277 w 2272"/>
                  <a:gd name="T105" fmla="*/ 1478 h 2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72" h="2191">
                    <a:moveTo>
                      <a:pt x="315" y="957"/>
                    </a:moveTo>
                    <a:lnTo>
                      <a:pt x="0" y="957"/>
                    </a:lnTo>
                    <a:lnTo>
                      <a:pt x="361" y="5"/>
                    </a:lnTo>
                    <a:lnTo>
                      <a:pt x="675" y="5"/>
                    </a:lnTo>
                    <a:lnTo>
                      <a:pt x="380" y="767"/>
                    </a:lnTo>
                    <a:lnTo>
                      <a:pt x="453" y="767"/>
                    </a:lnTo>
                    <a:lnTo>
                      <a:pt x="509" y="647"/>
                    </a:lnTo>
                    <a:lnTo>
                      <a:pt x="823" y="647"/>
                    </a:lnTo>
                    <a:lnTo>
                      <a:pt x="463" y="1492"/>
                    </a:lnTo>
                    <a:lnTo>
                      <a:pt x="754" y="1492"/>
                    </a:lnTo>
                    <a:lnTo>
                      <a:pt x="754" y="1677"/>
                    </a:lnTo>
                    <a:lnTo>
                      <a:pt x="366" y="1677"/>
                    </a:lnTo>
                    <a:lnTo>
                      <a:pt x="65" y="1677"/>
                    </a:lnTo>
                    <a:lnTo>
                      <a:pt x="375" y="957"/>
                    </a:lnTo>
                    <a:lnTo>
                      <a:pt x="315" y="957"/>
                    </a:lnTo>
                    <a:close/>
                    <a:moveTo>
                      <a:pt x="763" y="1954"/>
                    </a:moveTo>
                    <a:lnTo>
                      <a:pt x="763" y="2130"/>
                    </a:lnTo>
                    <a:lnTo>
                      <a:pt x="84" y="2130"/>
                    </a:lnTo>
                    <a:lnTo>
                      <a:pt x="84" y="1954"/>
                    </a:lnTo>
                    <a:lnTo>
                      <a:pt x="763" y="1954"/>
                    </a:lnTo>
                    <a:close/>
                    <a:moveTo>
                      <a:pt x="1831" y="1205"/>
                    </a:moveTo>
                    <a:lnTo>
                      <a:pt x="1614" y="994"/>
                    </a:lnTo>
                    <a:lnTo>
                      <a:pt x="1355" y="1205"/>
                    </a:lnTo>
                    <a:lnTo>
                      <a:pt x="884" y="1205"/>
                    </a:lnTo>
                    <a:lnTo>
                      <a:pt x="1392" y="781"/>
                    </a:lnTo>
                    <a:lnTo>
                      <a:pt x="1212" y="587"/>
                    </a:lnTo>
                    <a:lnTo>
                      <a:pt x="1179" y="684"/>
                    </a:lnTo>
                    <a:lnTo>
                      <a:pt x="842" y="684"/>
                    </a:lnTo>
                    <a:lnTo>
                      <a:pt x="1082" y="0"/>
                    </a:lnTo>
                    <a:lnTo>
                      <a:pt x="1420" y="0"/>
                    </a:lnTo>
                    <a:lnTo>
                      <a:pt x="1397" y="79"/>
                    </a:lnTo>
                    <a:lnTo>
                      <a:pt x="2174" y="79"/>
                    </a:lnTo>
                    <a:lnTo>
                      <a:pt x="2174" y="527"/>
                    </a:lnTo>
                    <a:lnTo>
                      <a:pt x="1864" y="795"/>
                    </a:lnTo>
                    <a:lnTo>
                      <a:pt x="2271" y="1205"/>
                    </a:lnTo>
                    <a:lnTo>
                      <a:pt x="1831" y="1205"/>
                    </a:lnTo>
                    <a:close/>
                    <a:moveTo>
                      <a:pt x="934" y="2190"/>
                    </a:moveTo>
                    <a:lnTo>
                      <a:pt x="934" y="1303"/>
                    </a:lnTo>
                    <a:lnTo>
                      <a:pt x="2206" y="1303"/>
                    </a:lnTo>
                    <a:lnTo>
                      <a:pt x="2206" y="2190"/>
                    </a:lnTo>
                    <a:lnTo>
                      <a:pt x="934" y="2190"/>
                    </a:lnTo>
                    <a:close/>
                    <a:moveTo>
                      <a:pt x="1522" y="467"/>
                    </a:moveTo>
                    <a:lnTo>
                      <a:pt x="1646" y="592"/>
                    </a:lnTo>
                    <a:lnTo>
                      <a:pt x="1892" y="379"/>
                    </a:lnTo>
                    <a:lnTo>
                      <a:pt x="1892" y="254"/>
                    </a:lnTo>
                    <a:lnTo>
                      <a:pt x="1332" y="254"/>
                    </a:lnTo>
                    <a:lnTo>
                      <a:pt x="1253" y="467"/>
                    </a:lnTo>
                    <a:lnTo>
                      <a:pt x="1522" y="467"/>
                    </a:lnTo>
                    <a:close/>
                    <a:moveTo>
                      <a:pt x="1277" y="1478"/>
                    </a:moveTo>
                    <a:lnTo>
                      <a:pt x="1277" y="2014"/>
                    </a:lnTo>
                    <a:lnTo>
                      <a:pt x="1864" y="2014"/>
                    </a:lnTo>
                    <a:lnTo>
                      <a:pt x="1864" y="1478"/>
                    </a:lnTo>
                    <a:lnTo>
                      <a:pt x="1277" y="1478"/>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9" name="Freeform 17">
                <a:extLst>
                  <a:ext uri="{FF2B5EF4-FFF2-40B4-BE49-F238E27FC236}">
                    <a16:creationId xmlns:a16="http://schemas.microsoft.com/office/drawing/2014/main" id="{659E8A2F-BD45-A141-8653-9A26A575F667}"/>
                  </a:ext>
                </a:extLst>
              </p:cNvPr>
              <p:cNvSpPr>
                <a:spLocks noChangeArrowheads="1"/>
              </p:cNvSpPr>
              <p:nvPr/>
            </p:nvSpPr>
            <p:spPr bwMode="auto">
              <a:xfrm>
                <a:off x="3982528" y="697395"/>
                <a:ext cx="362437" cy="363166"/>
              </a:xfrm>
              <a:custGeom>
                <a:avLst/>
                <a:gdLst>
                  <a:gd name="T0" fmla="*/ 1244 w 2193"/>
                  <a:gd name="T1" fmla="*/ 1012 h 2195"/>
                  <a:gd name="T2" fmla="*/ 934 w 2193"/>
                  <a:gd name="T3" fmla="*/ 1589 h 2195"/>
                  <a:gd name="T4" fmla="*/ 1249 w 2193"/>
                  <a:gd name="T5" fmla="*/ 1764 h 2195"/>
                  <a:gd name="T6" fmla="*/ 925 w 2193"/>
                  <a:gd name="T7" fmla="*/ 2194 h 2195"/>
                  <a:gd name="T8" fmla="*/ 439 w 2193"/>
                  <a:gd name="T9" fmla="*/ 2032 h 2195"/>
                  <a:gd name="T10" fmla="*/ 597 w 2193"/>
                  <a:gd name="T11" fmla="*/ 1764 h 2195"/>
                  <a:gd name="T12" fmla="*/ 65 w 2193"/>
                  <a:gd name="T13" fmla="*/ 1589 h 2195"/>
                  <a:gd name="T14" fmla="*/ 856 w 2193"/>
                  <a:gd name="T15" fmla="*/ 1187 h 2195"/>
                  <a:gd name="T16" fmla="*/ 292 w 2193"/>
                  <a:gd name="T17" fmla="*/ 1455 h 2195"/>
                  <a:gd name="T18" fmla="*/ 167 w 2193"/>
                  <a:gd name="T19" fmla="*/ 1187 h 2195"/>
                  <a:gd name="T20" fmla="*/ 65 w 2193"/>
                  <a:gd name="T21" fmla="*/ 1012 h 2195"/>
                  <a:gd name="T22" fmla="*/ 361 w 2193"/>
                  <a:gd name="T23" fmla="*/ 809 h 2195"/>
                  <a:gd name="T24" fmla="*/ 56 w 2193"/>
                  <a:gd name="T25" fmla="*/ 628 h 2195"/>
                  <a:gd name="T26" fmla="*/ 366 w 2193"/>
                  <a:gd name="T27" fmla="*/ 319 h 2195"/>
                  <a:gd name="T28" fmla="*/ 125 w 2193"/>
                  <a:gd name="T29" fmla="*/ 148 h 2195"/>
                  <a:gd name="T30" fmla="*/ 366 w 2193"/>
                  <a:gd name="T31" fmla="*/ 0 h 2195"/>
                  <a:gd name="T32" fmla="*/ 680 w 2193"/>
                  <a:gd name="T33" fmla="*/ 148 h 2195"/>
                  <a:gd name="T34" fmla="*/ 934 w 2193"/>
                  <a:gd name="T35" fmla="*/ 319 h 2195"/>
                  <a:gd name="T36" fmla="*/ 680 w 2193"/>
                  <a:gd name="T37" fmla="*/ 628 h 2195"/>
                  <a:gd name="T38" fmla="*/ 1022 w 2193"/>
                  <a:gd name="T39" fmla="*/ 64 h 2195"/>
                  <a:gd name="T40" fmla="*/ 1115 w 2193"/>
                  <a:gd name="T41" fmla="*/ 628 h 2195"/>
                  <a:gd name="T42" fmla="*/ 1244 w 2193"/>
                  <a:gd name="T43" fmla="*/ 809 h 2195"/>
                  <a:gd name="T44" fmla="*/ 546 w 2193"/>
                  <a:gd name="T45" fmla="*/ 1012 h 2195"/>
                  <a:gd name="T46" fmla="*/ 1683 w 2193"/>
                  <a:gd name="T47" fmla="*/ 0 h 2195"/>
                  <a:gd name="T48" fmla="*/ 2183 w 2193"/>
                  <a:gd name="T49" fmla="*/ 115 h 2195"/>
                  <a:gd name="T50" fmla="*/ 2113 w 2193"/>
                  <a:gd name="T51" fmla="*/ 291 h 2195"/>
                  <a:gd name="T52" fmla="*/ 1868 w 2193"/>
                  <a:gd name="T53" fmla="*/ 1427 h 2195"/>
                  <a:gd name="T54" fmla="*/ 1836 w 2193"/>
                  <a:gd name="T55" fmla="*/ 2194 h 2195"/>
                  <a:gd name="T56" fmla="*/ 1535 w 2193"/>
                  <a:gd name="T57" fmla="*/ 2194 h 2195"/>
                  <a:gd name="T58" fmla="*/ 1489 w 2193"/>
                  <a:gd name="T59" fmla="*/ 1445 h 2195"/>
                  <a:gd name="T60" fmla="*/ 1632 w 2193"/>
                  <a:gd name="T61" fmla="*/ 1104 h 2195"/>
                  <a:gd name="T62" fmla="*/ 1771 w 2193"/>
                  <a:gd name="T63" fmla="*/ 291 h 2195"/>
                  <a:gd name="T64" fmla="*/ 1614 w 2193"/>
                  <a:gd name="T65" fmla="*/ 975 h 2195"/>
                  <a:gd name="T66" fmla="*/ 1360 w 2193"/>
                  <a:gd name="T67" fmla="*/ 0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93" h="2195">
                    <a:moveTo>
                      <a:pt x="546" y="1012"/>
                    </a:moveTo>
                    <a:lnTo>
                      <a:pt x="1244" y="1012"/>
                    </a:lnTo>
                    <a:lnTo>
                      <a:pt x="1244" y="1187"/>
                    </a:lnTo>
                    <a:lnTo>
                      <a:pt x="934" y="1589"/>
                    </a:lnTo>
                    <a:lnTo>
                      <a:pt x="1249" y="1589"/>
                    </a:lnTo>
                    <a:lnTo>
                      <a:pt x="1249" y="1764"/>
                    </a:lnTo>
                    <a:lnTo>
                      <a:pt x="925" y="1764"/>
                    </a:lnTo>
                    <a:lnTo>
                      <a:pt x="925" y="2194"/>
                    </a:lnTo>
                    <a:lnTo>
                      <a:pt x="439" y="2194"/>
                    </a:lnTo>
                    <a:lnTo>
                      <a:pt x="439" y="2032"/>
                    </a:lnTo>
                    <a:lnTo>
                      <a:pt x="597" y="2032"/>
                    </a:lnTo>
                    <a:lnTo>
                      <a:pt x="597" y="1764"/>
                    </a:lnTo>
                    <a:lnTo>
                      <a:pt x="65" y="1764"/>
                    </a:lnTo>
                    <a:lnTo>
                      <a:pt x="65" y="1589"/>
                    </a:lnTo>
                    <a:lnTo>
                      <a:pt x="537" y="1589"/>
                    </a:lnTo>
                    <a:lnTo>
                      <a:pt x="856" y="1187"/>
                    </a:lnTo>
                    <a:lnTo>
                      <a:pt x="453" y="1187"/>
                    </a:lnTo>
                    <a:lnTo>
                      <a:pt x="292" y="1455"/>
                    </a:lnTo>
                    <a:lnTo>
                      <a:pt x="0" y="1455"/>
                    </a:lnTo>
                    <a:lnTo>
                      <a:pt x="167" y="1187"/>
                    </a:lnTo>
                    <a:lnTo>
                      <a:pt x="65" y="1187"/>
                    </a:lnTo>
                    <a:lnTo>
                      <a:pt x="65" y="1012"/>
                    </a:lnTo>
                    <a:lnTo>
                      <a:pt x="255" y="1012"/>
                    </a:lnTo>
                    <a:lnTo>
                      <a:pt x="361" y="809"/>
                    </a:lnTo>
                    <a:lnTo>
                      <a:pt x="56" y="809"/>
                    </a:lnTo>
                    <a:lnTo>
                      <a:pt x="56" y="628"/>
                    </a:lnTo>
                    <a:lnTo>
                      <a:pt x="366" y="628"/>
                    </a:lnTo>
                    <a:lnTo>
                      <a:pt x="366" y="319"/>
                    </a:lnTo>
                    <a:lnTo>
                      <a:pt x="125" y="319"/>
                    </a:lnTo>
                    <a:lnTo>
                      <a:pt x="125" y="148"/>
                    </a:lnTo>
                    <a:lnTo>
                      <a:pt x="366" y="148"/>
                    </a:lnTo>
                    <a:lnTo>
                      <a:pt x="366" y="0"/>
                    </a:lnTo>
                    <a:lnTo>
                      <a:pt x="680" y="0"/>
                    </a:lnTo>
                    <a:lnTo>
                      <a:pt x="680" y="148"/>
                    </a:lnTo>
                    <a:lnTo>
                      <a:pt x="934" y="148"/>
                    </a:lnTo>
                    <a:lnTo>
                      <a:pt x="934" y="319"/>
                    </a:lnTo>
                    <a:lnTo>
                      <a:pt x="680" y="319"/>
                    </a:lnTo>
                    <a:lnTo>
                      <a:pt x="680" y="628"/>
                    </a:lnTo>
                    <a:lnTo>
                      <a:pt x="846" y="628"/>
                    </a:lnTo>
                    <a:lnTo>
                      <a:pt x="1022" y="64"/>
                    </a:lnTo>
                    <a:lnTo>
                      <a:pt x="1272" y="64"/>
                    </a:lnTo>
                    <a:lnTo>
                      <a:pt x="1115" y="628"/>
                    </a:lnTo>
                    <a:lnTo>
                      <a:pt x="1244" y="628"/>
                    </a:lnTo>
                    <a:lnTo>
                      <a:pt x="1244" y="809"/>
                    </a:lnTo>
                    <a:lnTo>
                      <a:pt x="652" y="809"/>
                    </a:lnTo>
                    <a:lnTo>
                      <a:pt x="546" y="1012"/>
                    </a:lnTo>
                    <a:close/>
                    <a:moveTo>
                      <a:pt x="1360" y="0"/>
                    </a:moveTo>
                    <a:lnTo>
                      <a:pt x="1683" y="0"/>
                    </a:lnTo>
                    <a:lnTo>
                      <a:pt x="1679" y="115"/>
                    </a:lnTo>
                    <a:lnTo>
                      <a:pt x="2183" y="115"/>
                    </a:lnTo>
                    <a:lnTo>
                      <a:pt x="2183" y="291"/>
                    </a:lnTo>
                    <a:lnTo>
                      <a:pt x="2113" y="291"/>
                    </a:lnTo>
                    <a:lnTo>
                      <a:pt x="2113" y="739"/>
                    </a:lnTo>
                    <a:lnTo>
                      <a:pt x="1868" y="1427"/>
                    </a:lnTo>
                    <a:lnTo>
                      <a:pt x="2192" y="2194"/>
                    </a:lnTo>
                    <a:lnTo>
                      <a:pt x="1836" y="2194"/>
                    </a:lnTo>
                    <a:lnTo>
                      <a:pt x="1683" y="1834"/>
                    </a:lnTo>
                    <a:lnTo>
                      <a:pt x="1535" y="2194"/>
                    </a:lnTo>
                    <a:lnTo>
                      <a:pt x="1175" y="2194"/>
                    </a:lnTo>
                    <a:lnTo>
                      <a:pt x="1489" y="1445"/>
                    </a:lnTo>
                    <a:lnTo>
                      <a:pt x="1355" y="1104"/>
                    </a:lnTo>
                    <a:lnTo>
                      <a:pt x="1632" y="1104"/>
                    </a:lnTo>
                    <a:lnTo>
                      <a:pt x="1771" y="698"/>
                    </a:lnTo>
                    <a:lnTo>
                      <a:pt x="1771" y="291"/>
                    </a:lnTo>
                    <a:lnTo>
                      <a:pt x="1669" y="291"/>
                    </a:lnTo>
                    <a:lnTo>
                      <a:pt x="1614" y="975"/>
                    </a:lnTo>
                    <a:lnTo>
                      <a:pt x="1281" y="975"/>
                    </a:lnTo>
                    <a:lnTo>
                      <a:pt x="136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0" name="Freeform 18">
                <a:extLst>
                  <a:ext uri="{FF2B5EF4-FFF2-40B4-BE49-F238E27FC236}">
                    <a16:creationId xmlns:a16="http://schemas.microsoft.com/office/drawing/2014/main" id="{74855C05-5F16-C049-9443-A35BB82DE2CF}"/>
                  </a:ext>
                </a:extLst>
              </p:cNvPr>
              <p:cNvSpPr>
                <a:spLocks noChangeArrowheads="1"/>
              </p:cNvSpPr>
              <p:nvPr/>
            </p:nvSpPr>
            <p:spPr bwMode="auto">
              <a:xfrm>
                <a:off x="4374864" y="702500"/>
                <a:ext cx="369000" cy="355874"/>
              </a:xfrm>
              <a:custGeom>
                <a:avLst/>
                <a:gdLst>
                  <a:gd name="T0" fmla="*/ 1447 w 2230"/>
                  <a:gd name="T1" fmla="*/ 1118 h 2150"/>
                  <a:gd name="T2" fmla="*/ 2229 w 2230"/>
                  <a:gd name="T3" fmla="*/ 1405 h 2150"/>
                  <a:gd name="T4" fmla="*/ 1545 w 2230"/>
                  <a:gd name="T5" fmla="*/ 1405 h 2150"/>
                  <a:gd name="T6" fmla="*/ 1078 w 2230"/>
                  <a:gd name="T7" fmla="*/ 1252 h 2150"/>
                  <a:gd name="T8" fmla="*/ 652 w 2230"/>
                  <a:gd name="T9" fmla="*/ 1405 h 2150"/>
                  <a:gd name="T10" fmla="*/ 0 w 2230"/>
                  <a:gd name="T11" fmla="*/ 1405 h 2150"/>
                  <a:gd name="T12" fmla="*/ 726 w 2230"/>
                  <a:gd name="T13" fmla="*/ 1137 h 2150"/>
                  <a:gd name="T14" fmla="*/ 222 w 2230"/>
                  <a:gd name="T15" fmla="*/ 976 h 2150"/>
                  <a:gd name="T16" fmla="*/ 361 w 2230"/>
                  <a:gd name="T17" fmla="*/ 745 h 2150"/>
                  <a:gd name="T18" fmla="*/ 88 w 2230"/>
                  <a:gd name="T19" fmla="*/ 745 h 2150"/>
                  <a:gd name="T20" fmla="*/ 88 w 2230"/>
                  <a:gd name="T21" fmla="*/ 583 h 2150"/>
                  <a:gd name="T22" fmla="*/ 467 w 2230"/>
                  <a:gd name="T23" fmla="*/ 583 h 2150"/>
                  <a:gd name="T24" fmla="*/ 550 w 2230"/>
                  <a:gd name="T25" fmla="*/ 444 h 2150"/>
                  <a:gd name="T26" fmla="*/ 902 w 2230"/>
                  <a:gd name="T27" fmla="*/ 444 h 2150"/>
                  <a:gd name="T28" fmla="*/ 823 w 2230"/>
                  <a:gd name="T29" fmla="*/ 583 h 2150"/>
                  <a:gd name="T30" fmla="*/ 2146 w 2230"/>
                  <a:gd name="T31" fmla="*/ 583 h 2150"/>
                  <a:gd name="T32" fmla="*/ 2146 w 2230"/>
                  <a:gd name="T33" fmla="*/ 745 h 2150"/>
                  <a:gd name="T34" fmla="*/ 1910 w 2230"/>
                  <a:gd name="T35" fmla="*/ 745 h 2150"/>
                  <a:gd name="T36" fmla="*/ 1910 w 2230"/>
                  <a:gd name="T37" fmla="*/ 957 h 2150"/>
                  <a:gd name="T38" fmla="*/ 1447 w 2230"/>
                  <a:gd name="T39" fmla="*/ 1118 h 2150"/>
                  <a:gd name="T40" fmla="*/ 56 w 2230"/>
                  <a:gd name="T41" fmla="*/ 2126 h 2150"/>
                  <a:gd name="T42" fmla="*/ 426 w 2230"/>
                  <a:gd name="T43" fmla="*/ 1733 h 2150"/>
                  <a:gd name="T44" fmla="*/ 819 w 2230"/>
                  <a:gd name="T45" fmla="*/ 1733 h 2150"/>
                  <a:gd name="T46" fmla="*/ 463 w 2230"/>
                  <a:gd name="T47" fmla="*/ 2126 h 2150"/>
                  <a:gd name="T48" fmla="*/ 56 w 2230"/>
                  <a:gd name="T49" fmla="*/ 2126 h 2150"/>
                  <a:gd name="T50" fmla="*/ 1817 w 2230"/>
                  <a:gd name="T51" fmla="*/ 490 h 2150"/>
                  <a:gd name="T52" fmla="*/ 1817 w 2230"/>
                  <a:gd name="T53" fmla="*/ 292 h 2150"/>
                  <a:gd name="T54" fmla="*/ 412 w 2230"/>
                  <a:gd name="T55" fmla="*/ 292 h 2150"/>
                  <a:gd name="T56" fmla="*/ 412 w 2230"/>
                  <a:gd name="T57" fmla="*/ 490 h 2150"/>
                  <a:gd name="T58" fmla="*/ 88 w 2230"/>
                  <a:gd name="T59" fmla="*/ 490 h 2150"/>
                  <a:gd name="T60" fmla="*/ 88 w 2230"/>
                  <a:gd name="T61" fmla="*/ 121 h 2150"/>
                  <a:gd name="T62" fmla="*/ 925 w 2230"/>
                  <a:gd name="T63" fmla="*/ 121 h 2150"/>
                  <a:gd name="T64" fmla="*/ 925 w 2230"/>
                  <a:gd name="T65" fmla="*/ 0 h 2150"/>
                  <a:gd name="T66" fmla="*/ 1290 w 2230"/>
                  <a:gd name="T67" fmla="*/ 0 h 2150"/>
                  <a:gd name="T68" fmla="*/ 1290 w 2230"/>
                  <a:gd name="T69" fmla="*/ 121 h 2150"/>
                  <a:gd name="T70" fmla="*/ 2146 w 2230"/>
                  <a:gd name="T71" fmla="*/ 121 h 2150"/>
                  <a:gd name="T72" fmla="*/ 2146 w 2230"/>
                  <a:gd name="T73" fmla="*/ 490 h 2150"/>
                  <a:gd name="T74" fmla="*/ 1817 w 2230"/>
                  <a:gd name="T75" fmla="*/ 490 h 2150"/>
                  <a:gd name="T76" fmla="*/ 1281 w 2230"/>
                  <a:gd name="T77" fmla="*/ 1368 h 2150"/>
                  <a:gd name="T78" fmla="*/ 1281 w 2230"/>
                  <a:gd name="T79" fmla="*/ 1497 h 2150"/>
                  <a:gd name="T80" fmla="*/ 2146 w 2230"/>
                  <a:gd name="T81" fmla="*/ 1497 h 2150"/>
                  <a:gd name="T82" fmla="*/ 2146 w 2230"/>
                  <a:gd name="T83" fmla="*/ 1668 h 2150"/>
                  <a:gd name="T84" fmla="*/ 1281 w 2230"/>
                  <a:gd name="T85" fmla="*/ 1668 h 2150"/>
                  <a:gd name="T86" fmla="*/ 1281 w 2230"/>
                  <a:gd name="T87" fmla="*/ 2149 h 2150"/>
                  <a:gd name="T88" fmla="*/ 944 w 2230"/>
                  <a:gd name="T89" fmla="*/ 2149 h 2150"/>
                  <a:gd name="T90" fmla="*/ 944 w 2230"/>
                  <a:gd name="T91" fmla="*/ 1668 h 2150"/>
                  <a:gd name="T92" fmla="*/ 88 w 2230"/>
                  <a:gd name="T93" fmla="*/ 1668 h 2150"/>
                  <a:gd name="T94" fmla="*/ 88 w 2230"/>
                  <a:gd name="T95" fmla="*/ 1497 h 2150"/>
                  <a:gd name="T96" fmla="*/ 944 w 2230"/>
                  <a:gd name="T97" fmla="*/ 1497 h 2150"/>
                  <a:gd name="T98" fmla="*/ 944 w 2230"/>
                  <a:gd name="T99" fmla="*/ 1368 h 2150"/>
                  <a:gd name="T100" fmla="*/ 1281 w 2230"/>
                  <a:gd name="T101" fmla="*/ 1368 h 2150"/>
                  <a:gd name="T102" fmla="*/ 1115 w 2230"/>
                  <a:gd name="T103" fmla="*/ 999 h 2150"/>
                  <a:gd name="T104" fmla="*/ 1568 w 2230"/>
                  <a:gd name="T105" fmla="*/ 832 h 2150"/>
                  <a:gd name="T106" fmla="*/ 1568 w 2230"/>
                  <a:gd name="T107" fmla="*/ 745 h 2150"/>
                  <a:gd name="T108" fmla="*/ 726 w 2230"/>
                  <a:gd name="T109" fmla="*/ 745 h 2150"/>
                  <a:gd name="T110" fmla="*/ 675 w 2230"/>
                  <a:gd name="T111" fmla="*/ 837 h 2150"/>
                  <a:gd name="T112" fmla="*/ 1115 w 2230"/>
                  <a:gd name="T113" fmla="*/ 999 h 2150"/>
                  <a:gd name="T114" fmla="*/ 2192 w 2230"/>
                  <a:gd name="T115" fmla="*/ 2126 h 2150"/>
                  <a:gd name="T116" fmla="*/ 1776 w 2230"/>
                  <a:gd name="T117" fmla="*/ 2126 h 2150"/>
                  <a:gd name="T118" fmla="*/ 1420 w 2230"/>
                  <a:gd name="T119" fmla="*/ 1733 h 2150"/>
                  <a:gd name="T120" fmla="*/ 1827 w 2230"/>
                  <a:gd name="T121" fmla="*/ 1733 h 2150"/>
                  <a:gd name="T122" fmla="*/ 2192 w 2230"/>
                  <a:gd name="T123" fmla="*/ 2126 h 2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30" h="2150">
                    <a:moveTo>
                      <a:pt x="1447" y="1118"/>
                    </a:moveTo>
                    <a:lnTo>
                      <a:pt x="2229" y="1405"/>
                    </a:lnTo>
                    <a:lnTo>
                      <a:pt x="1545" y="1405"/>
                    </a:lnTo>
                    <a:lnTo>
                      <a:pt x="1078" y="1252"/>
                    </a:lnTo>
                    <a:lnTo>
                      <a:pt x="652" y="1405"/>
                    </a:lnTo>
                    <a:lnTo>
                      <a:pt x="0" y="1405"/>
                    </a:lnTo>
                    <a:lnTo>
                      <a:pt x="726" y="1137"/>
                    </a:lnTo>
                    <a:lnTo>
                      <a:pt x="222" y="976"/>
                    </a:lnTo>
                    <a:lnTo>
                      <a:pt x="361" y="745"/>
                    </a:lnTo>
                    <a:lnTo>
                      <a:pt x="88" y="745"/>
                    </a:lnTo>
                    <a:lnTo>
                      <a:pt x="88" y="583"/>
                    </a:lnTo>
                    <a:lnTo>
                      <a:pt x="467" y="583"/>
                    </a:lnTo>
                    <a:lnTo>
                      <a:pt x="550" y="444"/>
                    </a:lnTo>
                    <a:lnTo>
                      <a:pt x="902" y="444"/>
                    </a:lnTo>
                    <a:lnTo>
                      <a:pt x="823" y="583"/>
                    </a:lnTo>
                    <a:lnTo>
                      <a:pt x="2146" y="583"/>
                    </a:lnTo>
                    <a:lnTo>
                      <a:pt x="2146" y="745"/>
                    </a:lnTo>
                    <a:lnTo>
                      <a:pt x="1910" y="745"/>
                    </a:lnTo>
                    <a:lnTo>
                      <a:pt x="1910" y="957"/>
                    </a:lnTo>
                    <a:lnTo>
                      <a:pt x="1447" y="1118"/>
                    </a:lnTo>
                    <a:close/>
                    <a:moveTo>
                      <a:pt x="56" y="2126"/>
                    </a:moveTo>
                    <a:lnTo>
                      <a:pt x="426" y="1733"/>
                    </a:lnTo>
                    <a:lnTo>
                      <a:pt x="819" y="1733"/>
                    </a:lnTo>
                    <a:lnTo>
                      <a:pt x="463" y="2126"/>
                    </a:lnTo>
                    <a:lnTo>
                      <a:pt x="56" y="2126"/>
                    </a:lnTo>
                    <a:close/>
                    <a:moveTo>
                      <a:pt x="1817" y="490"/>
                    </a:moveTo>
                    <a:lnTo>
                      <a:pt x="1817" y="292"/>
                    </a:lnTo>
                    <a:lnTo>
                      <a:pt x="412" y="292"/>
                    </a:lnTo>
                    <a:lnTo>
                      <a:pt x="412" y="490"/>
                    </a:lnTo>
                    <a:lnTo>
                      <a:pt x="88" y="490"/>
                    </a:lnTo>
                    <a:lnTo>
                      <a:pt x="88" y="121"/>
                    </a:lnTo>
                    <a:lnTo>
                      <a:pt x="925" y="121"/>
                    </a:lnTo>
                    <a:lnTo>
                      <a:pt x="925" y="0"/>
                    </a:lnTo>
                    <a:lnTo>
                      <a:pt x="1290" y="0"/>
                    </a:lnTo>
                    <a:lnTo>
                      <a:pt x="1290" y="121"/>
                    </a:lnTo>
                    <a:lnTo>
                      <a:pt x="2146" y="121"/>
                    </a:lnTo>
                    <a:lnTo>
                      <a:pt x="2146" y="490"/>
                    </a:lnTo>
                    <a:lnTo>
                      <a:pt x="1817" y="490"/>
                    </a:lnTo>
                    <a:close/>
                    <a:moveTo>
                      <a:pt x="1281" y="1368"/>
                    </a:moveTo>
                    <a:lnTo>
                      <a:pt x="1281" y="1497"/>
                    </a:lnTo>
                    <a:lnTo>
                      <a:pt x="2146" y="1497"/>
                    </a:lnTo>
                    <a:lnTo>
                      <a:pt x="2146" y="1668"/>
                    </a:lnTo>
                    <a:lnTo>
                      <a:pt x="1281" y="1668"/>
                    </a:lnTo>
                    <a:lnTo>
                      <a:pt x="1281" y="2149"/>
                    </a:lnTo>
                    <a:lnTo>
                      <a:pt x="944" y="2149"/>
                    </a:lnTo>
                    <a:lnTo>
                      <a:pt x="944" y="1668"/>
                    </a:lnTo>
                    <a:lnTo>
                      <a:pt x="88" y="1668"/>
                    </a:lnTo>
                    <a:lnTo>
                      <a:pt x="88" y="1497"/>
                    </a:lnTo>
                    <a:lnTo>
                      <a:pt x="944" y="1497"/>
                    </a:lnTo>
                    <a:lnTo>
                      <a:pt x="944" y="1368"/>
                    </a:lnTo>
                    <a:lnTo>
                      <a:pt x="1281" y="1368"/>
                    </a:lnTo>
                    <a:close/>
                    <a:moveTo>
                      <a:pt x="1115" y="999"/>
                    </a:moveTo>
                    <a:lnTo>
                      <a:pt x="1568" y="832"/>
                    </a:lnTo>
                    <a:lnTo>
                      <a:pt x="1568" y="745"/>
                    </a:lnTo>
                    <a:lnTo>
                      <a:pt x="726" y="745"/>
                    </a:lnTo>
                    <a:lnTo>
                      <a:pt x="675" y="837"/>
                    </a:lnTo>
                    <a:lnTo>
                      <a:pt x="1115" y="999"/>
                    </a:lnTo>
                    <a:close/>
                    <a:moveTo>
                      <a:pt x="2192" y="2126"/>
                    </a:moveTo>
                    <a:lnTo>
                      <a:pt x="1776" y="2126"/>
                    </a:lnTo>
                    <a:lnTo>
                      <a:pt x="1420" y="1733"/>
                    </a:lnTo>
                    <a:lnTo>
                      <a:pt x="1827" y="1733"/>
                    </a:lnTo>
                    <a:lnTo>
                      <a:pt x="2192" y="212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1" name="Freeform 19">
                <a:extLst>
                  <a:ext uri="{FF2B5EF4-FFF2-40B4-BE49-F238E27FC236}">
                    <a16:creationId xmlns:a16="http://schemas.microsoft.com/office/drawing/2014/main" id="{F26716A7-ED33-4E4F-BADB-2E2D22363495}"/>
                  </a:ext>
                </a:extLst>
              </p:cNvPr>
              <p:cNvSpPr>
                <a:spLocks noChangeArrowheads="1"/>
              </p:cNvSpPr>
              <p:nvPr/>
            </p:nvSpPr>
            <p:spPr bwMode="auto">
              <a:xfrm>
                <a:off x="4758449" y="696666"/>
                <a:ext cx="376293" cy="364625"/>
              </a:xfrm>
              <a:custGeom>
                <a:avLst/>
                <a:gdLst>
                  <a:gd name="T0" fmla="*/ 615 w 2276"/>
                  <a:gd name="T1" fmla="*/ 943 h 2205"/>
                  <a:gd name="T2" fmla="*/ 897 w 2276"/>
                  <a:gd name="T3" fmla="*/ 1145 h 2205"/>
                  <a:gd name="T4" fmla="*/ 897 w 2276"/>
                  <a:gd name="T5" fmla="*/ 1548 h 2205"/>
                  <a:gd name="T6" fmla="*/ 583 w 2276"/>
                  <a:gd name="T7" fmla="*/ 1330 h 2205"/>
                  <a:gd name="T8" fmla="*/ 583 w 2276"/>
                  <a:gd name="T9" fmla="*/ 2204 h 2205"/>
                  <a:gd name="T10" fmla="*/ 241 w 2276"/>
                  <a:gd name="T11" fmla="*/ 2204 h 2205"/>
                  <a:gd name="T12" fmla="*/ 241 w 2276"/>
                  <a:gd name="T13" fmla="*/ 1478 h 2205"/>
                  <a:gd name="T14" fmla="*/ 0 w 2276"/>
                  <a:gd name="T15" fmla="*/ 1478 h 2205"/>
                  <a:gd name="T16" fmla="*/ 435 w 2276"/>
                  <a:gd name="T17" fmla="*/ 439 h 2205"/>
                  <a:gd name="T18" fmla="*/ 93 w 2276"/>
                  <a:gd name="T19" fmla="*/ 439 h 2205"/>
                  <a:gd name="T20" fmla="*/ 93 w 2276"/>
                  <a:gd name="T21" fmla="*/ 264 h 2205"/>
                  <a:gd name="T22" fmla="*/ 306 w 2276"/>
                  <a:gd name="T23" fmla="*/ 264 h 2205"/>
                  <a:gd name="T24" fmla="*/ 306 w 2276"/>
                  <a:gd name="T25" fmla="*/ 0 h 2205"/>
                  <a:gd name="T26" fmla="*/ 680 w 2276"/>
                  <a:gd name="T27" fmla="*/ 0 h 2205"/>
                  <a:gd name="T28" fmla="*/ 680 w 2276"/>
                  <a:gd name="T29" fmla="*/ 264 h 2205"/>
                  <a:gd name="T30" fmla="*/ 819 w 2276"/>
                  <a:gd name="T31" fmla="*/ 264 h 2205"/>
                  <a:gd name="T32" fmla="*/ 819 w 2276"/>
                  <a:gd name="T33" fmla="*/ 439 h 2205"/>
                  <a:gd name="T34" fmla="*/ 615 w 2276"/>
                  <a:gd name="T35" fmla="*/ 943 h 2205"/>
                  <a:gd name="T36" fmla="*/ 888 w 2276"/>
                  <a:gd name="T37" fmla="*/ 726 h 2205"/>
                  <a:gd name="T38" fmla="*/ 888 w 2276"/>
                  <a:gd name="T39" fmla="*/ 550 h 2205"/>
                  <a:gd name="T40" fmla="*/ 1360 w 2276"/>
                  <a:gd name="T41" fmla="*/ 550 h 2205"/>
                  <a:gd name="T42" fmla="*/ 1360 w 2276"/>
                  <a:gd name="T43" fmla="*/ 0 h 2205"/>
                  <a:gd name="T44" fmla="*/ 1702 w 2276"/>
                  <a:gd name="T45" fmla="*/ 0 h 2205"/>
                  <a:gd name="T46" fmla="*/ 1702 w 2276"/>
                  <a:gd name="T47" fmla="*/ 550 h 2205"/>
                  <a:gd name="T48" fmla="*/ 2178 w 2276"/>
                  <a:gd name="T49" fmla="*/ 550 h 2205"/>
                  <a:gd name="T50" fmla="*/ 2178 w 2276"/>
                  <a:gd name="T51" fmla="*/ 726 h 2205"/>
                  <a:gd name="T52" fmla="*/ 1702 w 2276"/>
                  <a:gd name="T53" fmla="*/ 726 h 2205"/>
                  <a:gd name="T54" fmla="*/ 1702 w 2276"/>
                  <a:gd name="T55" fmla="*/ 1996 h 2205"/>
                  <a:gd name="T56" fmla="*/ 2275 w 2276"/>
                  <a:gd name="T57" fmla="*/ 1996 h 2205"/>
                  <a:gd name="T58" fmla="*/ 2275 w 2276"/>
                  <a:gd name="T59" fmla="*/ 2172 h 2205"/>
                  <a:gd name="T60" fmla="*/ 763 w 2276"/>
                  <a:gd name="T61" fmla="*/ 2172 h 2205"/>
                  <a:gd name="T62" fmla="*/ 763 w 2276"/>
                  <a:gd name="T63" fmla="*/ 1996 h 2205"/>
                  <a:gd name="T64" fmla="*/ 1360 w 2276"/>
                  <a:gd name="T65" fmla="*/ 1996 h 2205"/>
                  <a:gd name="T66" fmla="*/ 1360 w 2276"/>
                  <a:gd name="T67" fmla="*/ 726 h 2205"/>
                  <a:gd name="T68" fmla="*/ 888 w 2276"/>
                  <a:gd name="T69" fmla="*/ 726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76" h="2205">
                    <a:moveTo>
                      <a:pt x="615" y="943"/>
                    </a:moveTo>
                    <a:lnTo>
                      <a:pt x="897" y="1145"/>
                    </a:lnTo>
                    <a:lnTo>
                      <a:pt x="897" y="1548"/>
                    </a:lnTo>
                    <a:lnTo>
                      <a:pt x="583" y="1330"/>
                    </a:lnTo>
                    <a:lnTo>
                      <a:pt x="583" y="2204"/>
                    </a:lnTo>
                    <a:lnTo>
                      <a:pt x="241" y="2204"/>
                    </a:lnTo>
                    <a:lnTo>
                      <a:pt x="241" y="1478"/>
                    </a:lnTo>
                    <a:lnTo>
                      <a:pt x="0" y="1478"/>
                    </a:lnTo>
                    <a:lnTo>
                      <a:pt x="435" y="439"/>
                    </a:lnTo>
                    <a:lnTo>
                      <a:pt x="93" y="439"/>
                    </a:lnTo>
                    <a:lnTo>
                      <a:pt x="93" y="264"/>
                    </a:lnTo>
                    <a:lnTo>
                      <a:pt x="306" y="264"/>
                    </a:lnTo>
                    <a:lnTo>
                      <a:pt x="306" y="0"/>
                    </a:lnTo>
                    <a:lnTo>
                      <a:pt x="680" y="0"/>
                    </a:lnTo>
                    <a:lnTo>
                      <a:pt x="680" y="264"/>
                    </a:lnTo>
                    <a:lnTo>
                      <a:pt x="819" y="264"/>
                    </a:lnTo>
                    <a:lnTo>
                      <a:pt x="819" y="439"/>
                    </a:lnTo>
                    <a:lnTo>
                      <a:pt x="615" y="943"/>
                    </a:lnTo>
                    <a:close/>
                    <a:moveTo>
                      <a:pt x="888" y="726"/>
                    </a:moveTo>
                    <a:lnTo>
                      <a:pt x="888" y="550"/>
                    </a:lnTo>
                    <a:lnTo>
                      <a:pt x="1360" y="550"/>
                    </a:lnTo>
                    <a:lnTo>
                      <a:pt x="1360" y="0"/>
                    </a:lnTo>
                    <a:lnTo>
                      <a:pt x="1702" y="0"/>
                    </a:lnTo>
                    <a:lnTo>
                      <a:pt x="1702" y="550"/>
                    </a:lnTo>
                    <a:lnTo>
                      <a:pt x="2178" y="550"/>
                    </a:lnTo>
                    <a:lnTo>
                      <a:pt x="2178" y="726"/>
                    </a:lnTo>
                    <a:lnTo>
                      <a:pt x="1702" y="726"/>
                    </a:lnTo>
                    <a:lnTo>
                      <a:pt x="1702" y="1996"/>
                    </a:lnTo>
                    <a:lnTo>
                      <a:pt x="2275" y="1996"/>
                    </a:lnTo>
                    <a:lnTo>
                      <a:pt x="2275" y="2172"/>
                    </a:lnTo>
                    <a:lnTo>
                      <a:pt x="763" y="2172"/>
                    </a:lnTo>
                    <a:lnTo>
                      <a:pt x="763" y="1996"/>
                    </a:lnTo>
                    <a:lnTo>
                      <a:pt x="1360" y="1996"/>
                    </a:lnTo>
                    <a:lnTo>
                      <a:pt x="1360" y="726"/>
                    </a:lnTo>
                    <a:lnTo>
                      <a:pt x="888" y="72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2" name="Freeform 20">
                <a:extLst>
                  <a:ext uri="{FF2B5EF4-FFF2-40B4-BE49-F238E27FC236}">
                    <a16:creationId xmlns:a16="http://schemas.microsoft.com/office/drawing/2014/main" id="{A25A530F-4DF9-E348-A512-A3FC76E2497C}"/>
                  </a:ext>
                </a:extLst>
              </p:cNvPr>
              <p:cNvSpPr>
                <a:spLocks noChangeArrowheads="1"/>
              </p:cNvSpPr>
              <p:nvPr/>
            </p:nvSpPr>
            <p:spPr bwMode="auto">
              <a:xfrm>
                <a:off x="5179226" y="705417"/>
                <a:ext cx="328891" cy="352227"/>
              </a:xfrm>
              <a:custGeom>
                <a:avLst/>
                <a:gdLst>
                  <a:gd name="T0" fmla="*/ 1979 w 1990"/>
                  <a:gd name="T1" fmla="*/ 176 h 2131"/>
                  <a:gd name="T2" fmla="*/ 343 w 1990"/>
                  <a:gd name="T3" fmla="*/ 176 h 2131"/>
                  <a:gd name="T4" fmla="*/ 343 w 1990"/>
                  <a:gd name="T5" fmla="*/ 1954 h 2131"/>
                  <a:gd name="T6" fmla="*/ 1989 w 1990"/>
                  <a:gd name="T7" fmla="*/ 1954 h 2131"/>
                  <a:gd name="T8" fmla="*/ 1989 w 1990"/>
                  <a:gd name="T9" fmla="*/ 2130 h 2131"/>
                  <a:gd name="T10" fmla="*/ 0 w 1990"/>
                  <a:gd name="T11" fmla="*/ 2130 h 2131"/>
                  <a:gd name="T12" fmla="*/ 0 w 1990"/>
                  <a:gd name="T13" fmla="*/ 0 h 2131"/>
                  <a:gd name="T14" fmla="*/ 1979 w 1990"/>
                  <a:gd name="T15" fmla="*/ 0 h 2131"/>
                  <a:gd name="T16" fmla="*/ 1979 w 1990"/>
                  <a:gd name="T17" fmla="*/ 176 h 2131"/>
                  <a:gd name="T18" fmla="*/ 958 w 1990"/>
                  <a:gd name="T19" fmla="*/ 1063 h 2131"/>
                  <a:gd name="T20" fmla="*/ 421 w 1990"/>
                  <a:gd name="T21" fmla="*/ 310 h 2131"/>
                  <a:gd name="T22" fmla="*/ 847 w 1990"/>
                  <a:gd name="T23" fmla="*/ 310 h 2131"/>
                  <a:gd name="T24" fmla="*/ 1166 w 1990"/>
                  <a:gd name="T25" fmla="*/ 763 h 2131"/>
                  <a:gd name="T26" fmla="*/ 1475 w 1990"/>
                  <a:gd name="T27" fmla="*/ 310 h 2131"/>
                  <a:gd name="T28" fmla="*/ 1887 w 1990"/>
                  <a:gd name="T29" fmla="*/ 310 h 2131"/>
                  <a:gd name="T30" fmla="*/ 1378 w 1990"/>
                  <a:gd name="T31" fmla="*/ 1058 h 2131"/>
                  <a:gd name="T32" fmla="*/ 1924 w 1990"/>
                  <a:gd name="T33" fmla="*/ 1829 h 2131"/>
                  <a:gd name="T34" fmla="*/ 1508 w 1990"/>
                  <a:gd name="T35" fmla="*/ 1829 h 2131"/>
                  <a:gd name="T36" fmla="*/ 1175 w 1990"/>
                  <a:gd name="T37" fmla="*/ 1358 h 2131"/>
                  <a:gd name="T38" fmla="*/ 860 w 1990"/>
                  <a:gd name="T39" fmla="*/ 1829 h 2131"/>
                  <a:gd name="T40" fmla="*/ 440 w 1990"/>
                  <a:gd name="T41" fmla="*/ 1829 h 2131"/>
                  <a:gd name="T42" fmla="*/ 958 w 1990"/>
                  <a:gd name="T43" fmla="*/ 1063 h 2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90" h="2131">
                    <a:moveTo>
                      <a:pt x="1979" y="176"/>
                    </a:moveTo>
                    <a:lnTo>
                      <a:pt x="343" y="176"/>
                    </a:lnTo>
                    <a:lnTo>
                      <a:pt x="343" y="1954"/>
                    </a:lnTo>
                    <a:lnTo>
                      <a:pt x="1989" y="1954"/>
                    </a:lnTo>
                    <a:lnTo>
                      <a:pt x="1989" y="2130"/>
                    </a:lnTo>
                    <a:lnTo>
                      <a:pt x="0" y="2130"/>
                    </a:lnTo>
                    <a:lnTo>
                      <a:pt x="0" y="0"/>
                    </a:lnTo>
                    <a:lnTo>
                      <a:pt x="1979" y="0"/>
                    </a:lnTo>
                    <a:lnTo>
                      <a:pt x="1979" y="176"/>
                    </a:lnTo>
                    <a:close/>
                    <a:moveTo>
                      <a:pt x="958" y="1063"/>
                    </a:moveTo>
                    <a:lnTo>
                      <a:pt x="421" y="310"/>
                    </a:lnTo>
                    <a:lnTo>
                      <a:pt x="847" y="310"/>
                    </a:lnTo>
                    <a:lnTo>
                      <a:pt x="1166" y="763"/>
                    </a:lnTo>
                    <a:lnTo>
                      <a:pt x="1475" y="310"/>
                    </a:lnTo>
                    <a:lnTo>
                      <a:pt x="1887" y="310"/>
                    </a:lnTo>
                    <a:lnTo>
                      <a:pt x="1378" y="1058"/>
                    </a:lnTo>
                    <a:lnTo>
                      <a:pt x="1924" y="1829"/>
                    </a:lnTo>
                    <a:lnTo>
                      <a:pt x="1508" y="1829"/>
                    </a:lnTo>
                    <a:lnTo>
                      <a:pt x="1175" y="1358"/>
                    </a:lnTo>
                    <a:lnTo>
                      <a:pt x="860" y="1829"/>
                    </a:lnTo>
                    <a:lnTo>
                      <a:pt x="440" y="1829"/>
                    </a:lnTo>
                    <a:lnTo>
                      <a:pt x="958" y="1063"/>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dirty="0">
                  <a:solidFill>
                    <a:prstClr val="black"/>
                  </a:solidFill>
                  <a:latin typeface="等线" panose="020F0502020204030204"/>
                  <a:ea typeface="等线"/>
                </a:endParaRPr>
              </a:p>
            </p:txBody>
          </p:sp>
        </p:grpSp>
      </p:grpSp>
      <p:cxnSp>
        <p:nvCxnSpPr>
          <p:cNvPr id="64" name="直线连接符 63">
            <a:extLst>
              <a:ext uri="{FF2B5EF4-FFF2-40B4-BE49-F238E27FC236}">
                <a16:creationId xmlns:a16="http://schemas.microsoft.com/office/drawing/2014/main" id="{06B569DB-EE88-CB4A-A634-A7CA45E81663}"/>
              </a:ext>
            </a:extLst>
          </p:cNvPr>
          <p:cNvCxnSpPr>
            <a:cxnSpLocks/>
          </p:cNvCxnSpPr>
          <p:nvPr userDrawn="1"/>
        </p:nvCxnSpPr>
        <p:spPr>
          <a:xfrm>
            <a:off x="7279051" y="395083"/>
            <a:ext cx="0" cy="377759"/>
          </a:xfrm>
          <a:prstGeom prst="line">
            <a:avLst/>
          </a:prstGeom>
          <a:ln w="127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65" name="组合 64">
            <a:extLst>
              <a:ext uri="{FF2B5EF4-FFF2-40B4-BE49-F238E27FC236}">
                <a16:creationId xmlns:a16="http://schemas.microsoft.com/office/drawing/2014/main" id="{C69ABA2F-7A98-FE44-912C-23CCE000584E}"/>
              </a:ext>
            </a:extLst>
          </p:cNvPr>
          <p:cNvGrpSpPr/>
          <p:nvPr userDrawn="1"/>
        </p:nvGrpSpPr>
        <p:grpSpPr>
          <a:xfrm>
            <a:off x="7749100" y="319984"/>
            <a:ext cx="695780" cy="276998"/>
            <a:chOff x="1113126" y="809213"/>
            <a:chExt cx="2133357" cy="523762"/>
          </a:xfrm>
          <a:solidFill>
            <a:schemeClr val="bg1">
              <a:lumMod val="75000"/>
            </a:schemeClr>
          </a:solidFill>
        </p:grpSpPr>
        <p:sp>
          <p:nvSpPr>
            <p:cNvPr id="66" name="椭圆 65">
              <a:extLst>
                <a:ext uri="{FF2B5EF4-FFF2-40B4-BE49-F238E27FC236}">
                  <a16:creationId xmlns:a16="http://schemas.microsoft.com/office/drawing/2014/main" id="{5034F0ED-7F0F-A647-8634-57EC9EDD7255}"/>
                </a:ext>
              </a:extLst>
            </p:cNvPr>
            <p:cNvSpPr/>
            <p:nvPr userDrawn="1"/>
          </p:nvSpPr>
          <p:spPr>
            <a:xfrm>
              <a:off x="1113126"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eaLnBrk="1" fontAlgn="auto" hangingPunct="1">
                <a:spcBef>
                  <a:spcPts val="0"/>
                </a:spcBef>
                <a:spcAft>
                  <a:spcPts val="0"/>
                </a:spcAft>
              </a:pPr>
              <a:endParaRPr kumimoji="1" lang="zh-CN" altLang="en-US" sz="1400">
                <a:solidFill>
                  <a:prstClr val="white"/>
                </a:solidFill>
              </a:endParaRPr>
            </a:p>
          </p:txBody>
        </p:sp>
        <p:sp>
          <p:nvSpPr>
            <p:cNvPr id="67" name="椭圆 66">
              <a:extLst>
                <a:ext uri="{FF2B5EF4-FFF2-40B4-BE49-F238E27FC236}">
                  <a16:creationId xmlns:a16="http://schemas.microsoft.com/office/drawing/2014/main" id="{D081D63E-0DB7-F145-BD48-A7D925A71793}"/>
                </a:ext>
              </a:extLst>
            </p:cNvPr>
            <p:cNvSpPr/>
            <p:nvPr userDrawn="1"/>
          </p:nvSpPr>
          <p:spPr>
            <a:xfrm>
              <a:off x="1649658"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eaLnBrk="1" fontAlgn="auto" hangingPunct="1">
                <a:spcBef>
                  <a:spcPts val="0"/>
                </a:spcBef>
                <a:spcAft>
                  <a:spcPts val="0"/>
                </a:spcAft>
              </a:pPr>
              <a:endParaRPr kumimoji="1" lang="zh-CN" altLang="en-US" sz="1400">
                <a:solidFill>
                  <a:prstClr val="white"/>
                </a:solidFill>
              </a:endParaRPr>
            </a:p>
          </p:txBody>
        </p:sp>
        <p:sp>
          <p:nvSpPr>
            <p:cNvPr id="68" name="椭圆 67">
              <a:extLst>
                <a:ext uri="{FF2B5EF4-FFF2-40B4-BE49-F238E27FC236}">
                  <a16:creationId xmlns:a16="http://schemas.microsoft.com/office/drawing/2014/main" id="{DE68830E-1F7F-B045-A86E-6FF9C25B8D77}"/>
                </a:ext>
              </a:extLst>
            </p:cNvPr>
            <p:cNvSpPr/>
            <p:nvPr userDrawn="1"/>
          </p:nvSpPr>
          <p:spPr>
            <a:xfrm>
              <a:off x="2186190"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eaLnBrk="1" fontAlgn="auto" hangingPunct="1">
                <a:spcBef>
                  <a:spcPts val="0"/>
                </a:spcBef>
                <a:spcAft>
                  <a:spcPts val="0"/>
                </a:spcAft>
              </a:pPr>
              <a:endParaRPr kumimoji="1" lang="zh-CN" altLang="en-US" sz="1400">
                <a:solidFill>
                  <a:prstClr val="white"/>
                </a:solidFill>
              </a:endParaRPr>
            </a:p>
          </p:txBody>
        </p:sp>
        <p:sp>
          <p:nvSpPr>
            <p:cNvPr id="69" name="椭圆 68">
              <a:extLst>
                <a:ext uri="{FF2B5EF4-FFF2-40B4-BE49-F238E27FC236}">
                  <a16:creationId xmlns:a16="http://schemas.microsoft.com/office/drawing/2014/main" id="{86747901-9919-AD4B-8F5D-A15F9E1E169D}"/>
                </a:ext>
              </a:extLst>
            </p:cNvPr>
            <p:cNvSpPr/>
            <p:nvPr userDrawn="1"/>
          </p:nvSpPr>
          <p:spPr>
            <a:xfrm>
              <a:off x="2722721"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eaLnBrk="1" fontAlgn="auto" hangingPunct="1">
                <a:spcBef>
                  <a:spcPts val="0"/>
                </a:spcBef>
                <a:spcAft>
                  <a:spcPts val="0"/>
                </a:spcAft>
              </a:pPr>
              <a:endParaRPr kumimoji="1" lang="zh-CN" altLang="en-US" sz="1400">
                <a:solidFill>
                  <a:prstClr val="white"/>
                </a:solidFill>
              </a:endParaRPr>
            </a:p>
          </p:txBody>
        </p:sp>
      </p:grpSp>
      <p:sp>
        <p:nvSpPr>
          <p:cNvPr id="70" name="矩形 69">
            <a:extLst>
              <a:ext uri="{FF2B5EF4-FFF2-40B4-BE49-F238E27FC236}">
                <a16:creationId xmlns:a16="http://schemas.microsoft.com/office/drawing/2014/main" id="{2BB61636-6036-1C48-82CA-04EB1597C9CC}"/>
              </a:ext>
            </a:extLst>
          </p:cNvPr>
          <p:cNvSpPr/>
          <p:nvPr userDrawn="1"/>
        </p:nvSpPr>
        <p:spPr>
          <a:xfrm>
            <a:off x="7665119" y="309852"/>
            <a:ext cx="869466" cy="288539"/>
          </a:xfrm>
          <a:prstGeom prst="rect">
            <a:avLst/>
          </a:prstGeom>
          <a:noFill/>
        </p:spPr>
        <p:txBody>
          <a:bodyPr wrap="none" lIns="68577" tIns="34289" rIns="68577" bIns="34289">
            <a:spAutoFit/>
          </a:bodyPr>
          <a:lstStyle/>
          <a:p>
            <a:pPr algn="ctr" defTabSz="685766" eaLnBrk="1" fontAlgn="auto" hangingPunct="1">
              <a:spcBef>
                <a:spcPts val="0"/>
              </a:spcBef>
              <a:spcAft>
                <a:spcPts val="0"/>
              </a:spcAft>
            </a:pPr>
            <a:r>
              <a:rPr lang="zh-CN" altLang="en-US" sz="1400" b="1" dirty="0">
                <a:ln w="22225">
                  <a:noFill/>
                  <a:prstDash val="solid"/>
                </a:ln>
                <a:solidFill>
                  <a:srgbClr val="4472C4">
                    <a:lumMod val="60000"/>
                    <a:lumOff val="40000"/>
                  </a:srgbClr>
                </a:solidFill>
                <a:latin typeface="等线" panose="020F0502020204030204"/>
                <a:ea typeface="等线"/>
              </a:rPr>
              <a:t>厦门大学</a:t>
            </a:r>
          </a:p>
        </p:txBody>
      </p:sp>
      <p:grpSp>
        <p:nvGrpSpPr>
          <p:cNvPr id="71" name="组合 70">
            <a:extLst>
              <a:ext uri="{FF2B5EF4-FFF2-40B4-BE49-F238E27FC236}">
                <a16:creationId xmlns:a16="http://schemas.microsoft.com/office/drawing/2014/main" id="{C1D75728-DE08-814F-9EF0-7E9AFB999FE6}"/>
              </a:ext>
            </a:extLst>
          </p:cNvPr>
          <p:cNvGrpSpPr/>
          <p:nvPr userDrawn="1"/>
        </p:nvGrpSpPr>
        <p:grpSpPr>
          <a:xfrm>
            <a:off x="536589" y="475894"/>
            <a:ext cx="302279" cy="241424"/>
            <a:chOff x="1368170" y="664579"/>
            <a:chExt cx="550582" cy="439737"/>
          </a:xfrm>
          <a:solidFill>
            <a:schemeClr val="bg1"/>
          </a:solidFill>
        </p:grpSpPr>
        <p:sp>
          <p:nvSpPr>
            <p:cNvPr id="72" name="Freeform 1">
              <a:extLst>
                <a:ext uri="{FF2B5EF4-FFF2-40B4-BE49-F238E27FC236}">
                  <a16:creationId xmlns:a16="http://schemas.microsoft.com/office/drawing/2014/main" id="{53F1A011-1E52-3140-9C21-8911AB32201B}"/>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73" name="Freeform 2">
              <a:extLst>
                <a:ext uri="{FF2B5EF4-FFF2-40B4-BE49-F238E27FC236}">
                  <a16:creationId xmlns:a16="http://schemas.microsoft.com/office/drawing/2014/main" id="{364873AD-F7AE-3D48-84F0-C71836518975}"/>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74" name="Freeform 3">
              <a:extLst>
                <a:ext uri="{FF2B5EF4-FFF2-40B4-BE49-F238E27FC236}">
                  <a16:creationId xmlns:a16="http://schemas.microsoft.com/office/drawing/2014/main" id="{5B03D593-4A0D-DF4E-8474-4FAD50C6BCB7}"/>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75" name="Freeform 4">
              <a:extLst>
                <a:ext uri="{FF2B5EF4-FFF2-40B4-BE49-F238E27FC236}">
                  <a16:creationId xmlns:a16="http://schemas.microsoft.com/office/drawing/2014/main" id="{1A0E5E70-2235-6044-9E4C-A8D32092980C}"/>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76" name="Freeform 5">
              <a:extLst>
                <a:ext uri="{FF2B5EF4-FFF2-40B4-BE49-F238E27FC236}">
                  <a16:creationId xmlns:a16="http://schemas.microsoft.com/office/drawing/2014/main" id="{9F25C08B-5CAA-1D40-B768-CF07CC9095C1}"/>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77" name="Freeform 6">
              <a:extLst>
                <a:ext uri="{FF2B5EF4-FFF2-40B4-BE49-F238E27FC236}">
                  <a16:creationId xmlns:a16="http://schemas.microsoft.com/office/drawing/2014/main" id="{A1A66D2D-2EC2-AA45-8DA4-4B543D6DB3C7}"/>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78" name="Freeform 7">
              <a:extLst>
                <a:ext uri="{FF2B5EF4-FFF2-40B4-BE49-F238E27FC236}">
                  <a16:creationId xmlns:a16="http://schemas.microsoft.com/office/drawing/2014/main" id="{BF5A2635-9D3C-B746-B7BB-00E1B5440D84}"/>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79" name="Freeform 8">
              <a:extLst>
                <a:ext uri="{FF2B5EF4-FFF2-40B4-BE49-F238E27FC236}">
                  <a16:creationId xmlns:a16="http://schemas.microsoft.com/office/drawing/2014/main" id="{9A427AEE-5F0B-1D43-8127-A5A07CDC3AC8}"/>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80" name="Freeform 9">
              <a:extLst>
                <a:ext uri="{FF2B5EF4-FFF2-40B4-BE49-F238E27FC236}">
                  <a16:creationId xmlns:a16="http://schemas.microsoft.com/office/drawing/2014/main" id="{E60E42BA-4A46-4D41-AA72-E2F725048BE0}"/>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81" name="Freeform 10">
              <a:extLst>
                <a:ext uri="{FF2B5EF4-FFF2-40B4-BE49-F238E27FC236}">
                  <a16:creationId xmlns:a16="http://schemas.microsoft.com/office/drawing/2014/main" id="{5B1734EF-4E6E-164F-849F-5F01256562DA}"/>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82" name="Freeform 11">
              <a:extLst>
                <a:ext uri="{FF2B5EF4-FFF2-40B4-BE49-F238E27FC236}">
                  <a16:creationId xmlns:a16="http://schemas.microsoft.com/office/drawing/2014/main" id="{8623BE8B-4483-AE4A-A6EA-432CBE50BCAC}"/>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a typeface="等线"/>
              </a:endParaRPr>
            </a:p>
          </p:txBody>
        </p:sp>
      </p:grpSp>
    </p:spTree>
    <p:extLst>
      <p:ext uri="{BB962C8B-B14F-4D97-AF65-F5344CB8AC3E}">
        <p14:creationId xmlns:p14="http://schemas.microsoft.com/office/powerpoint/2010/main" val="175191876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4CA6BC-3A36-834A-8A46-510CF743F360}"/>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E9F4A777-4880-8640-83A6-327323A56F12}"/>
              </a:ext>
            </a:extLst>
          </p:cNvPr>
          <p:cNvSpPr>
            <a:spLocks noGrp="1"/>
          </p:cNvSpPr>
          <p:nvPr>
            <p:ph sz="half" idx="1"/>
          </p:nvPr>
        </p:nvSpPr>
        <p:spPr>
          <a:xfrm>
            <a:off x="628650" y="1369219"/>
            <a:ext cx="3886200" cy="3263504"/>
          </a:xfrm>
        </p:spPr>
        <p:txBody>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内容占位符 3">
            <a:extLst>
              <a:ext uri="{FF2B5EF4-FFF2-40B4-BE49-F238E27FC236}">
                <a16:creationId xmlns:a16="http://schemas.microsoft.com/office/drawing/2014/main" id="{27E2510C-46FB-B140-83A3-4B9EF1B4C9DF}"/>
              </a:ext>
            </a:extLst>
          </p:cNvPr>
          <p:cNvSpPr>
            <a:spLocks noGrp="1"/>
          </p:cNvSpPr>
          <p:nvPr>
            <p:ph sz="half" idx="2"/>
          </p:nvPr>
        </p:nvSpPr>
        <p:spPr>
          <a:xfrm>
            <a:off x="4629150" y="1369219"/>
            <a:ext cx="3886200" cy="3263504"/>
          </a:xfrm>
        </p:spPr>
        <p:txBody>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5" name="日期占位符 4">
            <a:extLst>
              <a:ext uri="{FF2B5EF4-FFF2-40B4-BE49-F238E27FC236}">
                <a16:creationId xmlns:a16="http://schemas.microsoft.com/office/drawing/2014/main" id="{C459310F-E4CA-E54F-B1B1-7656B1F4AAA8}"/>
              </a:ext>
            </a:extLst>
          </p:cNvPr>
          <p:cNvSpPr>
            <a:spLocks noGrp="1"/>
          </p:cNvSpPr>
          <p:nvPr>
            <p:ph type="dt" sz="half" idx="10"/>
          </p:nvPr>
        </p:nvSpPr>
        <p:spPr>
          <a:xfrm>
            <a:off x="119024" y="4873515"/>
            <a:ext cx="2057400" cy="273844"/>
          </a:xfrm>
          <a:prstGeom prst="rect">
            <a:avLst/>
          </a:prstGeom>
        </p:spPr>
        <p:txBody>
          <a:bodyPr/>
          <a:lstStyle/>
          <a:p>
            <a:r>
              <a:rPr kumimoji="1" lang="en-US" altLang="zh-CN">
                <a:solidFill>
                  <a:prstClr val="white">
                    <a:lumMod val="65000"/>
                  </a:prstClr>
                </a:solidFill>
              </a:rPr>
              <a:t>1.1 </a:t>
            </a:r>
            <a:r>
              <a:rPr kumimoji="1" lang="zh-CN" altLang="en-US">
                <a:solidFill>
                  <a:prstClr val="white">
                    <a:lumMod val="65000"/>
                  </a:prstClr>
                </a:solidFill>
              </a:rPr>
              <a:t>模板使用说明</a:t>
            </a:r>
            <a:endParaRPr kumimoji="1" lang="zh-CN" altLang="en-US" dirty="0">
              <a:solidFill>
                <a:prstClr val="white">
                  <a:lumMod val="65000"/>
                </a:prstClr>
              </a:solidFill>
            </a:endParaRPr>
          </a:p>
        </p:txBody>
      </p:sp>
      <p:sp>
        <p:nvSpPr>
          <p:cNvPr id="6" name="页脚占位符 5">
            <a:extLst>
              <a:ext uri="{FF2B5EF4-FFF2-40B4-BE49-F238E27FC236}">
                <a16:creationId xmlns:a16="http://schemas.microsoft.com/office/drawing/2014/main" id="{D8A41358-8B3C-CE4B-B391-06B0FF85E814}"/>
              </a:ext>
            </a:extLst>
          </p:cNvPr>
          <p:cNvSpPr>
            <a:spLocks noGrp="1"/>
          </p:cNvSpPr>
          <p:nvPr>
            <p:ph type="ftr" sz="quarter" idx="11"/>
          </p:nvPr>
        </p:nvSpPr>
        <p:spPr>
          <a:xfrm>
            <a:off x="3028950" y="4873515"/>
            <a:ext cx="3086100" cy="273844"/>
          </a:xfrm>
          <a:prstGeom prst="rect">
            <a:avLst/>
          </a:prstGeom>
        </p:spPr>
        <p:txBody>
          <a:bodyPr/>
          <a:lstStyle/>
          <a:p>
            <a:r>
              <a:rPr kumimoji="1" lang="zh-CN" altLang="en-US">
                <a:solidFill>
                  <a:prstClr val="white">
                    <a:lumMod val="65000"/>
                  </a:prstClr>
                </a:solidFill>
              </a:rPr>
              <a:t>引自：</a:t>
            </a:r>
            <a:r>
              <a:rPr kumimoji="1" lang="en-US" altLang="zh-CN">
                <a:solidFill>
                  <a:prstClr val="white">
                    <a:lumMod val="65000"/>
                  </a:prstClr>
                </a:solidFill>
              </a:rPr>
              <a:t>XXXXX</a:t>
            </a:r>
            <a:r>
              <a:rPr kumimoji="1" lang="zh-CN" altLang="en-US">
                <a:solidFill>
                  <a:prstClr val="white">
                    <a:lumMod val="65000"/>
                  </a:prstClr>
                </a:solidFill>
              </a:rPr>
              <a:t>（如果需要）</a:t>
            </a:r>
          </a:p>
        </p:txBody>
      </p:sp>
      <p:sp>
        <p:nvSpPr>
          <p:cNvPr id="7" name="灯片编号占位符 6">
            <a:extLst>
              <a:ext uri="{FF2B5EF4-FFF2-40B4-BE49-F238E27FC236}">
                <a16:creationId xmlns:a16="http://schemas.microsoft.com/office/drawing/2014/main" id="{FDFB6C4E-D29D-9647-82C6-2B183C588D14}"/>
              </a:ext>
            </a:extLst>
          </p:cNvPr>
          <p:cNvSpPr>
            <a:spLocks noGrp="1"/>
          </p:cNvSpPr>
          <p:nvPr>
            <p:ph type="sldNum" sz="quarter" idx="12"/>
          </p:nvPr>
        </p:nvSpPr>
        <p:spPr>
          <a:xfrm>
            <a:off x="6457952" y="4873515"/>
            <a:ext cx="2489753" cy="273844"/>
          </a:xfrm>
          <a:prstGeom prst="rect">
            <a:avLst/>
          </a:prstGeom>
        </p:spPr>
        <p:txBody>
          <a:bodyPr/>
          <a:lstStyle/>
          <a:p>
            <a:fld id="{8D4D1E41-7A09-AB4A-A4E1-09765ADA2698}" type="slidenum">
              <a:rPr kumimoji="1" lang="zh-CN" altLang="en-US" smtClean="0">
                <a:solidFill>
                  <a:prstClr val="white">
                    <a:lumMod val="65000"/>
                  </a:prstClr>
                </a:solidFill>
              </a:rPr>
              <a:pPr/>
              <a:t>‹#›</a:t>
            </a:fld>
            <a:endParaRPr kumimoji="1" lang="zh-CN" altLang="en-US">
              <a:solidFill>
                <a:prstClr val="white">
                  <a:lumMod val="65000"/>
                </a:prstClr>
              </a:solidFill>
            </a:endParaRPr>
          </a:p>
        </p:txBody>
      </p:sp>
      <p:sp>
        <p:nvSpPr>
          <p:cNvPr id="8" name="矩形 7">
            <a:extLst>
              <a:ext uri="{FF2B5EF4-FFF2-40B4-BE49-F238E27FC236}">
                <a16:creationId xmlns:a16="http://schemas.microsoft.com/office/drawing/2014/main" id="{6EA401A9-3F89-014C-9A94-02FD1A5217FC}"/>
              </a:ext>
            </a:extLst>
          </p:cNvPr>
          <p:cNvSpPr/>
          <p:nvPr userDrawn="1"/>
        </p:nvSpPr>
        <p:spPr>
          <a:xfrm>
            <a:off x="500876" y="415070"/>
            <a:ext cx="381985" cy="374211"/>
          </a:xfrm>
          <a:prstGeom prst="rect">
            <a:avLst/>
          </a:prstGeom>
          <a:solidFill>
            <a:srgbClr val="5C307E"/>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defTabSz="685766" eaLnBrk="1" fontAlgn="auto" hangingPunct="1">
              <a:spcBef>
                <a:spcPts val="0"/>
              </a:spcBef>
              <a:spcAft>
                <a:spcPts val="0"/>
              </a:spcAft>
            </a:pPr>
            <a:endParaRPr kumimoji="1" lang="zh-CN" altLang="en-US" sz="1400" dirty="0">
              <a:solidFill>
                <a:srgbClr val="5C307E"/>
              </a:solidFill>
            </a:endParaRPr>
          </a:p>
        </p:txBody>
      </p:sp>
      <p:cxnSp>
        <p:nvCxnSpPr>
          <p:cNvPr id="9" name="直线连接符 8">
            <a:extLst>
              <a:ext uri="{FF2B5EF4-FFF2-40B4-BE49-F238E27FC236}">
                <a16:creationId xmlns:a16="http://schemas.microsoft.com/office/drawing/2014/main" id="{2D64F221-C9B8-444F-9076-736EED2DA56E}"/>
              </a:ext>
            </a:extLst>
          </p:cNvPr>
          <p:cNvCxnSpPr>
            <a:cxnSpLocks/>
          </p:cNvCxnSpPr>
          <p:nvPr userDrawn="1"/>
        </p:nvCxnSpPr>
        <p:spPr>
          <a:xfrm>
            <a:off x="986093" y="933159"/>
            <a:ext cx="5471859" cy="0"/>
          </a:xfrm>
          <a:prstGeom prst="line">
            <a:avLst/>
          </a:prstGeom>
          <a:ln w="19050">
            <a:solidFill>
              <a:srgbClr val="5C307E"/>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F75304E3-D2BA-6B43-A9CA-868095E37E2C}"/>
              </a:ext>
            </a:extLst>
          </p:cNvPr>
          <p:cNvGrpSpPr/>
          <p:nvPr userDrawn="1"/>
        </p:nvGrpSpPr>
        <p:grpSpPr>
          <a:xfrm>
            <a:off x="7387089" y="633168"/>
            <a:ext cx="1471114" cy="156259"/>
            <a:chOff x="1368170" y="1165302"/>
            <a:chExt cx="4139947" cy="439737"/>
          </a:xfrm>
        </p:grpSpPr>
        <p:grpSp>
          <p:nvGrpSpPr>
            <p:cNvPr id="11" name="组合 10">
              <a:extLst>
                <a:ext uri="{FF2B5EF4-FFF2-40B4-BE49-F238E27FC236}">
                  <a16:creationId xmlns:a16="http://schemas.microsoft.com/office/drawing/2014/main" id="{C6BD9614-F72F-8A43-9314-4D110B22A613}"/>
                </a:ext>
              </a:extLst>
            </p:cNvPr>
            <p:cNvGrpSpPr/>
            <p:nvPr/>
          </p:nvGrpSpPr>
          <p:grpSpPr>
            <a:xfrm>
              <a:off x="1368170" y="1165302"/>
              <a:ext cx="550582" cy="439737"/>
              <a:chOff x="1368170" y="664579"/>
              <a:chExt cx="550582" cy="439737"/>
            </a:xfrm>
          </p:grpSpPr>
          <p:sp>
            <p:nvSpPr>
              <p:cNvPr id="22" name="Freeform 1">
                <a:extLst>
                  <a:ext uri="{FF2B5EF4-FFF2-40B4-BE49-F238E27FC236}">
                    <a16:creationId xmlns:a16="http://schemas.microsoft.com/office/drawing/2014/main" id="{17E3AC1A-2BCC-CA46-AC9B-ECC6AD4DD9B6}"/>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solidFill>
                <a:srgbClr val="D7222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3" name="Freeform 2">
                <a:extLst>
                  <a:ext uri="{FF2B5EF4-FFF2-40B4-BE49-F238E27FC236}">
                    <a16:creationId xmlns:a16="http://schemas.microsoft.com/office/drawing/2014/main" id="{8FC97171-0F8A-6B4A-BC04-4A83196EEE71}"/>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solidFill>
                <a:srgbClr val="DD4A1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4" name="Freeform 3">
                <a:extLst>
                  <a:ext uri="{FF2B5EF4-FFF2-40B4-BE49-F238E27FC236}">
                    <a16:creationId xmlns:a16="http://schemas.microsoft.com/office/drawing/2014/main" id="{2486AB9B-C9E8-E94F-B7E8-57CD96498467}"/>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solidFill>
                <a:srgbClr val="EA741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5" name="Freeform 4">
                <a:extLst>
                  <a:ext uri="{FF2B5EF4-FFF2-40B4-BE49-F238E27FC236}">
                    <a16:creationId xmlns:a16="http://schemas.microsoft.com/office/drawing/2014/main" id="{18A408D8-23CF-864B-9403-912ED0D24EDB}"/>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solidFill>
                <a:srgbClr val="F6C40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6" name="Freeform 5">
                <a:extLst>
                  <a:ext uri="{FF2B5EF4-FFF2-40B4-BE49-F238E27FC236}">
                    <a16:creationId xmlns:a16="http://schemas.microsoft.com/office/drawing/2014/main" id="{77D66A57-5273-854B-AD7C-A91B6BFF4D68}"/>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7" name="Freeform 6">
                <a:extLst>
                  <a:ext uri="{FF2B5EF4-FFF2-40B4-BE49-F238E27FC236}">
                    <a16:creationId xmlns:a16="http://schemas.microsoft.com/office/drawing/2014/main" id="{9AD37317-D84E-444B-88EB-8CF2CC57CC4B}"/>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solidFill>
                <a:srgbClr val="157C5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8" name="Freeform 7">
                <a:extLst>
                  <a:ext uri="{FF2B5EF4-FFF2-40B4-BE49-F238E27FC236}">
                    <a16:creationId xmlns:a16="http://schemas.microsoft.com/office/drawing/2014/main" id="{069D0FB6-7378-5344-B149-1899961AC549}"/>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solidFill>
                <a:srgbClr val="04944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9" name="Freeform 8">
                <a:extLst>
                  <a:ext uri="{FF2B5EF4-FFF2-40B4-BE49-F238E27FC236}">
                    <a16:creationId xmlns:a16="http://schemas.microsoft.com/office/drawing/2014/main" id="{3084061A-A4AC-BE42-8E46-F3BEBCC64BF5}"/>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solidFill>
                <a:srgbClr val="48A83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30" name="Freeform 9">
                <a:extLst>
                  <a:ext uri="{FF2B5EF4-FFF2-40B4-BE49-F238E27FC236}">
                    <a16:creationId xmlns:a16="http://schemas.microsoft.com/office/drawing/2014/main" id="{F3560C95-0398-8848-953C-C870AD870704}"/>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solidFill>
                <a:srgbClr val="B2CE2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31" name="Freeform 10">
                <a:extLst>
                  <a:ext uri="{FF2B5EF4-FFF2-40B4-BE49-F238E27FC236}">
                    <a16:creationId xmlns:a16="http://schemas.microsoft.com/office/drawing/2014/main" id="{FC10BBCE-A81E-674D-90E5-1E60F8B244E1}"/>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32" name="Freeform 11">
                <a:extLst>
                  <a:ext uri="{FF2B5EF4-FFF2-40B4-BE49-F238E27FC236}">
                    <a16:creationId xmlns:a16="http://schemas.microsoft.com/office/drawing/2014/main" id="{7825D298-25D2-B645-9DE4-6B4AC2DAF418}"/>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a typeface="等线"/>
                </a:endParaRPr>
              </a:p>
            </p:txBody>
          </p:sp>
        </p:grpSp>
        <p:grpSp>
          <p:nvGrpSpPr>
            <p:cNvPr id="12" name="组合 11">
              <a:extLst>
                <a:ext uri="{FF2B5EF4-FFF2-40B4-BE49-F238E27FC236}">
                  <a16:creationId xmlns:a16="http://schemas.microsoft.com/office/drawing/2014/main" id="{1AB322FF-E82E-B849-A67E-8885F84F1B80}"/>
                </a:ext>
              </a:extLst>
            </p:cNvPr>
            <p:cNvGrpSpPr/>
            <p:nvPr/>
          </p:nvGrpSpPr>
          <p:grpSpPr>
            <a:xfrm>
              <a:off x="2028870" y="1197389"/>
              <a:ext cx="3479247" cy="365353"/>
              <a:chOff x="2028870" y="696666"/>
              <a:chExt cx="3479247" cy="365353"/>
            </a:xfrm>
            <a:solidFill>
              <a:schemeClr val="bg1">
                <a:lumMod val="50000"/>
              </a:schemeClr>
            </a:solidFill>
          </p:grpSpPr>
          <p:sp>
            <p:nvSpPr>
              <p:cNvPr id="13" name="Freeform 12">
                <a:extLst>
                  <a:ext uri="{FF2B5EF4-FFF2-40B4-BE49-F238E27FC236}">
                    <a16:creationId xmlns:a16="http://schemas.microsoft.com/office/drawing/2014/main" id="{939245C7-932E-A84A-81EC-0A53746F9A2E}"/>
                  </a:ext>
                </a:extLst>
              </p:cNvPr>
              <p:cNvSpPr>
                <a:spLocks noChangeArrowheads="1"/>
              </p:cNvSpPr>
              <p:nvPr/>
            </p:nvSpPr>
            <p:spPr bwMode="auto">
              <a:xfrm>
                <a:off x="2028870" y="697395"/>
                <a:ext cx="358061" cy="363166"/>
              </a:xfrm>
              <a:custGeom>
                <a:avLst/>
                <a:gdLst>
                  <a:gd name="T0" fmla="*/ 121 w 2165"/>
                  <a:gd name="T1" fmla="*/ 758 h 2195"/>
                  <a:gd name="T2" fmla="*/ 0 w 2165"/>
                  <a:gd name="T3" fmla="*/ 758 h 2195"/>
                  <a:gd name="T4" fmla="*/ 0 w 2165"/>
                  <a:gd name="T5" fmla="*/ 582 h 2195"/>
                  <a:gd name="T6" fmla="*/ 463 w 2165"/>
                  <a:gd name="T7" fmla="*/ 582 h 2195"/>
                  <a:gd name="T8" fmla="*/ 463 w 2165"/>
                  <a:gd name="T9" fmla="*/ 1982 h 2195"/>
                  <a:gd name="T10" fmla="*/ 620 w 2165"/>
                  <a:gd name="T11" fmla="*/ 1982 h 2195"/>
                  <a:gd name="T12" fmla="*/ 620 w 2165"/>
                  <a:gd name="T13" fmla="*/ 2157 h 2195"/>
                  <a:gd name="T14" fmla="*/ 121 w 2165"/>
                  <a:gd name="T15" fmla="*/ 2157 h 2195"/>
                  <a:gd name="T16" fmla="*/ 121 w 2165"/>
                  <a:gd name="T17" fmla="*/ 758 h 2195"/>
                  <a:gd name="T18" fmla="*/ 467 w 2165"/>
                  <a:gd name="T19" fmla="*/ 51 h 2195"/>
                  <a:gd name="T20" fmla="*/ 467 w 2165"/>
                  <a:gd name="T21" fmla="*/ 462 h 2195"/>
                  <a:gd name="T22" fmla="*/ 121 w 2165"/>
                  <a:gd name="T23" fmla="*/ 462 h 2195"/>
                  <a:gd name="T24" fmla="*/ 121 w 2165"/>
                  <a:gd name="T25" fmla="*/ 51 h 2195"/>
                  <a:gd name="T26" fmla="*/ 467 w 2165"/>
                  <a:gd name="T27" fmla="*/ 51 h 2195"/>
                  <a:gd name="T28" fmla="*/ 629 w 2165"/>
                  <a:gd name="T29" fmla="*/ 906 h 2195"/>
                  <a:gd name="T30" fmla="*/ 629 w 2165"/>
                  <a:gd name="T31" fmla="*/ 730 h 2195"/>
                  <a:gd name="T32" fmla="*/ 1221 w 2165"/>
                  <a:gd name="T33" fmla="*/ 730 h 2195"/>
                  <a:gd name="T34" fmla="*/ 1221 w 2165"/>
                  <a:gd name="T35" fmla="*/ 0 h 2195"/>
                  <a:gd name="T36" fmla="*/ 1563 w 2165"/>
                  <a:gd name="T37" fmla="*/ 0 h 2195"/>
                  <a:gd name="T38" fmla="*/ 1563 w 2165"/>
                  <a:gd name="T39" fmla="*/ 730 h 2195"/>
                  <a:gd name="T40" fmla="*/ 2164 w 2165"/>
                  <a:gd name="T41" fmla="*/ 730 h 2195"/>
                  <a:gd name="T42" fmla="*/ 2164 w 2165"/>
                  <a:gd name="T43" fmla="*/ 906 h 2195"/>
                  <a:gd name="T44" fmla="*/ 1563 w 2165"/>
                  <a:gd name="T45" fmla="*/ 906 h 2195"/>
                  <a:gd name="T46" fmla="*/ 1563 w 2165"/>
                  <a:gd name="T47" fmla="*/ 2194 h 2195"/>
                  <a:gd name="T48" fmla="*/ 1221 w 2165"/>
                  <a:gd name="T49" fmla="*/ 2194 h 2195"/>
                  <a:gd name="T50" fmla="*/ 1221 w 2165"/>
                  <a:gd name="T51" fmla="*/ 906 h 2195"/>
                  <a:gd name="T52" fmla="*/ 629 w 2165"/>
                  <a:gd name="T53" fmla="*/ 90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5" h="2195">
                    <a:moveTo>
                      <a:pt x="121" y="758"/>
                    </a:moveTo>
                    <a:lnTo>
                      <a:pt x="0" y="758"/>
                    </a:lnTo>
                    <a:lnTo>
                      <a:pt x="0" y="582"/>
                    </a:lnTo>
                    <a:lnTo>
                      <a:pt x="463" y="582"/>
                    </a:lnTo>
                    <a:lnTo>
                      <a:pt x="463" y="1982"/>
                    </a:lnTo>
                    <a:lnTo>
                      <a:pt x="620" y="1982"/>
                    </a:lnTo>
                    <a:lnTo>
                      <a:pt x="620" y="2157"/>
                    </a:lnTo>
                    <a:lnTo>
                      <a:pt x="121" y="2157"/>
                    </a:lnTo>
                    <a:lnTo>
                      <a:pt x="121" y="758"/>
                    </a:lnTo>
                    <a:close/>
                    <a:moveTo>
                      <a:pt x="467" y="51"/>
                    </a:moveTo>
                    <a:lnTo>
                      <a:pt x="467" y="462"/>
                    </a:lnTo>
                    <a:lnTo>
                      <a:pt x="121" y="462"/>
                    </a:lnTo>
                    <a:lnTo>
                      <a:pt x="121" y="51"/>
                    </a:lnTo>
                    <a:lnTo>
                      <a:pt x="467" y="51"/>
                    </a:lnTo>
                    <a:close/>
                    <a:moveTo>
                      <a:pt x="629" y="906"/>
                    </a:moveTo>
                    <a:lnTo>
                      <a:pt x="629" y="730"/>
                    </a:lnTo>
                    <a:lnTo>
                      <a:pt x="1221" y="730"/>
                    </a:lnTo>
                    <a:lnTo>
                      <a:pt x="1221" y="0"/>
                    </a:lnTo>
                    <a:lnTo>
                      <a:pt x="1563" y="0"/>
                    </a:lnTo>
                    <a:lnTo>
                      <a:pt x="1563" y="730"/>
                    </a:lnTo>
                    <a:lnTo>
                      <a:pt x="2164" y="730"/>
                    </a:lnTo>
                    <a:lnTo>
                      <a:pt x="2164" y="906"/>
                    </a:lnTo>
                    <a:lnTo>
                      <a:pt x="1563" y="906"/>
                    </a:lnTo>
                    <a:lnTo>
                      <a:pt x="1563" y="2194"/>
                    </a:lnTo>
                    <a:lnTo>
                      <a:pt x="1221" y="2194"/>
                    </a:lnTo>
                    <a:lnTo>
                      <a:pt x="1221" y="906"/>
                    </a:lnTo>
                    <a:lnTo>
                      <a:pt x="629" y="90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4" name="Freeform 13">
                <a:extLst>
                  <a:ext uri="{FF2B5EF4-FFF2-40B4-BE49-F238E27FC236}">
                    <a16:creationId xmlns:a16="http://schemas.microsoft.com/office/drawing/2014/main" id="{09FAD7D1-6766-4344-BAA4-F13F7EAB76F7}"/>
                  </a:ext>
                </a:extLst>
              </p:cNvPr>
              <p:cNvSpPr>
                <a:spLocks noChangeArrowheads="1"/>
              </p:cNvSpPr>
              <p:nvPr/>
            </p:nvSpPr>
            <p:spPr bwMode="auto">
              <a:xfrm>
                <a:off x="2417559" y="696666"/>
                <a:ext cx="357332" cy="364625"/>
              </a:xfrm>
              <a:custGeom>
                <a:avLst/>
                <a:gdLst>
                  <a:gd name="T0" fmla="*/ 583 w 2161"/>
                  <a:gd name="T1" fmla="*/ 379 h 2205"/>
                  <a:gd name="T2" fmla="*/ 458 w 2161"/>
                  <a:gd name="T3" fmla="*/ 287 h 2205"/>
                  <a:gd name="T4" fmla="*/ 0 w 2161"/>
                  <a:gd name="T5" fmla="*/ 379 h 2205"/>
                  <a:gd name="T6" fmla="*/ 662 w 2161"/>
                  <a:gd name="T7" fmla="*/ 0 h 2205"/>
                  <a:gd name="T8" fmla="*/ 1087 w 2161"/>
                  <a:gd name="T9" fmla="*/ 111 h 2205"/>
                  <a:gd name="T10" fmla="*/ 916 w 2161"/>
                  <a:gd name="T11" fmla="*/ 287 h 2205"/>
                  <a:gd name="T12" fmla="*/ 675 w 2161"/>
                  <a:gd name="T13" fmla="*/ 1691 h 2205"/>
                  <a:gd name="T14" fmla="*/ 1545 w 2161"/>
                  <a:gd name="T15" fmla="*/ 1811 h 2205"/>
                  <a:gd name="T16" fmla="*/ 1887 w 2161"/>
                  <a:gd name="T17" fmla="*/ 1691 h 2205"/>
                  <a:gd name="T18" fmla="*/ 2150 w 2161"/>
                  <a:gd name="T19" fmla="*/ 1811 h 2205"/>
                  <a:gd name="T20" fmla="*/ 1887 w 2161"/>
                  <a:gd name="T21" fmla="*/ 1987 h 2205"/>
                  <a:gd name="T22" fmla="*/ 1545 w 2161"/>
                  <a:gd name="T23" fmla="*/ 2204 h 2205"/>
                  <a:gd name="T24" fmla="*/ 652 w 2161"/>
                  <a:gd name="T25" fmla="*/ 1987 h 2205"/>
                  <a:gd name="T26" fmla="*/ 144 w 2161"/>
                  <a:gd name="T27" fmla="*/ 2204 h 2205"/>
                  <a:gd name="T28" fmla="*/ 47 w 2161"/>
                  <a:gd name="T29" fmla="*/ 1987 h 2205"/>
                  <a:gd name="T30" fmla="*/ 333 w 2161"/>
                  <a:gd name="T31" fmla="*/ 1811 h 2205"/>
                  <a:gd name="T32" fmla="*/ 675 w 2161"/>
                  <a:gd name="T33" fmla="*/ 1691 h 2205"/>
                  <a:gd name="T34" fmla="*/ 2100 w 2161"/>
                  <a:gd name="T35" fmla="*/ 448 h 2205"/>
                  <a:gd name="T36" fmla="*/ 102 w 2161"/>
                  <a:gd name="T37" fmla="*/ 1622 h 2205"/>
                  <a:gd name="T38" fmla="*/ 444 w 2161"/>
                  <a:gd name="T39" fmla="*/ 781 h 2205"/>
                  <a:gd name="T40" fmla="*/ 1757 w 2161"/>
                  <a:gd name="T41" fmla="*/ 624 h 2205"/>
                  <a:gd name="T42" fmla="*/ 444 w 2161"/>
                  <a:gd name="T43" fmla="*/ 781 h 2205"/>
                  <a:gd name="T44" fmla="*/ 1757 w 2161"/>
                  <a:gd name="T45" fmla="*/ 1114 h 2205"/>
                  <a:gd name="T46" fmla="*/ 444 w 2161"/>
                  <a:gd name="T47" fmla="*/ 957 h 2205"/>
                  <a:gd name="T48" fmla="*/ 1757 w 2161"/>
                  <a:gd name="T49" fmla="*/ 1289 h 2205"/>
                  <a:gd name="T50" fmla="*/ 444 w 2161"/>
                  <a:gd name="T51" fmla="*/ 1446 h 2205"/>
                  <a:gd name="T52" fmla="*/ 1757 w 2161"/>
                  <a:gd name="T53" fmla="*/ 1289 h 2205"/>
                  <a:gd name="T54" fmla="*/ 1041 w 2161"/>
                  <a:gd name="T55" fmla="*/ 379 h 2205"/>
                  <a:gd name="T56" fmla="*/ 1688 w 2161"/>
                  <a:gd name="T57" fmla="*/ 0 h 2205"/>
                  <a:gd name="T58" fmla="*/ 2160 w 2161"/>
                  <a:gd name="T59" fmla="*/ 111 h 2205"/>
                  <a:gd name="T60" fmla="*/ 1998 w 2161"/>
                  <a:gd name="T61" fmla="*/ 287 h 2205"/>
                  <a:gd name="T62" fmla="*/ 1646 w 2161"/>
                  <a:gd name="T63" fmla="*/ 379 h 2205"/>
                  <a:gd name="T64" fmla="*/ 1508 w 2161"/>
                  <a:gd name="T65" fmla="*/ 287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61" h="2205">
                    <a:moveTo>
                      <a:pt x="990" y="379"/>
                    </a:moveTo>
                    <a:lnTo>
                      <a:pt x="583" y="379"/>
                    </a:lnTo>
                    <a:lnTo>
                      <a:pt x="509" y="287"/>
                    </a:lnTo>
                    <a:lnTo>
                      <a:pt x="458" y="287"/>
                    </a:lnTo>
                    <a:lnTo>
                      <a:pt x="389" y="379"/>
                    </a:lnTo>
                    <a:lnTo>
                      <a:pt x="0" y="379"/>
                    </a:lnTo>
                    <a:lnTo>
                      <a:pt x="273" y="0"/>
                    </a:lnTo>
                    <a:lnTo>
                      <a:pt x="662" y="0"/>
                    </a:lnTo>
                    <a:lnTo>
                      <a:pt x="592" y="111"/>
                    </a:lnTo>
                    <a:lnTo>
                      <a:pt x="1087" y="111"/>
                    </a:lnTo>
                    <a:lnTo>
                      <a:pt x="1087" y="287"/>
                    </a:lnTo>
                    <a:lnTo>
                      <a:pt x="916" y="287"/>
                    </a:lnTo>
                    <a:lnTo>
                      <a:pt x="990" y="379"/>
                    </a:lnTo>
                    <a:close/>
                    <a:moveTo>
                      <a:pt x="675" y="1691"/>
                    </a:moveTo>
                    <a:lnTo>
                      <a:pt x="675" y="1811"/>
                    </a:lnTo>
                    <a:lnTo>
                      <a:pt x="1545" y="1811"/>
                    </a:lnTo>
                    <a:lnTo>
                      <a:pt x="1545" y="1691"/>
                    </a:lnTo>
                    <a:lnTo>
                      <a:pt x="1887" y="1691"/>
                    </a:lnTo>
                    <a:lnTo>
                      <a:pt x="1887" y="1811"/>
                    </a:lnTo>
                    <a:lnTo>
                      <a:pt x="2150" y="1811"/>
                    </a:lnTo>
                    <a:lnTo>
                      <a:pt x="2150" y="1987"/>
                    </a:lnTo>
                    <a:lnTo>
                      <a:pt x="1887" y="1987"/>
                    </a:lnTo>
                    <a:lnTo>
                      <a:pt x="1887" y="2204"/>
                    </a:lnTo>
                    <a:lnTo>
                      <a:pt x="1545" y="2204"/>
                    </a:lnTo>
                    <a:lnTo>
                      <a:pt x="1545" y="1987"/>
                    </a:lnTo>
                    <a:lnTo>
                      <a:pt x="652" y="1987"/>
                    </a:lnTo>
                    <a:lnTo>
                      <a:pt x="527" y="2204"/>
                    </a:lnTo>
                    <a:lnTo>
                      <a:pt x="144" y="2204"/>
                    </a:lnTo>
                    <a:lnTo>
                      <a:pt x="282" y="1987"/>
                    </a:lnTo>
                    <a:lnTo>
                      <a:pt x="47" y="1987"/>
                    </a:lnTo>
                    <a:lnTo>
                      <a:pt x="47" y="1811"/>
                    </a:lnTo>
                    <a:lnTo>
                      <a:pt x="333" y="1811"/>
                    </a:lnTo>
                    <a:lnTo>
                      <a:pt x="333" y="1691"/>
                    </a:lnTo>
                    <a:lnTo>
                      <a:pt x="675" y="1691"/>
                    </a:lnTo>
                    <a:close/>
                    <a:moveTo>
                      <a:pt x="102" y="448"/>
                    </a:moveTo>
                    <a:lnTo>
                      <a:pt x="2100" y="448"/>
                    </a:lnTo>
                    <a:lnTo>
                      <a:pt x="2100" y="1622"/>
                    </a:lnTo>
                    <a:lnTo>
                      <a:pt x="102" y="1622"/>
                    </a:lnTo>
                    <a:lnTo>
                      <a:pt x="102" y="448"/>
                    </a:lnTo>
                    <a:close/>
                    <a:moveTo>
                      <a:pt x="444" y="781"/>
                    </a:moveTo>
                    <a:lnTo>
                      <a:pt x="1757" y="781"/>
                    </a:lnTo>
                    <a:lnTo>
                      <a:pt x="1757" y="624"/>
                    </a:lnTo>
                    <a:lnTo>
                      <a:pt x="444" y="624"/>
                    </a:lnTo>
                    <a:lnTo>
                      <a:pt x="444" y="781"/>
                    </a:lnTo>
                    <a:close/>
                    <a:moveTo>
                      <a:pt x="444" y="1114"/>
                    </a:moveTo>
                    <a:lnTo>
                      <a:pt x="1757" y="1114"/>
                    </a:lnTo>
                    <a:lnTo>
                      <a:pt x="1757" y="957"/>
                    </a:lnTo>
                    <a:lnTo>
                      <a:pt x="444" y="957"/>
                    </a:lnTo>
                    <a:lnTo>
                      <a:pt x="444" y="1114"/>
                    </a:lnTo>
                    <a:close/>
                    <a:moveTo>
                      <a:pt x="1757" y="1289"/>
                    </a:moveTo>
                    <a:lnTo>
                      <a:pt x="444" y="1289"/>
                    </a:lnTo>
                    <a:lnTo>
                      <a:pt x="444" y="1446"/>
                    </a:lnTo>
                    <a:lnTo>
                      <a:pt x="1757" y="1446"/>
                    </a:lnTo>
                    <a:lnTo>
                      <a:pt x="1757" y="1289"/>
                    </a:lnTo>
                    <a:close/>
                    <a:moveTo>
                      <a:pt x="1434" y="379"/>
                    </a:moveTo>
                    <a:lnTo>
                      <a:pt x="1041" y="379"/>
                    </a:lnTo>
                    <a:lnTo>
                      <a:pt x="1313" y="0"/>
                    </a:lnTo>
                    <a:lnTo>
                      <a:pt x="1688" y="0"/>
                    </a:lnTo>
                    <a:lnTo>
                      <a:pt x="1609" y="111"/>
                    </a:lnTo>
                    <a:lnTo>
                      <a:pt x="2160" y="111"/>
                    </a:lnTo>
                    <a:lnTo>
                      <a:pt x="2160" y="287"/>
                    </a:lnTo>
                    <a:lnTo>
                      <a:pt x="1998" y="287"/>
                    </a:lnTo>
                    <a:lnTo>
                      <a:pt x="2072" y="379"/>
                    </a:lnTo>
                    <a:lnTo>
                      <a:pt x="1646" y="379"/>
                    </a:lnTo>
                    <a:lnTo>
                      <a:pt x="1572" y="287"/>
                    </a:lnTo>
                    <a:lnTo>
                      <a:pt x="1508" y="287"/>
                    </a:lnTo>
                    <a:lnTo>
                      <a:pt x="1434" y="37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5" name="Freeform 14">
                <a:extLst>
                  <a:ext uri="{FF2B5EF4-FFF2-40B4-BE49-F238E27FC236}">
                    <a16:creationId xmlns:a16="http://schemas.microsoft.com/office/drawing/2014/main" id="{A3F469B6-43A0-3142-B44A-FCAEEFFB11A0}"/>
                  </a:ext>
                </a:extLst>
              </p:cNvPr>
              <p:cNvSpPr>
                <a:spLocks noChangeArrowheads="1"/>
              </p:cNvSpPr>
              <p:nvPr/>
            </p:nvSpPr>
            <p:spPr bwMode="auto">
              <a:xfrm>
                <a:off x="2810625" y="696666"/>
                <a:ext cx="363895" cy="364625"/>
              </a:xfrm>
              <a:custGeom>
                <a:avLst/>
                <a:gdLst>
                  <a:gd name="T0" fmla="*/ 0 w 2202"/>
                  <a:gd name="T1" fmla="*/ 2019 h 2205"/>
                  <a:gd name="T2" fmla="*/ 74 w 2202"/>
                  <a:gd name="T3" fmla="*/ 661 h 2205"/>
                  <a:gd name="T4" fmla="*/ 310 w 2202"/>
                  <a:gd name="T5" fmla="*/ 661 h 2205"/>
                  <a:gd name="T6" fmla="*/ 231 w 2202"/>
                  <a:gd name="T7" fmla="*/ 2019 h 2205"/>
                  <a:gd name="T8" fmla="*/ 0 w 2202"/>
                  <a:gd name="T9" fmla="*/ 2019 h 2205"/>
                  <a:gd name="T10" fmla="*/ 939 w 2202"/>
                  <a:gd name="T11" fmla="*/ 439 h 2205"/>
                  <a:gd name="T12" fmla="*/ 684 w 2202"/>
                  <a:gd name="T13" fmla="*/ 439 h 2205"/>
                  <a:gd name="T14" fmla="*/ 684 w 2202"/>
                  <a:gd name="T15" fmla="*/ 2204 h 2205"/>
                  <a:gd name="T16" fmla="*/ 361 w 2202"/>
                  <a:gd name="T17" fmla="*/ 2204 h 2205"/>
                  <a:gd name="T18" fmla="*/ 361 w 2202"/>
                  <a:gd name="T19" fmla="*/ 439 h 2205"/>
                  <a:gd name="T20" fmla="*/ 28 w 2202"/>
                  <a:gd name="T21" fmla="*/ 439 h 2205"/>
                  <a:gd name="T22" fmla="*/ 28 w 2202"/>
                  <a:gd name="T23" fmla="*/ 264 h 2205"/>
                  <a:gd name="T24" fmla="*/ 361 w 2202"/>
                  <a:gd name="T25" fmla="*/ 264 h 2205"/>
                  <a:gd name="T26" fmla="*/ 361 w 2202"/>
                  <a:gd name="T27" fmla="*/ 0 h 2205"/>
                  <a:gd name="T28" fmla="*/ 684 w 2202"/>
                  <a:gd name="T29" fmla="*/ 0 h 2205"/>
                  <a:gd name="T30" fmla="*/ 684 w 2202"/>
                  <a:gd name="T31" fmla="*/ 264 h 2205"/>
                  <a:gd name="T32" fmla="*/ 939 w 2202"/>
                  <a:gd name="T33" fmla="*/ 264 h 2205"/>
                  <a:gd name="T34" fmla="*/ 939 w 2202"/>
                  <a:gd name="T35" fmla="*/ 439 h 2205"/>
                  <a:gd name="T36" fmla="*/ 939 w 2202"/>
                  <a:gd name="T37" fmla="*/ 661 h 2205"/>
                  <a:gd name="T38" fmla="*/ 939 w 2202"/>
                  <a:gd name="T39" fmla="*/ 1686 h 2205"/>
                  <a:gd name="T40" fmla="*/ 735 w 2202"/>
                  <a:gd name="T41" fmla="*/ 1686 h 2205"/>
                  <a:gd name="T42" fmla="*/ 735 w 2202"/>
                  <a:gd name="T43" fmla="*/ 661 h 2205"/>
                  <a:gd name="T44" fmla="*/ 939 w 2202"/>
                  <a:gd name="T45" fmla="*/ 661 h 2205"/>
                  <a:gd name="T46" fmla="*/ 1022 w 2202"/>
                  <a:gd name="T47" fmla="*/ 1594 h 2205"/>
                  <a:gd name="T48" fmla="*/ 1022 w 2202"/>
                  <a:gd name="T49" fmla="*/ 42 h 2205"/>
                  <a:gd name="T50" fmla="*/ 1988 w 2202"/>
                  <a:gd name="T51" fmla="*/ 42 h 2205"/>
                  <a:gd name="T52" fmla="*/ 1988 w 2202"/>
                  <a:gd name="T53" fmla="*/ 2033 h 2205"/>
                  <a:gd name="T54" fmla="*/ 2201 w 2202"/>
                  <a:gd name="T55" fmla="*/ 2033 h 2205"/>
                  <a:gd name="T56" fmla="*/ 2201 w 2202"/>
                  <a:gd name="T57" fmla="*/ 2204 h 2205"/>
                  <a:gd name="T58" fmla="*/ 1665 w 2202"/>
                  <a:gd name="T59" fmla="*/ 2204 h 2205"/>
                  <a:gd name="T60" fmla="*/ 1665 w 2202"/>
                  <a:gd name="T61" fmla="*/ 217 h 2205"/>
                  <a:gd name="T62" fmla="*/ 1355 w 2202"/>
                  <a:gd name="T63" fmla="*/ 217 h 2205"/>
                  <a:gd name="T64" fmla="*/ 1355 w 2202"/>
                  <a:gd name="T65" fmla="*/ 1668 h 2205"/>
                  <a:gd name="T66" fmla="*/ 1198 w 2202"/>
                  <a:gd name="T67" fmla="*/ 2204 h 2205"/>
                  <a:gd name="T68" fmla="*/ 851 w 2202"/>
                  <a:gd name="T69" fmla="*/ 2204 h 2205"/>
                  <a:gd name="T70" fmla="*/ 1022 w 2202"/>
                  <a:gd name="T71" fmla="*/ 1594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02" h="2205">
                    <a:moveTo>
                      <a:pt x="0" y="2019"/>
                    </a:moveTo>
                    <a:lnTo>
                      <a:pt x="74" y="661"/>
                    </a:lnTo>
                    <a:lnTo>
                      <a:pt x="310" y="661"/>
                    </a:lnTo>
                    <a:lnTo>
                      <a:pt x="231" y="2019"/>
                    </a:lnTo>
                    <a:lnTo>
                      <a:pt x="0" y="2019"/>
                    </a:lnTo>
                    <a:close/>
                    <a:moveTo>
                      <a:pt x="939" y="439"/>
                    </a:moveTo>
                    <a:lnTo>
                      <a:pt x="684" y="439"/>
                    </a:lnTo>
                    <a:lnTo>
                      <a:pt x="684" y="2204"/>
                    </a:lnTo>
                    <a:lnTo>
                      <a:pt x="361" y="2204"/>
                    </a:lnTo>
                    <a:lnTo>
                      <a:pt x="361" y="439"/>
                    </a:lnTo>
                    <a:lnTo>
                      <a:pt x="28" y="439"/>
                    </a:lnTo>
                    <a:lnTo>
                      <a:pt x="28" y="264"/>
                    </a:lnTo>
                    <a:lnTo>
                      <a:pt x="361" y="264"/>
                    </a:lnTo>
                    <a:lnTo>
                      <a:pt x="361" y="0"/>
                    </a:lnTo>
                    <a:lnTo>
                      <a:pt x="684" y="0"/>
                    </a:lnTo>
                    <a:lnTo>
                      <a:pt x="684" y="264"/>
                    </a:lnTo>
                    <a:lnTo>
                      <a:pt x="939" y="264"/>
                    </a:lnTo>
                    <a:lnTo>
                      <a:pt x="939" y="439"/>
                    </a:lnTo>
                    <a:close/>
                    <a:moveTo>
                      <a:pt x="939" y="661"/>
                    </a:moveTo>
                    <a:lnTo>
                      <a:pt x="939" y="1686"/>
                    </a:lnTo>
                    <a:lnTo>
                      <a:pt x="735" y="1686"/>
                    </a:lnTo>
                    <a:lnTo>
                      <a:pt x="735" y="661"/>
                    </a:lnTo>
                    <a:lnTo>
                      <a:pt x="939" y="661"/>
                    </a:lnTo>
                    <a:close/>
                    <a:moveTo>
                      <a:pt x="1022" y="1594"/>
                    </a:moveTo>
                    <a:lnTo>
                      <a:pt x="1022" y="42"/>
                    </a:lnTo>
                    <a:lnTo>
                      <a:pt x="1988" y="42"/>
                    </a:lnTo>
                    <a:lnTo>
                      <a:pt x="1988" y="2033"/>
                    </a:lnTo>
                    <a:lnTo>
                      <a:pt x="2201" y="2033"/>
                    </a:lnTo>
                    <a:lnTo>
                      <a:pt x="2201" y="2204"/>
                    </a:lnTo>
                    <a:lnTo>
                      <a:pt x="1665" y="2204"/>
                    </a:lnTo>
                    <a:lnTo>
                      <a:pt x="1665" y="217"/>
                    </a:lnTo>
                    <a:lnTo>
                      <a:pt x="1355" y="217"/>
                    </a:lnTo>
                    <a:lnTo>
                      <a:pt x="1355" y="1668"/>
                    </a:lnTo>
                    <a:lnTo>
                      <a:pt x="1198" y="2204"/>
                    </a:lnTo>
                    <a:lnTo>
                      <a:pt x="851" y="2204"/>
                    </a:lnTo>
                    <a:lnTo>
                      <a:pt x="1022" y="1594"/>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6" name="Freeform 15">
                <a:extLst>
                  <a:ext uri="{FF2B5EF4-FFF2-40B4-BE49-F238E27FC236}">
                    <a16:creationId xmlns:a16="http://schemas.microsoft.com/office/drawing/2014/main" id="{939FDE59-FDA2-7D42-A573-9D861EDB611C}"/>
                  </a:ext>
                </a:extLst>
              </p:cNvPr>
              <p:cNvSpPr>
                <a:spLocks noChangeArrowheads="1"/>
              </p:cNvSpPr>
              <p:nvPr/>
            </p:nvSpPr>
            <p:spPr bwMode="auto">
              <a:xfrm>
                <a:off x="3212441" y="703958"/>
                <a:ext cx="339830" cy="358061"/>
              </a:xfrm>
              <a:custGeom>
                <a:avLst/>
                <a:gdLst>
                  <a:gd name="T0" fmla="*/ 1747 w 2053"/>
                  <a:gd name="T1" fmla="*/ 1982 h 2163"/>
                  <a:gd name="T2" fmla="*/ 1747 w 2053"/>
                  <a:gd name="T3" fmla="*/ 175 h 2163"/>
                  <a:gd name="T4" fmla="*/ 305 w 2053"/>
                  <a:gd name="T5" fmla="*/ 175 h 2163"/>
                  <a:gd name="T6" fmla="*/ 305 w 2053"/>
                  <a:gd name="T7" fmla="*/ 2162 h 2163"/>
                  <a:gd name="T8" fmla="*/ 0 w 2053"/>
                  <a:gd name="T9" fmla="*/ 2162 h 2163"/>
                  <a:gd name="T10" fmla="*/ 0 w 2053"/>
                  <a:gd name="T11" fmla="*/ 0 h 2163"/>
                  <a:gd name="T12" fmla="*/ 2052 w 2053"/>
                  <a:gd name="T13" fmla="*/ 0 h 2163"/>
                  <a:gd name="T14" fmla="*/ 2052 w 2053"/>
                  <a:gd name="T15" fmla="*/ 2162 h 2163"/>
                  <a:gd name="T16" fmla="*/ 1590 w 2053"/>
                  <a:gd name="T17" fmla="*/ 2162 h 2163"/>
                  <a:gd name="T18" fmla="*/ 1590 w 2053"/>
                  <a:gd name="T19" fmla="*/ 1982 h 2163"/>
                  <a:gd name="T20" fmla="*/ 1747 w 2053"/>
                  <a:gd name="T21" fmla="*/ 1982 h 2163"/>
                  <a:gd name="T22" fmla="*/ 791 w 2053"/>
                  <a:gd name="T23" fmla="*/ 1127 h 2163"/>
                  <a:gd name="T24" fmla="*/ 1017 w 2053"/>
                  <a:gd name="T25" fmla="*/ 1843 h 2163"/>
                  <a:gd name="T26" fmla="*/ 786 w 2053"/>
                  <a:gd name="T27" fmla="*/ 1843 h 2163"/>
                  <a:gd name="T28" fmla="*/ 680 w 2053"/>
                  <a:gd name="T29" fmla="*/ 1501 h 2163"/>
                  <a:gd name="T30" fmla="*/ 573 w 2053"/>
                  <a:gd name="T31" fmla="*/ 1843 h 2163"/>
                  <a:gd name="T32" fmla="*/ 347 w 2053"/>
                  <a:gd name="T33" fmla="*/ 1843 h 2163"/>
                  <a:gd name="T34" fmla="*/ 564 w 2053"/>
                  <a:gd name="T35" fmla="*/ 1136 h 2163"/>
                  <a:gd name="T36" fmla="*/ 338 w 2053"/>
                  <a:gd name="T37" fmla="*/ 430 h 2163"/>
                  <a:gd name="T38" fmla="*/ 569 w 2053"/>
                  <a:gd name="T39" fmla="*/ 430 h 2163"/>
                  <a:gd name="T40" fmla="*/ 675 w 2053"/>
                  <a:gd name="T41" fmla="*/ 767 h 2163"/>
                  <a:gd name="T42" fmla="*/ 777 w 2053"/>
                  <a:gd name="T43" fmla="*/ 430 h 2163"/>
                  <a:gd name="T44" fmla="*/ 1003 w 2053"/>
                  <a:gd name="T45" fmla="*/ 430 h 2163"/>
                  <a:gd name="T46" fmla="*/ 791 w 2053"/>
                  <a:gd name="T47" fmla="*/ 1127 h 2163"/>
                  <a:gd name="T48" fmla="*/ 1503 w 2053"/>
                  <a:gd name="T49" fmla="*/ 1127 h 2163"/>
                  <a:gd name="T50" fmla="*/ 1728 w 2053"/>
                  <a:gd name="T51" fmla="*/ 1843 h 2163"/>
                  <a:gd name="T52" fmla="*/ 1498 w 2053"/>
                  <a:gd name="T53" fmla="*/ 1843 h 2163"/>
                  <a:gd name="T54" fmla="*/ 1392 w 2053"/>
                  <a:gd name="T55" fmla="*/ 1501 h 2163"/>
                  <a:gd name="T56" fmla="*/ 1286 w 2053"/>
                  <a:gd name="T57" fmla="*/ 1843 h 2163"/>
                  <a:gd name="T58" fmla="*/ 1059 w 2053"/>
                  <a:gd name="T59" fmla="*/ 1843 h 2163"/>
                  <a:gd name="T60" fmla="*/ 1276 w 2053"/>
                  <a:gd name="T61" fmla="*/ 1136 h 2163"/>
                  <a:gd name="T62" fmla="*/ 1050 w 2053"/>
                  <a:gd name="T63" fmla="*/ 430 h 2163"/>
                  <a:gd name="T64" fmla="*/ 1281 w 2053"/>
                  <a:gd name="T65" fmla="*/ 430 h 2163"/>
                  <a:gd name="T66" fmla="*/ 1387 w 2053"/>
                  <a:gd name="T67" fmla="*/ 767 h 2163"/>
                  <a:gd name="T68" fmla="*/ 1489 w 2053"/>
                  <a:gd name="T69" fmla="*/ 430 h 2163"/>
                  <a:gd name="T70" fmla="*/ 1715 w 2053"/>
                  <a:gd name="T71" fmla="*/ 430 h 2163"/>
                  <a:gd name="T72" fmla="*/ 1503 w 2053"/>
                  <a:gd name="T73" fmla="*/ 1127 h 2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53" h="2163">
                    <a:moveTo>
                      <a:pt x="1747" y="1982"/>
                    </a:moveTo>
                    <a:lnTo>
                      <a:pt x="1747" y="175"/>
                    </a:lnTo>
                    <a:lnTo>
                      <a:pt x="305" y="175"/>
                    </a:lnTo>
                    <a:lnTo>
                      <a:pt x="305" y="2162"/>
                    </a:lnTo>
                    <a:lnTo>
                      <a:pt x="0" y="2162"/>
                    </a:lnTo>
                    <a:lnTo>
                      <a:pt x="0" y="0"/>
                    </a:lnTo>
                    <a:lnTo>
                      <a:pt x="2052" y="0"/>
                    </a:lnTo>
                    <a:lnTo>
                      <a:pt x="2052" y="2162"/>
                    </a:lnTo>
                    <a:lnTo>
                      <a:pt x="1590" y="2162"/>
                    </a:lnTo>
                    <a:lnTo>
                      <a:pt x="1590" y="1982"/>
                    </a:lnTo>
                    <a:lnTo>
                      <a:pt x="1747" y="1982"/>
                    </a:lnTo>
                    <a:close/>
                    <a:moveTo>
                      <a:pt x="791" y="1127"/>
                    </a:moveTo>
                    <a:lnTo>
                      <a:pt x="1017" y="1843"/>
                    </a:lnTo>
                    <a:lnTo>
                      <a:pt x="786" y="1843"/>
                    </a:lnTo>
                    <a:lnTo>
                      <a:pt x="680" y="1501"/>
                    </a:lnTo>
                    <a:lnTo>
                      <a:pt x="573" y="1843"/>
                    </a:lnTo>
                    <a:lnTo>
                      <a:pt x="347" y="1843"/>
                    </a:lnTo>
                    <a:lnTo>
                      <a:pt x="564" y="1136"/>
                    </a:lnTo>
                    <a:lnTo>
                      <a:pt x="338" y="430"/>
                    </a:lnTo>
                    <a:lnTo>
                      <a:pt x="569" y="430"/>
                    </a:lnTo>
                    <a:lnTo>
                      <a:pt x="675" y="767"/>
                    </a:lnTo>
                    <a:lnTo>
                      <a:pt x="777" y="430"/>
                    </a:lnTo>
                    <a:lnTo>
                      <a:pt x="1003" y="430"/>
                    </a:lnTo>
                    <a:lnTo>
                      <a:pt x="791" y="1127"/>
                    </a:lnTo>
                    <a:close/>
                    <a:moveTo>
                      <a:pt x="1503" y="1127"/>
                    </a:moveTo>
                    <a:lnTo>
                      <a:pt x="1728" y="1843"/>
                    </a:lnTo>
                    <a:lnTo>
                      <a:pt x="1498" y="1843"/>
                    </a:lnTo>
                    <a:lnTo>
                      <a:pt x="1392" y="1501"/>
                    </a:lnTo>
                    <a:lnTo>
                      <a:pt x="1286" y="1843"/>
                    </a:lnTo>
                    <a:lnTo>
                      <a:pt x="1059" y="1843"/>
                    </a:lnTo>
                    <a:lnTo>
                      <a:pt x="1276" y="1136"/>
                    </a:lnTo>
                    <a:lnTo>
                      <a:pt x="1050" y="430"/>
                    </a:lnTo>
                    <a:lnTo>
                      <a:pt x="1281" y="430"/>
                    </a:lnTo>
                    <a:lnTo>
                      <a:pt x="1387" y="767"/>
                    </a:lnTo>
                    <a:lnTo>
                      <a:pt x="1489" y="430"/>
                    </a:lnTo>
                    <a:lnTo>
                      <a:pt x="1715" y="430"/>
                    </a:lnTo>
                    <a:lnTo>
                      <a:pt x="1503" y="112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7" name="Freeform 16">
                <a:extLst>
                  <a:ext uri="{FF2B5EF4-FFF2-40B4-BE49-F238E27FC236}">
                    <a16:creationId xmlns:a16="http://schemas.microsoft.com/office/drawing/2014/main" id="{CC481843-8BD3-B44C-9129-7DD52746EE9B}"/>
                  </a:ext>
                </a:extLst>
              </p:cNvPr>
              <p:cNvSpPr>
                <a:spLocks noChangeArrowheads="1"/>
              </p:cNvSpPr>
              <p:nvPr/>
            </p:nvSpPr>
            <p:spPr bwMode="auto">
              <a:xfrm>
                <a:off x="3581441" y="696666"/>
                <a:ext cx="375564" cy="362437"/>
              </a:xfrm>
              <a:custGeom>
                <a:avLst/>
                <a:gdLst>
                  <a:gd name="T0" fmla="*/ 315 w 2272"/>
                  <a:gd name="T1" fmla="*/ 957 h 2191"/>
                  <a:gd name="T2" fmla="*/ 0 w 2272"/>
                  <a:gd name="T3" fmla="*/ 957 h 2191"/>
                  <a:gd name="T4" fmla="*/ 361 w 2272"/>
                  <a:gd name="T5" fmla="*/ 5 h 2191"/>
                  <a:gd name="T6" fmla="*/ 675 w 2272"/>
                  <a:gd name="T7" fmla="*/ 5 h 2191"/>
                  <a:gd name="T8" fmla="*/ 380 w 2272"/>
                  <a:gd name="T9" fmla="*/ 767 h 2191"/>
                  <a:gd name="T10" fmla="*/ 453 w 2272"/>
                  <a:gd name="T11" fmla="*/ 767 h 2191"/>
                  <a:gd name="T12" fmla="*/ 509 w 2272"/>
                  <a:gd name="T13" fmla="*/ 647 h 2191"/>
                  <a:gd name="T14" fmla="*/ 823 w 2272"/>
                  <a:gd name="T15" fmla="*/ 647 h 2191"/>
                  <a:gd name="T16" fmla="*/ 463 w 2272"/>
                  <a:gd name="T17" fmla="*/ 1492 h 2191"/>
                  <a:gd name="T18" fmla="*/ 754 w 2272"/>
                  <a:gd name="T19" fmla="*/ 1492 h 2191"/>
                  <a:gd name="T20" fmla="*/ 754 w 2272"/>
                  <a:gd name="T21" fmla="*/ 1677 h 2191"/>
                  <a:gd name="T22" fmla="*/ 366 w 2272"/>
                  <a:gd name="T23" fmla="*/ 1677 h 2191"/>
                  <a:gd name="T24" fmla="*/ 65 w 2272"/>
                  <a:gd name="T25" fmla="*/ 1677 h 2191"/>
                  <a:gd name="T26" fmla="*/ 375 w 2272"/>
                  <a:gd name="T27" fmla="*/ 957 h 2191"/>
                  <a:gd name="T28" fmla="*/ 315 w 2272"/>
                  <a:gd name="T29" fmla="*/ 957 h 2191"/>
                  <a:gd name="T30" fmla="*/ 763 w 2272"/>
                  <a:gd name="T31" fmla="*/ 1954 h 2191"/>
                  <a:gd name="T32" fmla="*/ 763 w 2272"/>
                  <a:gd name="T33" fmla="*/ 2130 h 2191"/>
                  <a:gd name="T34" fmla="*/ 84 w 2272"/>
                  <a:gd name="T35" fmla="*/ 2130 h 2191"/>
                  <a:gd name="T36" fmla="*/ 84 w 2272"/>
                  <a:gd name="T37" fmla="*/ 1954 h 2191"/>
                  <a:gd name="T38" fmla="*/ 763 w 2272"/>
                  <a:gd name="T39" fmla="*/ 1954 h 2191"/>
                  <a:gd name="T40" fmla="*/ 1831 w 2272"/>
                  <a:gd name="T41" fmla="*/ 1205 h 2191"/>
                  <a:gd name="T42" fmla="*/ 1614 w 2272"/>
                  <a:gd name="T43" fmla="*/ 994 h 2191"/>
                  <a:gd name="T44" fmla="*/ 1355 w 2272"/>
                  <a:gd name="T45" fmla="*/ 1205 h 2191"/>
                  <a:gd name="T46" fmla="*/ 884 w 2272"/>
                  <a:gd name="T47" fmla="*/ 1205 h 2191"/>
                  <a:gd name="T48" fmla="*/ 1392 w 2272"/>
                  <a:gd name="T49" fmla="*/ 781 h 2191"/>
                  <a:gd name="T50" fmla="*/ 1212 w 2272"/>
                  <a:gd name="T51" fmla="*/ 587 h 2191"/>
                  <a:gd name="T52" fmla="*/ 1179 w 2272"/>
                  <a:gd name="T53" fmla="*/ 684 h 2191"/>
                  <a:gd name="T54" fmla="*/ 842 w 2272"/>
                  <a:gd name="T55" fmla="*/ 684 h 2191"/>
                  <a:gd name="T56" fmla="*/ 1082 w 2272"/>
                  <a:gd name="T57" fmla="*/ 0 h 2191"/>
                  <a:gd name="T58" fmla="*/ 1420 w 2272"/>
                  <a:gd name="T59" fmla="*/ 0 h 2191"/>
                  <a:gd name="T60" fmla="*/ 1397 w 2272"/>
                  <a:gd name="T61" fmla="*/ 79 h 2191"/>
                  <a:gd name="T62" fmla="*/ 2174 w 2272"/>
                  <a:gd name="T63" fmla="*/ 79 h 2191"/>
                  <a:gd name="T64" fmla="*/ 2174 w 2272"/>
                  <a:gd name="T65" fmla="*/ 527 h 2191"/>
                  <a:gd name="T66" fmla="*/ 1864 w 2272"/>
                  <a:gd name="T67" fmla="*/ 795 h 2191"/>
                  <a:gd name="T68" fmla="*/ 2271 w 2272"/>
                  <a:gd name="T69" fmla="*/ 1205 h 2191"/>
                  <a:gd name="T70" fmla="*/ 1831 w 2272"/>
                  <a:gd name="T71" fmla="*/ 1205 h 2191"/>
                  <a:gd name="T72" fmla="*/ 934 w 2272"/>
                  <a:gd name="T73" fmla="*/ 2190 h 2191"/>
                  <a:gd name="T74" fmla="*/ 934 w 2272"/>
                  <a:gd name="T75" fmla="*/ 1303 h 2191"/>
                  <a:gd name="T76" fmla="*/ 2206 w 2272"/>
                  <a:gd name="T77" fmla="*/ 1303 h 2191"/>
                  <a:gd name="T78" fmla="*/ 2206 w 2272"/>
                  <a:gd name="T79" fmla="*/ 2190 h 2191"/>
                  <a:gd name="T80" fmla="*/ 934 w 2272"/>
                  <a:gd name="T81" fmla="*/ 2190 h 2191"/>
                  <a:gd name="T82" fmla="*/ 1522 w 2272"/>
                  <a:gd name="T83" fmla="*/ 467 h 2191"/>
                  <a:gd name="T84" fmla="*/ 1646 w 2272"/>
                  <a:gd name="T85" fmla="*/ 592 h 2191"/>
                  <a:gd name="T86" fmla="*/ 1892 w 2272"/>
                  <a:gd name="T87" fmla="*/ 379 h 2191"/>
                  <a:gd name="T88" fmla="*/ 1892 w 2272"/>
                  <a:gd name="T89" fmla="*/ 254 h 2191"/>
                  <a:gd name="T90" fmla="*/ 1332 w 2272"/>
                  <a:gd name="T91" fmla="*/ 254 h 2191"/>
                  <a:gd name="T92" fmla="*/ 1253 w 2272"/>
                  <a:gd name="T93" fmla="*/ 467 h 2191"/>
                  <a:gd name="T94" fmla="*/ 1522 w 2272"/>
                  <a:gd name="T95" fmla="*/ 467 h 2191"/>
                  <a:gd name="T96" fmla="*/ 1277 w 2272"/>
                  <a:gd name="T97" fmla="*/ 1478 h 2191"/>
                  <a:gd name="T98" fmla="*/ 1277 w 2272"/>
                  <a:gd name="T99" fmla="*/ 2014 h 2191"/>
                  <a:gd name="T100" fmla="*/ 1864 w 2272"/>
                  <a:gd name="T101" fmla="*/ 2014 h 2191"/>
                  <a:gd name="T102" fmla="*/ 1864 w 2272"/>
                  <a:gd name="T103" fmla="*/ 1478 h 2191"/>
                  <a:gd name="T104" fmla="*/ 1277 w 2272"/>
                  <a:gd name="T105" fmla="*/ 1478 h 2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72" h="2191">
                    <a:moveTo>
                      <a:pt x="315" y="957"/>
                    </a:moveTo>
                    <a:lnTo>
                      <a:pt x="0" y="957"/>
                    </a:lnTo>
                    <a:lnTo>
                      <a:pt x="361" y="5"/>
                    </a:lnTo>
                    <a:lnTo>
                      <a:pt x="675" y="5"/>
                    </a:lnTo>
                    <a:lnTo>
                      <a:pt x="380" y="767"/>
                    </a:lnTo>
                    <a:lnTo>
                      <a:pt x="453" y="767"/>
                    </a:lnTo>
                    <a:lnTo>
                      <a:pt x="509" y="647"/>
                    </a:lnTo>
                    <a:lnTo>
                      <a:pt x="823" y="647"/>
                    </a:lnTo>
                    <a:lnTo>
                      <a:pt x="463" y="1492"/>
                    </a:lnTo>
                    <a:lnTo>
                      <a:pt x="754" y="1492"/>
                    </a:lnTo>
                    <a:lnTo>
                      <a:pt x="754" y="1677"/>
                    </a:lnTo>
                    <a:lnTo>
                      <a:pt x="366" y="1677"/>
                    </a:lnTo>
                    <a:lnTo>
                      <a:pt x="65" y="1677"/>
                    </a:lnTo>
                    <a:lnTo>
                      <a:pt x="375" y="957"/>
                    </a:lnTo>
                    <a:lnTo>
                      <a:pt x="315" y="957"/>
                    </a:lnTo>
                    <a:close/>
                    <a:moveTo>
                      <a:pt x="763" y="1954"/>
                    </a:moveTo>
                    <a:lnTo>
                      <a:pt x="763" y="2130"/>
                    </a:lnTo>
                    <a:lnTo>
                      <a:pt x="84" y="2130"/>
                    </a:lnTo>
                    <a:lnTo>
                      <a:pt x="84" y="1954"/>
                    </a:lnTo>
                    <a:lnTo>
                      <a:pt x="763" y="1954"/>
                    </a:lnTo>
                    <a:close/>
                    <a:moveTo>
                      <a:pt x="1831" y="1205"/>
                    </a:moveTo>
                    <a:lnTo>
                      <a:pt x="1614" y="994"/>
                    </a:lnTo>
                    <a:lnTo>
                      <a:pt x="1355" y="1205"/>
                    </a:lnTo>
                    <a:lnTo>
                      <a:pt x="884" y="1205"/>
                    </a:lnTo>
                    <a:lnTo>
                      <a:pt x="1392" y="781"/>
                    </a:lnTo>
                    <a:lnTo>
                      <a:pt x="1212" y="587"/>
                    </a:lnTo>
                    <a:lnTo>
                      <a:pt x="1179" y="684"/>
                    </a:lnTo>
                    <a:lnTo>
                      <a:pt x="842" y="684"/>
                    </a:lnTo>
                    <a:lnTo>
                      <a:pt x="1082" y="0"/>
                    </a:lnTo>
                    <a:lnTo>
                      <a:pt x="1420" y="0"/>
                    </a:lnTo>
                    <a:lnTo>
                      <a:pt x="1397" y="79"/>
                    </a:lnTo>
                    <a:lnTo>
                      <a:pt x="2174" y="79"/>
                    </a:lnTo>
                    <a:lnTo>
                      <a:pt x="2174" y="527"/>
                    </a:lnTo>
                    <a:lnTo>
                      <a:pt x="1864" y="795"/>
                    </a:lnTo>
                    <a:lnTo>
                      <a:pt x="2271" y="1205"/>
                    </a:lnTo>
                    <a:lnTo>
                      <a:pt x="1831" y="1205"/>
                    </a:lnTo>
                    <a:close/>
                    <a:moveTo>
                      <a:pt x="934" y="2190"/>
                    </a:moveTo>
                    <a:lnTo>
                      <a:pt x="934" y="1303"/>
                    </a:lnTo>
                    <a:lnTo>
                      <a:pt x="2206" y="1303"/>
                    </a:lnTo>
                    <a:lnTo>
                      <a:pt x="2206" y="2190"/>
                    </a:lnTo>
                    <a:lnTo>
                      <a:pt x="934" y="2190"/>
                    </a:lnTo>
                    <a:close/>
                    <a:moveTo>
                      <a:pt x="1522" y="467"/>
                    </a:moveTo>
                    <a:lnTo>
                      <a:pt x="1646" y="592"/>
                    </a:lnTo>
                    <a:lnTo>
                      <a:pt x="1892" y="379"/>
                    </a:lnTo>
                    <a:lnTo>
                      <a:pt x="1892" y="254"/>
                    </a:lnTo>
                    <a:lnTo>
                      <a:pt x="1332" y="254"/>
                    </a:lnTo>
                    <a:lnTo>
                      <a:pt x="1253" y="467"/>
                    </a:lnTo>
                    <a:lnTo>
                      <a:pt x="1522" y="467"/>
                    </a:lnTo>
                    <a:close/>
                    <a:moveTo>
                      <a:pt x="1277" y="1478"/>
                    </a:moveTo>
                    <a:lnTo>
                      <a:pt x="1277" y="2014"/>
                    </a:lnTo>
                    <a:lnTo>
                      <a:pt x="1864" y="2014"/>
                    </a:lnTo>
                    <a:lnTo>
                      <a:pt x="1864" y="1478"/>
                    </a:lnTo>
                    <a:lnTo>
                      <a:pt x="1277" y="1478"/>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8" name="Freeform 17">
                <a:extLst>
                  <a:ext uri="{FF2B5EF4-FFF2-40B4-BE49-F238E27FC236}">
                    <a16:creationId xmlns:a16="http://schemas.microsoft.com/office/drawing/2014/main" id="{1BF5661B-2AA7-7048-834E-17B9B91BE076}"/>
                  </a:ext>
                </a:extLst>
              </p:cNvPr>
              <p:cNvSpPr>
                <a:spLocks noChangeArrowheads="1"/>
              </p:cNvSpPr>
              <p:nvPr/>
            </p:nvSpPr>
            <p:spPr bwMode="auto">
              <a:xfrm>
                <a:off x="3982528" y="697395"/>
                <a:ext cx="362437" cy="363166"/>
              </a:xfrm>
              <a:custGeom>
                <a:avLst/>
                <a:gdLst>
                  <a:gd name="T0" fmla="*/ 1244 w 2193"/>
                  <a:gd name="T1" fmla="*/ 1012 h 2195"/>
                  <a:gd name="T2" fmla="*/ 934 w 2193"/>
                  <a:gd name="T3" fmla="*/ 1589 h 2195"/>
                  <a:gd name="T4" fmla="*/ 1249 w 2193"/>
                  <a:gd name="T5" fmla="*/ 1764 h 2195"/>
                  <a:gd name="T6" fmla="*/ 925 w 2193"/>
                  <a:gd name="T7" fmla="*/ 2194 h 2195"/>
                  <a:gd name="T8" fmla="*/ 439 w 2193"/>
                  <a:gd name="T9" fmla="*/ 2032 h 2195"/>
                  <a:gd name="T10" fmla="*/ 597 w 2193"/>
                  <a:gd name="T11" fmla="*/ 1764 h 2195"/>
                  <a:gd name="T12" fmla="*/ 65 w 2193"/>
                  <a:gd name="T13" fmla="*/ 1589 h 2195"/>
                  <a:gd name="T14" fmla="*/ 856 w 2193"/>
                  <a:gd name="T15" fmla="*/ 1187 h 2195"/>
                  <a:gd name="T16" fmla="*/ 292 w 2193"/>
                  <a:gd name="T17" fmla="*/ 1455 h 2195"/>
                  <a:gd name="T18" fmla="*/ 167 w 2193"/>
                  <a:gd name="T19" fmla="*/ 1187 h 2195"/>
                  <a:gd name="T20" fmla="*/ 65 w 2193"/>
                  <a:gd name="T21" fmla="*/ 1012 h 2195"/>
                  <a:gd name="T22" fmla="*/ 361 w 2193"/>
                  <a:gd name="T23" fmla="*/ 809 h 2195"/>
                  <a:gd name="T24" fmla="*/ 56 w 2193"/>
                  <a:gd name="T25" fmla="*/ 628 h 2195"/>
                  <a:gd name="T26" fmla="*/ 366 w 2193"/>
                  <a:gd name="T27" fmla="*/ 319 h 2195"/>
                  <a:gd name="T28" fmla="*/ 125 w 2193"/>
                  <a:gd name="T29" fmla="*/ 148 h 2195"/>
                  <a:gd name="T30" fmla="*/ 366 w 2193"/>
                  <a:gd name="T31" fmla="*/ 0 h 2195"/>
                  <a:gd name="T32" fmla="*/ 680 w 2193"/>
                  <a:gd name="T33" fmla="*/ 148 h 2195"/>
                  <a:gd name="T34" fmla="*/ 934 w 2193"/>
                  <a:gd name="T35" fmla="*/ 319 h 2195"/>
                  <a:gd name="T36" fmla="*/ 680 w 2193"/>
                  <a:gd name="T37" fmla="*/ 628 h 2195"/>
                  <a:gd name="T38" fmla="*/ 1022 w 2193"/>
                  <a:gd name="T39" fmla="*/ 64 h 2195"/>
                  <a:gd name="T40" fmla="*/ 1115 w 2193"/>
                  <a:gd name="T41" fmla="*/ 628 h 2195"/>
                  <a:gd name="T42" fmla="*/ 1244 w 2193"/>
                  <a:gd name="T43" fmla="*/ 809 h 2195"/>
                  <a:gd name="T44" fmla="*/ 546 w 2193"/>
                  <a:gd name="T45" fmla="*/ 1012 h 2195"/>
                  <a:gd name="T46" fmla="*/ 1683 w 2193"/>
                  <a:gd name="T47" fmla="*/ 0 h 2195"/>
                  <a:gd name="T48" fmla="*/ 2183 w 2193"/>
                  <a:gd name="T49" fmla="*/ 115 h 2195"/>
                  <a:gd name="T50" fmla="*/ 2113 w 2193"/>
                  <a:gd name="T51" fmla="*/ 291 h 2195"/>
                  <a:gd name="T52" fmla="*/ 1868 w 2193"/>
                  <a:gd name="T53" fmla="*/ 1427 h 2195"/>
                  <a:gd name="T54" fmla="*/ 1836 w 2193"/>
                  <a:gd name="T55" fmla="*/ 2194 h 2195"/>
                  <a:gd name="T56" fmla="*/ 1535 w 2193"/>
                  <a:gd name="T57" fmla="*/ 2194 h 2195"/>
                  <a:gd name="T58" fmla="*/ 1489 w 2193"/>
                  <a:gd name="T59" fmla="*/ 1445 h 2195"/>
                  <a:gd name="T60" fmla="*/ 1632 w 2193"/>
                  <a:gd name="T61" fmla="*/ 1104 h 2195"/>
                  <a:gd name="T62" fmla="*/ 1771 w 2193"/>
                  <a:gd name="T63" fmla="*/ 291 h 2195"/>
                  <a:gd name="T64" fmla="*/ 1614 w 2193"/>
                  <a:gd name="T65" fmla="*/ 975 h 2195"/>
                  <a:gd name="T66" fmla="*/ 1360 w 2193"/>
                  <a:gd name="T67" fmla="*/ 0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93" h="2195">
                    <a:moveTo>
                      <a:pt x="546" y="1012"/>
                    </a:moveTo>
                    <a:lnTo>
                      <a:pt x="1244" y="1012"/>
                    </a:lnTo>
                    <a:lnTo>
                      <a:pt x="1244" y="1187"/>
                    </a:lnTo>
                    <a:lnTo>
                      <a:pt x="934" y="1589"/>
                    </a:lnTo>
                    <a:lnTo>
                      <a:pt x="1249" y="1589"/>
                    </a:lnTo>
                    <a:lnTo>
                      <a:pt x="1249" y="1764"/>
                    </a:lnTo>
                    <a:lnTo>
                      <a:pt x="925" y="1764"/>
                    </a:lnTo>
                    <a:lnTo>
                      <a:pt x="925" y="2194"/>
                    </a:lnTo>
                    <a:lnTo>
                      <a:pt x="439" y="2194"/>
                    </a:lnTo>
                    <a:lnTo>
                      <a:pt x="439" y="2032"/>
                    </a:lnTo>
                    <a:lnTo>
                      <a:pt x="597" y="2032"/>
                    </a:lnTo>
                    <a:lnTo>
                      <a:pt x="597" y="1764"/>
                    </a:lnTo>
                    <a:lnTo>
                      <a:pt x="65" y="1764"/>
                    </a:lnTo>
                    <a:lnTo>
                      <a:pt x="65" y="1589"/>
                    </a:lnTo>
                    <a:lnTo>
                      <a:pt x="537" y="1589"/>
                    </a:lnTo>
                    <a:lnTo>
                      <a:pt x="856" y="1187"/>
                    </a:lnTo>
                    <a:lnTo>
                      <a:pt x="453" y="1187"/>
                    </a:lnTo>
                    <a:lnTo>
                      <a:pt x="292" y="1455"/>
                    </a:lnTo>
                    <a:lnTo>
                      <a:pt x="0" y="1455"/>
                    </a:lnTo>
                    <a:lnTo>
                      <a:pt x="167" y="1187"/>
                    </a:lnTo>
                    <a:lnTo>
                      <a:pt x="65" y="1187"/>
                    </a:lnTo>
                    <a:lnTo>
                      <a:pt x="65" y="1012"/>
                    </a:lnTo>
                    <a:lnTo>
                      <a:pt x="255" y="1012"/>
                    </a:lnTo>
                    <a:lnTo>
                      <a:pt x="361" y="809"/>
                    </a:lnTo>
                    <a:lnTo>
                      <a:pt x="56" y="809"/>
                    </a:lnTo>
                    <a:lnTo>
                      <a:pt x="56" y="628"/>
                    </a:lnTo>
                    <a:lnTo>
                      <a:pt x="366" y="628"/>
                    </a:lnTo>
                    <a:lnTo>
                      <a:pt x="366" y="319"/>
                    </a:lnTo>
                    <a:lnTo>
                      <a:pt x="125" y="319"/>
                    </a:lnTo>
                    <a:lnTo>
                      <a:pt x="125" y="148"/>
                    </a:lnTo>
                    <a:lnTo>
                      <a:pt x="366" y="148"/>
                    </a:lnTo>
                    <a:lnTo>
                      <a:pt x="366" y="0"/>
                    </a:lnTo>
                    <a:lnTo>
                      <a:pt x="680" y="0"/>
                    </a:lnTo>
                    <a:lnTo>
                      <a:pt x="680" y="148"/>
                    </a:lnTo>
                    <a:lnTo>
                      <a:pt x="934" y="148"/>
                    </a:lnTo>
                    <a:lnTo>
                      <a:pt x="934" y="319"/>
                    </a:lnTo>
                    <a:lnTo>
                      <a:pt x="680" y="319"/>
                    </a:lnTo>
                    <a:lnTo>
                      <a:pt x="680" y="628"/>
                    </a:lnTo>
                    <a:lnTo>
                      <a:pt x="846" y="628"/>
                    </a:lnTo>
                    <a:lnTo>
                      <a:pt x="1022" y="64"/>
                    </a:lnTo>
                    <a:lnTo>
                      <a:pt x="1272" y="64"/>
                    </a:lnTo>
                    <a:lnTo>
                      <a:pt x="1115" y="628"/>
                    </a:lnTo>
                    <a:lnTo>
                      <a:pt x="1244" y="628"/>
                    </a:lnTo>
                    <a:lnTo>
                      <a:pt x="1244" y="809"/>
                    </a:lnTo>
                    <a:lnTo>
                      <a:pt x="652" y="809"/>
                    </a:lnTo>
                    <a:lnTo>
                      <a:pt x="546" y="1012"/>
                    </a:lnTo>
                    <a:close/>
                    <a:moveTo>
                      <a:pt x="1360" y="0"/>
                    </a:moveTo>
                    <a:lnTo>
                      <a:pt x="1683" y="0"/>
                    </a:lnTo>
                    <a:lnTo>
                      <a:pt x="1679" y="115"/>
                    </a:lnTo>
                    <a:lnTo>
                      <a:pt x="2183" y="115"/>
                    </a:lnTo>
                    <a:lnTo>
                      <a:pt x="2183" y="291"/>
                    </a:lnTo>
                    <a:lnTo>
                      <a:pt x="2113" y="291"/>
                    </a:lnTo>
                    <a:lnTo>
                      <a:pt x="2113" y="739"/>
                    </a:lnTo>
                    <a:lnTo>
                      <a:pt x="1868" y="1427"/>
                    </a:lnTo>
                    <a:lnTo>
                      <a:pt x="2192" y="2194"/>
                    </a:lnTo>
                    <a:lnTo>
                      <a:pt x="1836" y="2194"/>
                    </a:lnTo>
                    <a:lnTo>
                      <a:pt x="1683" y="1834"/>
                    </a:lnTo>
                    <a:lnTo>
                      <a:pt x="1535" y="2194"/>
                    </a:lnTo>
                    <a:lnTo>
                      <a:pt x="1175" y="2194"/>
                    </a:lnTo>
                    <a:lnTo>
                      <a:pt x="1489" y="1445"/>
                    </a:lnTo>
                    <a:lnTo>
                      <a:pt x="1355" y="1104"/>
                    </a:lnTo>
                    <a:lnTo>
                      <a:pt x="1632" y="1104"/>
                    </a:lnTo>
                    <a:lnTo>
                      <a:pt x="1771" y="698"/>
                    </a:lnTo>
                    <a:lnTo>
                      <a:pt x="1771" y="291"/>
                    </a:lnTo>
                    <a:lnTo>
                      <a:pt x="1669" y="291"/>
                    </a:lnTo>
                    <a:lnTo>
                      <a:pt x="1614" y="975"/>
                    </a:lnTo>
                    <a:lnTo>
                      <a:pt x="1281" y="975"/>
                    </a:lnTo>
                    <a:lnTo>
                      <a:pt x="136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9" name="Freeform 18">
                <a:extLst>
                  <a:ext uri="{FF2B5EF4-FFF2-40B4-BE49-F238E27FC236}">
                    <a16:creationId xmlns:a16="http://schemas.microsoft.com/office/drawing/2014/main" id="{520B1655-B78A-3F4A-ADE4-43A6AB333698}"/>
                  </a:ext>
                </a:extLst>
              </p:cNvPr>
              <p:cNvSpPr>
                <a:spLocks noChangeArrowheads="1"/>
              </p:cNvSpPr>
              <p:nvPr/>
            </p:nvSpPr>
            <p:spPr bwMode="auto">
              <a:xfrm>
                <a:off x="4374864" y="702500"/>
                <a:ext cx="369000" cy="355874"/>
              </a:xfrm>
              <a:custGeom>
                <a:avLst/>
                <a:gdLst>
                  <a:gd name="T0" fmla="*/ 1447 w 2230"/>
                  <a:gd name="T1" fmla="*/ 1118 h 2150"/>
                  <a:gd name="T2" fmla="*/ 2229 w 2230"/>
                  <a:gd name="T3" fmla="*/ 1405 h 2150"/>
                  <a:gd name="T4" fmla="*/ 1545 w 2230"/>
                  <a:gd name="T5" fmla="*/ 1405 h 2150"/>
                  <a:gd name="T6" fmla="*/ 1078 w 2230"/>
                  <a:gd name="T7" fmla="*/ 1252 h 2150"/>
                  <a:gd name="T8" fmla="*/ 652 w 2230"/>
                  <a:gd name="T9" fmla="*/ 1405 h 2150"/>
                  <a:gd name="T10" fmla="*/ 0 w 2230"/>
                  <a:gd name="T11" fmla="*/ 1405 h 2150"/>
                  <a:gd name="T12" fmla="*/ 726 w 2230"/>
                  <a:gd name="T13" fmla="*/ 1137 h 2150"/>
                  <a:gd name="T14" fmla="*/ 222 w 2230"/>
                  <a:gd name="T15" fmla="*/ 976 h 2150"/>
                  <a:gd name="T16" fmla="*/ 361 w 2230"/>
                  <a:gd name="T17" fmla="*/ 745 h 2150"/>
                  <a:gd name="T18" fmla="*/ 88 w 2230"/>
                  <a:gd name="T19" fmla="*/ 745 h 2150"/>
                  <a:gd name="T20" fmla="*/ 88 w 2230"/>
                  <a:gd name="T21" fmla="*/ 583 h 2150"/>
                  <a:gd name="T22" fmla="*/ 467 w 2230"/>
                  <a:gd name="T23" fmla="*/ 583 h 2150"/>
                  <a:gd name="T24" fmla="*/ 550 w 2230"/>
                  <a:gd name="T25" fmla="*/ 444 h 2150"/>
                  <a:gd name="T26" fmla="*/ 902 w 2230"/>
                  <a:gd name="T27" fmla="*/ 444 h 2150"/>
                  <a:gd name="T28" fmla="*/ 823 w 2230"/>
                  <a:gd name="T29" fmla="*/ 583 h 2150"/>
                  <a:gd name="T30" fmla="*/ 2146 w 2230"/>
                  <a:gd name="T31" fmla="*/ 583 h 2150"/>
                  <a:gd name="T32" fmla="*/ 2146 w 2230"/>
                  <a:gd name="T33" fmla="*/ 745 h 2150"/>
                  <a:gd name="T34" fmla="*/ 1910 w 2230"/>
                  <a:gd name="T35" fmla="*/ 745 h 2150"/>
                  <a:gd name="T36" fmla="*/ 1910 w 2230"/>
                  <a:gd name="T37" fmla="*/ 957 h 2150"/>
                  <a:gd name="T38" fmla="*/ 1447 w 2230"/>
                  <a:gd name="T39" fmla="*/ 1118 h 2150"/>
                  <a:gd name="T40" fmla="*/ 56 w 2230"/>
                  <a:gd name="T41" fmla="*/ 2126 h 2150"/>
                  <a:gd name="T42" fmla="*/ 426 w 2230"/>
                  <a:gd name="T43" fmla="*/ 1733 h 2150"/>
                  <a:gd name="T44" fmla="*/ 819 w 2230"/>
                  <a:gd name="T45" fmla="*/ 1733 h 2150"/>
                  <a:gd name="T46" fmla="*/ 463 w 2230"/>
                  <a:gd name="T47" fmla="*/ 2126 h 2150"/>
                  <a:gd name="T48" fmla="*/ 56 w 2230"/>
                  <a:gd name="T49" fmla="*/ 2126 h 2150"/>
                  <a:gd name="T50" fmla="*/ 1817 w 2230"/>
                  <a:gd name="T51" fmla="*/ 490 h 2150"/>
                  <a:gd name="T52" fmla="*/ 1817 w 2230"/>
                  <a:gd name="T53" fmla="*/ 292 h 2150"/>
                  <a:gd name="T54" fmla="*/ 412 w 2230"/>
                  <a:gd name="T55" fmla="*/ 292 h 2150"/>
                  <a:gd name="T56" fmla="*/ 412 w 2230"/>
                  <a:gd name="T57" fmla="*/ 490 h 2150"/>
                  <a:gd name="T58" fmla="*/ 88 w 2230"/>
                  <a:gd name="T59" fmla="*/ 490 h 2150"/>
                  <a:gd name="T60" fmla="*/ 88 w 2230"/>
                  <a:gd name="T61" fmla="*/ 121 h 2150"/>
                  <a:gd name="T62" fmla="*/ 925 w 2230"/>
                  <a:gd name="T63" fmla="*/ 121 h 2150"/>
                  <a:gd name="T64" fmla="*/ 925 w 2230"/>
                  <a:gd name="T65" fmla="*/ 0 h 2150"/>
                  <a:gd name="T66" fmla="*/ 1290 w 2230"/>
                  <a:gd name="T67" fmla="*/ 0 h 2150"/>
                  <a:gd name="T68" fmla="*/ 1290 w 2230"/>
                  <a:gd name="T69" fmla="*/ 121 h 2150"/>
                  <a:gd name="T70" fmla="*/ 2146 w 2230"/>
                  <a:gd name="T71" fmla="*/ 121 h 2150"/>
                  <a:gd name="T72" fmla="*/ 2146 w 2230"/>
                  <a:gd name="T73" fmla="*/ 490 h 2150"/>
                  <a:gd name="T74" fmla="*/ 1817 w 2230"/>
                  <a:gd name="T75" fmla="*/ 490 h 2150"/>
                  <a:gd name="T76" fmla="*/ 1281 w 2230"/>
                  <a:gd name="T77" fmla="*/ 1368 h 2150"/>
                  <a:gd name="T78" fmla="*/ 1281 w 2230"/>
                  <a:gd name="T79" fmla="*/ 1497 h 2150"/>
                  <a:gd name="T80" fmla="*/ 2146 w 2230"/>
                  <a:gd name="T81" fmla="*/ 1497 h 2150"/>
                  <a:gd name="T82" fmla="*/ 2146 w 2230"/>
                  <a:gd name="T83" fmla="*/ 1668 h 2150"/>
                  <a:gd name="T84" fmla="*/ 1281 w 2230"/>
                  <a:gd name="T85" fmla="*/ 1668 h 2150"/>
                  <a:gd name="T86" fmla="*/ 1281 w 2230"/>
                  <a:gd name="T87" fmla="*/ 2149 h 2150"/>
                  <a:gd name="T88" fmla="*/ 944 w 2230"/>
                  <a:gd name="T89" fmla="*/ 2149 h 2150"/>
                  <a:gd name="T90" fmla="*/ 944 w 2230"/>
                  <a:gd name="T91" fmla="*/ 1668 h 2150"/>
                  <a:gd name="T92" fmla="*/ 88 w 2230"/>
                  <a:gd name="T93" fmla="*/ 1668 h 2150"/>
                  <a:gd name="T94" fmla="*/ 88 w 2230"/>
                  <a:gd name="T95" fmla="*/ 1497 h 2150"/>
                  <a:gd name="T96" fmla="*/ 944 w 2230"/>
                  <a:gd name="T97" fmla="*/ 1497 h 2150"/>
                  <a:gd name="T98" fmla="*/ 944 w 2230"/>
                  <a:gd name="T99" fmla="*/ 1368 h 2150"/>
                  <a:gd name="T100" fmla="*/ 1281 w 2230"/>
                  <a:gd name="T101" fmla="*/ 1368 h 2150"/>
                  <a:gd name="T102" fmla="*/ 1115 w 2230"/>
                  <a:gd name="T103" fmla="*/ 999 h 2150"/>
                  <a:gd name="T104" fmla="*/ 1568 w 2230"/>
                  <a:gd name="T105" fmla="*/ 832 h 2150"/>
                  <a:gd name="T106" fmla="*/ 1568 w 2230"/>
                  <a:gd name="T107" fmla="*/ 745 h 2150"/>
                  <a:gd name="T108" fmla="*/ 726 w 2230"/>
                  <a:gd name="T109" fmla="*/ 745 h 2150"/>
                  <a:gd name="T110" fmla="*/ 675 w 2230"/>
                  <a:gd name="T111" fmla="*/ 837 h 2150"/>
                  <a:gd name="T112" fmla="*/ 1115 w 2230"/>
                  <a:gd name="T113" fmla="*/ 999 h 2150"/>
                  <a:gd name="T114" fmla="*/ 2192 w 2230"/>
                  <a:gd name="T115" fmla="*/ 2126 h 2150"/>
                  <a:gd name="T116" fmla="*/ 1776 w 2230"/>
                  <a:gd name="T117" fmla="*/ 2126 h 2150"/>
                  <a:gd name="T118" fmla="*/ 1420 w 2230"/>
                  <a:gd name="T119" fmla="*/ 1733 h 2150"/>
                  <a:gd name="T120" fmla="*/ 1827 w 2230"/>
                  <a:gd name="T121" fmla="*/ 1733 h 2150"/>
                  <a:gd name="T122" fmla="*/ 2192 w 2230"/>
                  <a:gd name="T123" fmla="*/ 2126 h 2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30" h="2150">
                    <a:moveTo>
                      <a:pt x="1447" y="1118"/>
                    </a:moveTo>
                    <a:lnTo>
                      <a:pt x="2229" y="1405"/>
                    </a:lnTo>
                    <a:lnTo>
                      <a:pt x="1545" y="1405"/>
                    </a:lnTo>
                    <a:lnTo>
                      <a:pt x="1078" y="1252"/>
                    </a:lnTo>
                    <a:lnTo>
                      <a:pt x="652" y="1405"/>
                    </a:lnTo>
                    <a:lnTo>
                      <a:pt x="0" y="1405"/>
                    </a:lnTo>
                    <a:lnTo>
                      <a:pt x="726" y="1137"/>
                    </a:lnTo>
                    <a:lnTo>
                      <a:pt x="222" y="976"/>
                    </a:lnTo>
                    <a:lnTo>
                      <a:pt x="361" y="745"/>
                    </a:lnTo>
                    <a:lnTo>
                      <a:pt x="88" y="745"/>
                    </a:lnTo>
                    <a:lnTo>
                      <a:pt x="88" y="583"/>
                    </a:lnTo>
                    <a:lnTo>
                      <a:pt x="467" y="583"/>
                    </a:lnTo>
                    <a:lnTo>
                      <a:pt x="550" y="444"/>
                    </a:lnTo>
                    <a:lnTo>
                      <a:pt x="902" y="444"/>
                    </a:lnTo>
                    <a:lnTo>
                      <a:pt x="823" y="583"/>
                    </a:lnTo>
                    <a:lnTo>
                      <a:pt x="2146" y="583"/>
                    </a:lnTo>
                    <a:lnTo>
                      <a:pt x="2146" y="745"/>
                    </a:lnTo>
                    <a:lnTo>
                      <a:pt x="1910" y="745"/>
                    </a:lnTo>
                    <a:lnTo>
                      <a:pt x="1910" y="957"/>
                    </a:lnTo>
                    <a:lnTo>
                      <a:pt x="1447" y="1118"/>
                    </a:lnTo>
                    <a:close/>
                    <a:moveTo>
                      <a:pt x="56" y="2126"/>
                    </a:moveTo>
                    <a:lnTo>
                      <a:pt x="426" y="1733"/>
                    </a:lnTo>
                    <a:lnTo>
                      <a:pt x="819" y="1733"/>
                    </a:lnTo>
                    <a:lnTo>
                      <a:pt x="463" y="2126"/>
                    </a:lnTo>
                    <a:lnTo>
                      <a:pt x="56" y="2126"/>
                    </a:lnTo>
                    <a:close/>
                    <a:moveTo>
                      <a:pt x="1817" y="490"/>
                    </a:moveTo>
                    <a:lnTo>
                      <a:pt x="1817" y="292"/>
                    </a:lnTo>
                    <a:lnTo>
                      <a:pt x="412" y="292"/>
                    </a:lnTo>
                    <a:lnTo>
                      <a:pt x="412" y="490"/>
                    </a:lnTo>
                    <a:lnTo>
                      <a:pt x="88" y="490"/>
                    </a:lnTo>
                    <a:lnTo>
                      <a:pt x="88" y="121"/>
                    </a:lnTo>
                    <a:lnTo>
                      <a:pt x="925" y="121"/>
                    </a:lnTo>
                    <a:lnTo>
                      <a:pt x="925" y="0"/>
                    </a:lnTo>
                    <a:lnTo>
                      <a:pt x="1290" y="0"/>
                    </a:lnTo>
                    <a:lnTo>
                      <a:pt x="1290" y="121"/>
                    </a:lnTo>
                    <a:lnTo>
                      <a:pt x="2146" y="121"/>
                    </a:lnTo>
                    <a:lnTo>
                      <a:pt x="2146" y="490"/>
                    </a:lnTo>
                    <a:lnTo>
                      <a:pt x="1817" y="490"/>
                    </a:lnTo>
                    <a:close/>
                    <a:moveTo>
                      <a:pt x="1281" y="1368"/>
                    </a:moveTo>
                    <a:lnTo>
                      <a:pt x="1281" y="1497"/>
                    </a:lnTo>
                    <a:lnTo>
                      <a:pt x="2146" y="1497"/>
                    </a:lnTo>
                    <a:lnTo>
                      <a:pt x="2146" y="1668"/>
                    </a:lnTo>
                    <a:lnTo>
                      <a:pt x="1281" y="1668"/>
                    </a:lnTo>
                    <a:lnTo>
                      <a:pt x="1281" y="2149"/>
                    </a:lnTo>
                    <a:lnTo>
                      <a:pt x="944" y="2149"/>
                    </a:lnTo>
                    <a:lnTo>
                      <a:pt x="944" y="1668"/>
                    </a:lnTo>
                    <a:lnTo>
                      <a:pt x="88" y="1668"/>
                    </a:lnTo>
                    <a:lnTo>
                      <a:pt x="88" y="1497"/>
                    </a:lnTo>
                    <a:lnTo>
                      <a:pt x="944" y="1497"/>
                    </a:lnTo>
                    <a:lnTo>
                      <a:pt x="944" y="1368"/>
                    </a:lnTo>
                    <a:lnTo>
                      <a:pt x="1281" y="1368"/>
                    </a:lnTo>
                    <a:close/>
                    <a:moveTo>
                      <a:pt x="1115" y="999"/>
                    </a:moveTo>
                    <a:lnTo>
                      <a:pt x="1568" y="832"/>
                    </a:lnTo>
                    <a:lnTo>
                      <a:pt x="1568" y="745"/>
                    </a:lnTo>
                    <a:lnTo>
                      <a:pt x="726" y="745"/>
                    </a:lnTo>
                    <a:lnTo>
                      <a:pt x="675" y="837"/>
                    </a:lnTo>
                    <a:lnTo>
                      <a:pt x="1115" y="999"/>
                    </a:lnTo>
                    <a:close/>
                    <a:moveTo>
                      <a:pt x="2192" y="2126"/>
                    </a:moveTo>
                    <a:lnTo>
                      <a:pt x="1776" y="2126"/>
                    </a:lnTo>
                    <a:lnTo>
                      <a:pt x="1420" y="1733"/>
                    </a:lnTo>
                    <a:lnTo>
                      <a:pt x="1827" y="1733"/>
                    </a:lnTo>
                    <a:lnTo>
                      <a:pt x="2192" y="212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0" name="Freeform 19">
                <a:extLst>
                  <a:ext uri="{FF2B5EF4-FFF2-40B4-BE49-F238E27FC236}">
                    <a16:creationId xmlns:a16="http://schemas.microsoft.com/office/drawing/2014/main" id="{DA1AB818-CE52-9C47-874D-1AE276BE9F50}"/>
                  </a:ext>
                </a:extLst>
              </p:cNvPr>
              <p:cNvSpPr>
                <a:spLocks noChangeArrowheads="1"/>
              </p:cNvSpPr>
              <p:nvPr/>
            </p:nvSpPr>
            <p:spPr bwMode="auto">
              <a:xfrm>
                <a:off x="4758449" y="696666"/>
                <a:ext cx="376293" cy="364625"/>
              </a:xfrm>
              <a:custGeom>
                <a:avLst/>
                <a:gdLst>
                  <a:gd name="T0" fmla="*/ 615 w 2276"/>
                  <a:gd name="T1" fmla="*/ 943 h 2205"/>
                  <a:gd name="T2" fmla="*/ 897 w 2276"/>
                  <a:gd name="T3" fmla="*/ 1145 h 2205"/>
                  <a:gd name="T4" fmla="*/ 897 w 2276"/>
                  <a:gd name="T5" fmla="*/ 1548 h 2205"/>
                  <a:gd name="T6" fmla="*/ 583 w 2276"/>
                  <a:gd name="T7" fmla="*/ 1330 h 2205"/>
                  <a:gd name="T8" fmla="*/ 583 w 2276"/>
                  <a:gd name="T9" fmla="*/ 2204 h 2205"/>
                  <a:gd name="T10" fmla="*/ 241 w 2276"/>
                  <a:gd name="T11" fmla="*/ 2204 h 2205"/>
                  <a:gd name="T12" fmla="*/ 241 w 2276"/>
                  <a:gd name="T13" fmla="*/ 1478 h 2205"/>
                  <a:gd name="T14" fmla="*/ 0 w 2276"/>
                  <a:gd name="T15" fmla="*/ 1478 h 2205"/>
                  <a:gd name="T16" fmla="*/ 435 w 2276"/>
                  <a:gd name="T17" fmla="*/ 439 h 2205"/>
                  <a:gd name="T18" fmla="*/ 93 w 2276"/>
                  <a:gd name="T19" fmla="*/ 439 h 2205"/>
                  <a:gd name="T20" fmla="*/ 93 w 2276"/>
                  <a:gd name="T21" fmla="*/ 264 h 2205"/>
                  <a:gd name="T22" fmla="*/ 306 w 2276"/>
                  <a:gd name="T23" fmla="*/ 264 h 2205"/>
                  <a:gd name="T24" fmla="*/ 306 w 2276"/>
                  <a:gd name="T25" fmla="*/ 0 h 2205"/>
                  <a:gd name="T26" fmla="*/ 680 w 2276"/>
                  <a:gd name="T27" fmla="*/ 0 h 2205"/>
                  <a:gd name="T28" fmla="*/ 680 w 2276"/>
                  <a:gd name="T29" fmla="*/ 264 h 2205"/>
                  <a:gd name="T30" fmla="*/ 819 w 2276"/>
                  <a:gd name="T31" fmla="*/ 264 h 2205"/>
                  <a:gd name="T32" fmla="*/ 819 w 2276"/>
                  <a:gd name="T33" fmla="*/ 439 h 2205"/>
                  <a:gd name="T34" fmla="*/ 615 w 2276"/>
                  <a:gd name="T35" fmla="*/ 943 h 2205"/>
                  <a:gd name="T36" fmla="*/ 888 w 2276"/>
                  <a:gd name="T37" fmla="*/ 726 h 2205"/>
                  <a:gd name="T38" fmla="*/ 888 w 2276"/>
                  <a:gd name="T39" fmla="*/ 550 h 2205"/>
                  <a:gd name="T40" fmla="*/ 1360 w 2276"/>
                  <a:gd name="T41" fmla="*/ 550 h 2205"/>
                  <a:gd name="T42" fmla="*/ 1360 w 2276"/>
                  <a:gd name="T43" fmla="*/ 0 h 2205"/>
                  <a:gd name="T44" fmla="*/ 1702 w 2276"/>
                  <a:gd name="T45" fmla="*/ 0 h 2205"/>
                  <a:gd name="T46" fmla="*/ 1702 w 2276"/>
                  <a:gd name="T47" fmla="*/ 550 h 2205"/>
                  <a:gd name="T48" fmla="*/ 2178 w 2276"/>
                  <a:gd name="T49" fmla="*/ 550 h 2205"/>
                  <a:gd name="T50" fmla="*/ 2178 w 2276"/>
                  <a:gd name="T51" fmla="*/ 726 h 2205"/>
                  <a:gd name="T52" fmla="*/ 1702 w 2276"/>
                  <a:gd name="T53" fmla="*/ 726 h 2205"/>
                  <a:gd name="T54" fmla="*/ 1702 w 2276"/>
                  <a:gd name="T55" fmla="*/ 1996 h 2205"/>
                  <a:gd name="T56" fmla="*/ 2275 w 2276"/>
                  <a:gd name="T57" fmla="*/ 1996 h 2205"/>
                  <a:gd name="T58" fmla="*/ 2275 w 2276"/>
                  <a:gd name="T59" fmla="*/ 2172 h 2205"/>
                  <a:gd name="T60" fmla="*/ 763 w 2276"/>
                  <a:gd name="T61" fmla="*/ 2172 h 2205"/>
                  <a:gd name="T62" fmla="*/ 763 w 2276"/>
                  <a:gd name="T63" fmla="*/ 1996 h 2205"/>
                  <a:gd name="T64" fmla="*/ 1360 w 2276"/>
                  <a:gd name="T65" fmla="*/ 1996 h 2205"/>
                  <a:gd name="T66" fmla="*/ 1360 w 2276"/>
                  <a:gd name="T67" fmla="*/ 726 h 2205"/>
                  <a:gd name="T68" fmla="*/ 888 w 2276"/>
                  <a:gd name="T69" fmla="*/ 726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76" h="2205">
                    <a:moveTo>
                      <a:pt x="615" y="943"/>
                    </a:moveTo>
                    <a:lnTo>
                      <a:pt x="897" y="1145"/>
                    </a:lnTo>
                    <a:lnTo>
                      <a:pt x="897" y="1548"/>
                    </a:lnTo>
                    <a:lnTo>
                      <a:pt x="583" y="1330"/>
                    </a:lnTo>
                    <a:lnTo>
                      <a:pt x="583" y="2204"/>
                    </a:lnTo>
                    <a:lnTo>
                      <a:pt x="241" y="2204"/>
                    </a:lnTo>
                    <a:lnTo>
                      <a:pt x="241" y="1478"/>
                    </a:lnTo>
                    <a:lnTo>
                      <a:pt x="0" y="1478"/>
                    </a:lnTo>
                    <a:lnTo>
                      <a:pt x="435" y="439"/>
                    </a:lnTo>
                    <a:lnTo>
                      <a:pt x="93" y="439"/>
                    </a:lnTo>
                    <a:lnTo>
                      <a:pt x="93" y="264"/>
                    </a:lnTo>
                    <a:lnTo>
                      <a:pt x="306" y="264"/>
                    </a:lnTo>
                    <a:lnTo>
                      <a:pt x="306" y="0"/>
                    </a:lnTo>
                    <a:lnTo>
                      <a:pt x="680" y="0"/>
                    </a:lnTo>
                    <a:lnTo>
                      <a:pt x="680" y="264"/>
                    </a:lnTo>
                    <a:lnTo>
                      <a:pt x="819" y="264"/>
                    </a:lnTo>
                    <a:lnTo>
                      <a:pt x="819" y="439"/>
                    </a:lnTo>
                    <a:lnTo>
                      <a:pt x="615" y="943"/>
                    </a:lnTo>
                    <a:close/>
                    <a:moveTo>
                      <a:pt x="888" y="726"/>
                    </a:moveTo>
                    <a:lnTo>
                      <a:pt x="888" y="550"/>
                    </a:lnTo>
                    <a:lnTo>
                      <a:pt x="1360" y="550"/>
                    </a:lnTo>
                    <a:lnTo>
                      <a:pt x="1360" y="0"/>
                    </a:lnTo>
                    <a:lnTo>
                      <a:pt x="1702" y="0"/>
                    </a:lnTo>
                    <a:lnTo>
                      <a:pt x="1702" y="550"/>
                    </a:lnTo>
                    <a:lnTo>
                      <a:pt x="2178" y="550"/>
                    </a:lnTo>
                    <a:lnTo>
                      <a:pt x="2178" y="726"/>
                    </a:lnTo>
                    <a:lnTo>
                      <a:pt x="1702" y="726"/>
                    </a:lnTo>
                    <a:lnTo>
                      <a:pt x="1702" y="1996"/>
                    </a:lnTo>
                    <a:lnTo>
                      <a:pt x="2275" y="1996"/>
                    </a:lnTo>
                    <a:lnTo>
                      <a:pt x="2275" y="2172"/>
                    </a:lnTo>
                    <a:lnTo>
                      <a:pt x="763" y="2172"/>
                    </a:lnTo>
                    <a:lnTo>
                      <a:pt x="763" y="1996"/>
                    </a:lnTo>
                    <a:lnTo>
                      <a:pt x="1360" y="1996"/>
                    </a:lnTo>
                    <a:lnTo>
                      <a:pt x="1360" y="726"/>
                    </a:lnTo>
                    <a:lnTo>
                      <a:pt x="888" y="72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1" name="Freeform 20">
                <a:extLst>
                  <a:ext uri="{FF2B5EF4-FFF2-40B4-BE49-F238E27FC236}">
                    <a16:creationId xmlns:a16="http://schemas.microsoft.com/office/drawing/2014/main" id="{3CBC2DBE-EEEF-564D-8484-7063829C5E70}"/>
                  </a:ext>
                </a:extLst>
              </p:cNvPr>
              <p:cNvSpPr>
                <a:spLocks noChangeArrowheads="1"/>
              </p:cNvSpPr>
              <p:nvPr/>
            </p:nvSpPr>
            <p:spPr bwMode="auto">
              <a:xfrm>
                <a:off x="5179226" y="705417"/>
                <a:ext cx="328891" cy="352227"/>
              </a:xfrm>
              <a:custGeom>
                <a:avLst/>
                <a:gdLst>
                  <a:gd name="T0" fmla="*/ 1979 w 1990"/>
                  <a:gd name="T1" fmla="*/ 176 h 2131"/>
                  <a:gd name="T2" fmla="*/ 343 w 1990"/>
                  <a:gd name="T3" fmla="*/ 176 h 2131"/>
                  <a:gd name="T4" fmla="*/ 343 w 1990"/>
                  <a:gd name="T5" fmla="*/ 1954 h 2131"/>
                  <a:gd name="T6" fmla="*/ 1989 w 1990"/>
                  <a:gd name="T7" fmla="*/ 1954 h 2131"/>
                  <a:gd name="T8" fmla="*/ 1989 w 1990"/>
                  <a:gd name="T9" fmla="*/ 2130 h 2131"/>
                  <a:gd name="T10" fmla="*/ 0 w 1990"/>
                  <a:gd name="T11" fmla="*/ 2130 h 2131"/>
                  <a:gd name="T12" fmla="*/ 0 w 1990"/>
                  <a:gd name="T13" fmla="*/ 0 h 2131"/>
                  <a:gd name="T14" fmla="*/ 1979 w 1990"/>
                  <a:gd name="T15" fmla="*/ 0 h 2131"/>
                  <a:gd name="T16" fmla="*/ 1979 w 1990"/>
                  <a:gd name="T17" fmla="*/ 176 h 2131"/>
                  <a:gd name="T18" fmla="*/ 958 w 1990"/>
                  <a:gd name="T19" fmla="*/ 1063 h 2131"/>
                  <a:gd name="T20" fmla="*/ 421 w 1990"/>
                  <a:gd name="T21" fmla="*/ 310 h 2131"/>
                  <a:gd name="T22" fmla="*/ 847 w 1990"/>
                  <a:gd name="T23" fmla="*/ 310 h 2131"/>
                  <a:gd name="T24" fmla="*/ 1166 w 1990"/>
                  <a:gd name="T25" fmla="*/ 763 h 2131"/>
                  <a:gd name="T26" fmla="*/ 1475 w 1990"/>
                  <a:gd name="T27" fmla="*/ 310 h 2131"/>
                  <a:gd name="T28" fmla="*/ 1887 w 1990"/>
                  <a:gd name="T29" fmla="*/ 310 h 2131"/>
                  <a:gd name="T30" fmla="*/ 1378 w 1990"/>
                  <a:gd name="T31" fmla="*/ 1058 h 2131"/>
                  <a:gd name="T32" fmla="*/ 1924 w 1990"/>
                  <a:gd name="T33" fmla="*/ 1829 h 2131"/>
                  <a:gd name="T34" fmla="*/ 1508 w 1990"/>
                  <a:gd name="T35" fmla="*/ 1829 h 2131"/>
                  <a:gd name="T36" fmla="*/ 1175 w 1990"/>
                  <a:gd name="T37" fmla="*/ 1358 h 2131"/>
                  <a:gd name="T38" fmla="*/ 860 w 1990"/>
                  <a:gd name="T39" fmla="*/ 1829 h 2131"/>
                  <a:gd name="T40" fmla="*/ 440 w 1990"/>
                  <a:gd name="T41" fmla="*/ 1829 h 2131"/>
                  <a:gd name="T42" fmla="*/ 958 w 1990"/>
                  <a:gd name="T43" fmla="*/ 1063 h 2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90" h="2131">
                    <a:moveTo>
                      <a:pt x="1979" y="176"/>
                    </a:moveTo>
                    <a:lnTo>
                      <a:pt x="343" y="176"/>
                    </a:lnTo>
                    <a:lnTo>
                      <a:pt x="343" y="1954"/>
                    </a:lnTo>
                    <a:lnTo>
                      <a:pt x="1989" y="1954"/>
                    </a:lnTo>
                    <a:lnTo>
                      <a:pt x="1989" y="2130"/>
                    </a:lnTo>
                    <a:lnTo>
                      <a:pt x="0" y="2130"/>
                    </a:lnTo>
                    <a:lnTo>
                      <a:pt x="0" y="0"/>
                    </a:lnTo>
                    <a:lnTo>
                      <a:pt x="1979" y="0"/>
                    </a:lnTo>
                    <a:lnTo>
                      <a:pt x="1979" y="176"/>
                    </a:lnTo>
                    <a:close/>
                    <a:moveTo>
                      <a:pt x="958" y="1063"/>
                    </a:moveTo>
                    <a:lnTo>
                      <a:pt x="421" y="310"/>
                    </a:lnTo>
                    <a:lnTo>
                      <a:pt x="847" y="310"/>
                    </a:lnTo>
                    <a:lnTo>
                      <a:pt x="1166" y="763"/>
                    </a:lnTo>
                    <a:lnTo>
                      <a:pt x="1475" y="310"/>
                    </a:lnTo>
                    <a:lnTo>
                      <a:pt x="1887" y="310"/>
                    </a:lnTo>
                    <a:lnTo>
                      <a:pt x="1378" y="1058"/>
                    </a:lnTo>
                    <a:lnTo>
                      <a:pt x="1924" y="1829"/>
                    </a:lnTo>
                    <a:lnTo>
                      <a:pt x="1508" y="1829"/>
                    </a:lnTo>
                    <a:lnTo>
                      <a:pt x="1175" y="1358"/>
                    </a:lnTo>
                    <a:lnTo>
                      <a:pt x="860" y="1829"/>
                    </a:lnTo>
                    <a:lnTo>
                      <a:pt x="440" y="1829"/>
                    </a:lnTo>
                    <a:lnTo>
                      <a:pt x="958" y="1063"/>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dirty="0">
                  <a:solidFill>
                    <a:prstClr val="black"/>
                  </a:solidFill>
                  <a:latin typeface="等线" panose="020F0502020204030204"/>
                  <a:ea typeface="等线"/>
                </a:endParaRPr>
              </a:p>
            </p:txBody>
          </p:sp>
        </p:grpSp>
      </p:grpSp>
      <p:cxnSp>
        <p:nvCxnSpPr>
          <p:cNvPr id="33" name="直线连接符 32">
            <a:extLst>
              <a:ext uri="{FF2B5EF4-FFF2-40B4-BE49-F238E27FC236}">
                <a16:creationId xmlns:a16="http://schemas.microsoft.com/office/drawing/2014/main" id="{E9B9A2A5-908B-3244-B39F-9E6705AE6320}"/>
              </a:ext>
            </a:extLst>
          </p:cNvPr>
          <p:cNvCxnSpPr>
            <a:cxnSpLocks/>
          </p:cNvCxnSpPr>
          <p:nvPr userDrawn="1"/>
        </p:nvCxnSpPr>
        <p:spPr>
          <a:xfrm>
            <a:off x="7279051" y="395083"/>
            <a:ext cx="0" cy="377759"/>
          </a:xfrm>
          <a:prstGeom prst="line">
            <a:avLst/>
          </a:prstGeom>
          <a:ln w="127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34" name="组合 33">
            <a:extLst>
              <a:ext uri="{FF2B5EF4-FFF2-40B4-BE49-F238E27FC236}">
                <a16:creationId xmlns:a16="http://schemas.microsoft.com/office/drawing/2014/main" id="{0818B453-CEDC-BA4A-9983-86BF161F6CCA}"/>
              </a:ext>
            </a:extLst>
          </p:cNvPr>
          <p:cNvGrpSpPr/>
          <p:nvPr userDrawn="1"/>
        </p:nvGrpSpPr>
        <p:grpSpPr>
          <a:xfrm>
            <a:off x="7749100" y="319984"/>
            <a:ext cx="695780" cy="276998"/>
            <a:chOff x="1113126" y="809213"/>
            <a:chExt cx="2133357" cy="523762"/>
          </a:xfrm>
          <a:solidFill>
            <a:schemeClr val="bg1">
              <a:lumMod val="75000"/>
            </a:schemeClr>
          </a:solidFill>
        </p:grpSpPr>
        <p:sp>
          <p:nvSpPr>
            <p:cNvPr id="35" name="椭圆 34">
              <a:extLst>
                <a:ext uri="{FF2B5EF4-FFF2-40B4-BE49-F238E27FC236}">
                  <a16:creationId xmlns:a16="http://schemas.microsoft.com/office/drawing/2014/main" id="{DAFA7D0A-E7A1-5C48-B099-DF96D6B6DE63}"/>
                </a:ext>
              </a:extLst>
            </p:cNvPr>
            <p:cNvSpPr/>
            <p:nvPr userDrawn="1"/>
          </p:nvSpPr>
          <p:spPr>
            <a:xfrm>
              <a:off x="1113126"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eaLnBrk="1" fontAlgn="auto" hangingPunct="1">
                <a:spcBef>
                  <a:spcPts val="0"/>
                </a:spcBef>
                <a:spcAft>
                  <a:spcPts val="0"/>
                </a:spcAft>
              </a:pPr>
              <a:endParaRPr kumimoji="1" lang="zh-CN" altLang="en-US" sz="1400">
                <a:solidFill>
                  <a:prstClr val="white"/>
                </a:solidFill>
              </a:endParaRPr>
            </a:p>
          </p:txBody>
        </p:sp>
        <p:sp>
          <p:nvSpPr>
            <p:cNvPr id="36" name="椭圆 35">
              <a:extLst>
                <a:ext uri="{FF2B5EF4-FFF2-40B4-BE49-F238E27FC236}">
                  <a16:creationId xmlns:a16="http://schemas.microsoft.com/office/drawing/2014/main" id="{75839B81-B3A4-5643-94B7-D8D3506763F0}"/>
                </a:ext>
              </a:extLst>
            </p:cNvPr>
            <p:cNvSpPr/>
            <p:nvPr userDrawn="1"/>
          </p:nvSpPr>
          <p:spPr>
            <a:xfrm>
              <a:off x="1649658"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eaLnBrk="1" fontAlgn="auto" hangingPunct="1">
                <a:spcBef>
                  <a:spcPts val="0"/>
                </a:spcBef>
                <a:spcAft>
                  <a:spcPts val="0"/>
                </a:spcAft>
              </a:pPr>
              <a:endParaRPr kumimoji="1" lang="zh-CN" altLang="en-US" sz="1400">
                <a:solidFill>
                  <a:prstClr val="white"/>
                </a:solidFill>
              </a:endParaRPr>
            </a:p>
          </p:txBody>
        </p:sp>
        <p:sp>
          <p:nvSpPr>
            <p:cNvPr id="37" name="椭圆 36">
              <a:extLst>
                <a:ext uri="{FF2B5EF4-FFF2-40B4-BE49-F238E27FC236}">
                  <a16:creationId xmlns:a16="http://schemas.microsoft.com/office/drawing/2014/main" id="{5772B792-8E6B-4243-BB2D-857BC0580481}"/>
                </a:ext>
              </a:extLst>
            </p:cNvPr>
            <p:cNvSpPr/>
            <p:nvPr userDrawn="1"/>
          </p:nvSpPr>
          <p:spPr>
            <a:xfrm>
              <a:off x="2186190"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eaLnBrk="1" fontAlgn="auto" hangingPunct="1">
                <a:spcBef>
                  <a:spcPts val="0"/>
                </a:spcBef>
                <a:spcAft>
                  <a:spcPts val="0"/>
                </a:spcAft>
              </a:pPr>
              <a:endParaRPr kumimoji="1" lang="zh-CN" altLang="en-US" sz="1400">
                <a:solidFill>
                  <a:prstClr val="white"/>
                </a:solidFill>
              </a:endParaRPr>
            </a:p>
          </p:txBody>
        </p:sp>
        <p:sp>
          <p:nvSpPr>
            <p:cNvPr id="38" name="椭圆 37">
              <a:extLst>
                <a:ext uri="{FF2B5EF4-FFF2-40B4-BE49-F238E27FC236}">
                  <a16:creationId xmlns:a16="http://schemas.microsoft.com/office/drawing/2014/main" id="{C89D76EF-03E9-1D43-A563-9DC7302C7F5C}"/>
                </a:ext>
              </a:extLst>
            </p:cNvPr>
            <p:cNvSpPr/>
            <p:nvPr userDrawn="1"/>
          </p:nvSpPr>
          <p:spPr>
            <a:xfrm>
              <a:off x="2722721"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eaLnBrk="1" fontAlgn="auto" hangingPunct="1">
                <a:spcBef>
                  <a:spcPts val="0"/>
                </a:spcBef>
                <a:spcAft>
                  <a:spcPts val="0"/>
                </a:spcAft>
              </a:pPr>
              <a:endParaRPr kumimoji="1" lang="zh-CN" altLang="en-US" sz="1400">
                <a:solidFill>
                  <a:prstClr val="white"/>
                </a:solidFill>
              </a:endParaRPr>
            </a:p>
          </p:txBody>
        </p:sp>
      </p:grpSp>
      <p:sp>
        <p:nvSpPr>
          <p:cNvPr id="39" name="矩形 38">
            <a:extLst>
              <a:ext uri="{FF2B5EF4-FFF2-40B4-BE49-F238E27FC236}">
                <a16:creationId xmlns:a16="http://schemas.microsoft.com/office/drawing/2014/main" id="{8CFB3674-431C-F94A-8727-C9C98640DFEB}"/>
              </a:ext>
            </a:extLst>
          </p:cNvPr>
          <p:cNvSpPr/>
          <p:nvPr userDrawn="1"/>
        </p:nvSpPr>
        <p:spPr>
          <a:xfrm>
            <a:off x="7665119" y="309852"/>
            <a:ext cx="869466" cy="288539"/>
          </a:xfrm>
          <a:prstGeom prst="rect">
            <a:avLst/>
          </a:prstGeom>
          <a:noFill/>
        </p:spPr>
        <p:txBody>
          <a:bodyPr wrap="none" lIns="68577" tIns="34289" rIns="68577" bIns="34289">
            <a:spAutoFit/>
          </a:bodyPr>
          <a:lstStyle/>
          <a:p>
            <a:pPr algn="ctr" defTabSz="685766" eaLnBrk="1" fontAlgn="auto" hangingPunct="1">
              <a:spcBef>
                <a:spcPts val="0"/>
              </a:spcBef>
              <a:spcAft>
                <a:spcPts val="0"/>
              </a:spcAft>
            </a:pPr>
            <a:r>
              <a:rPr lang="zh-CN" altLang="en-US" sz="1400" b="1" dirty="0">
                <a:ln w="22225">
                  <a:noFill/>
                  <a:prstDash val="solid"/>
                </a:ln>
                <a:solidFill>
                  <a:srgbClr val="4472C4">
                    <a:lumMod val="60000"/>
                    <a:lumOff val="40000"/>
                  </a:srgbClr>
                </a:solidFill>
                <a:latin typeface="等线" panose="020F0502020204030204"/>
                <a:ea typeface="等线"/>
              </a:rPr>
              <a:t>厦门大学</a:t>
            </a:r>
          </a:p>
        </p:txBody>
      </p:sp>
      <p:grpSp>
        <p:nvGrpSpPr>
          <p:cNvPr id="40" name="组合 39">
            <a:extLst>
              <a:ext uri="{FF2B5EF4-FFF2-40B4-BE49-F238E27FC236}">
                <a16:creationId xmlns:a16="http://schemas.microsoft.com/office/drawing/2014/main" id="{7BC00378-4A1A-AF4A-9DA5-0E40AABBEE09}"/>
              </a:ext>
            </a:extLst>
          </p:cNvPr>
          <p:cNvGrpSpPr/>
          <p:nvPr userDrawn="1"/>
        </p:nvGrpSpPr>
        <p:grpSpPr>
          <a:xfrm>
            <a:off x="536589" y="484798"/>
            <a:ext cx="302279" cy="241424"/>
            <a:chOff x="1368170" y="664579"/>
            <a:chExt cx="550582" cy="439737"/>
          </a:xfrm>
          <a:solidFill>
            <a:schemeClr val="bg1"/>
          </a:solidFill>
        </p:grpSpPr>
        <p:sp>
          <p:nvSpPr>
            <p:cNvPr id="41" name="Freeform 1">
              <a:extLst>
                <a:ext uri="{FF2B5EF4-FFF2-40B4-BE49-F238E27FC236}">
                  <a16:creationId xmlns:a16="http://schemas.microsoft.com/office/drawing/2014/main" id="{219E963A-769E-B14C-9175-00DF37C8C685}"/>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2" name="Freeform 2">
              <a:extLst>
                <a:ext uri="{FF2B5EF4-FFF2-40B4-BE49-F238E27FC236}">
                  <a16:creationId xmlns:a16="http://schemas.microsoft.com/office/drawing/2014/main" id="{935EF8B9-88D2-6C42-BF9B-2AD28DBBD77F}"/>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3" name="Freeform 3">
              <a:extLst>
                <a:ext uri="{FF2B5EF4-FFF2-40B4-BE49-F238E27FC236}">
                  <a16:creationId xmlns:a16="http://schemas.microsoft.com/office/drawing/2014/main" id="{10E28FF9-5CED-394E-AF38-301649539D3C}"/>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4" name="Freeform 4">
              <a:extLst>
                <a:ext uri="{FF2B5EF4-FFF2-40B4-BE49-F238E27FC236}">
                  <a16:creationId xmlns:a16="http://schemas.microsoft.com/office/drawing/2014/main" id="{6E5EA531-DEFC-144D-8545-1DECEBA97224}"/>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5" name="Freeform 5">
              <a:extLst>
                <a:ext uri="{FF2B5EF4-FFF2-40B4-BE49-F238E27FC236}">
                  <a16:creationId xmlns:a16="http://schemas.microsoft.com/office/drawing/2014/main" id="{F39A9FAC-3BBF-CD45-BC62-06EF846D77A9}"/>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6" name="Freeform 6">
              <a:extLst>
                <a:ext uri="{FF2B5EF4-FFF2-40B4-BE49-F238E27FC236}">
                  <a16:creationId xmlns:a16="http://schemas.microsoft.com/office/drawing/2014/main" id="{4A2E4B78-1C39-A943-B2AE-B76B55EBA492}"/>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7" name="Freeform 7">
              <a:extLst>
                <a:ext uri="{FF2B5EF4-FFF2-40B4-BE49-F238E27FC236}">
                  <a16:creationId xmlns:a16="http://schemas.microsoft.com/office/drawing/2014/main" id="{E34B0E8F-7C29-3241-8B05-8DB5DF4ED827}"/>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8" name="Freeform 8">
              <a:extLst>
                <a:ext uri="{FF2B5EF4-FFF2-40B4-BE49-F238E27FC236}">
                  <a16:creationId xmlns:a16="http://schemas.microsoft.com/office/drawing/2014/main" id="{08D4B6E4-213B-E84A-9B55-3121DC89C5CA}"/>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9" name="Freeform 9">
              <a:extLst>
                <a:ext uri="{FF2B5EF4-FFF2-40B4-BE49-F238E27FC236}">
                  <a16:creationId xmlns:a16="http://schemas.microsoft.com/office/drawing/2014/main" id="{3073A429-8658-EC43-92EE-0AD58A5391AE}"/>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0" name="Freeform 10">
              <a:extLst>
                <a:ext uri="{FF2B5EF4-FFF2-40B4-BE49-F238E27FC236}">
                  <a16:creationId xmlns:a16="http://schemas.microsoft.com/office/drawing/2014/main" id="{7B9CB57C-5EF1-7045-A70B-14CD6B5A98B9}"/>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1" name="Freeform 11">
              <a:extLst>
                <a:ext uri="{FF2B5EF4-FFF2-40B4-BE49-F238E27FC236}">
                  <a16:creationId xmlns:a16="http://schemas.microsoft.com/office/drawing/2014/main" id="{9187B6AA-F9BB-264E-BDCA-C7E0AC3A676B}"/>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66" eaLnBrk="1" fontAlgn="auto" hangingPunct="1">
                <a:spcBef>
                  <a:spcPts val="0"/>
                </a:spcBef>
                <a:spcAft>
                  <a:spcPts val="0"/>
                </a:spcAft>
              </a:pPr>
              <a:endParaRPr lang="zh-CN" altLang="en-US" sz="1400">
                <a:solidFill>
                  <a:prstClr val="black"/>
                </a:solidFill>
                <a:latin typeface="等线" panose="020F0502020204030204"/>
                <a:ea typeface="等线"/>
              </a:endParaRPr>
            </a:p>
          </p:txBody>
        </p:sp>
      </p:grpSp>
    </p:spTree>
    <p:extLst>
      <p:ext uri="{BB962C8B-B14F-4D97-AF65-F5344CB8AC3E}">
        <p14:creationId xmlns:p14="http://schemas.microsoft.com/office/powerpoint/2010/main" val="4128482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89450"/>
            <a:ext cx="4038600" cy="330874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89450"/>
            <a:ext cx="4038600" cy="330874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a:ln/>
        </p:spPr>
        <p:txBody>
          <a:bodyPr/>
          <a:lstStyle>
            <a:lvl1pPr>
              <a:defRPr/>
            </a:lvl1pPr>
          </a:lstStyle>
          <a:p>
            <a:pPr>
              <a:defRPr/>
            </a:pPr>
            <a:fld id="{14F5B210-B7DE-4765-8EBC-9DDD6BEE6EBD}" type="datetime1">
              <a:rPr lang="zh-CN" altLang="en-US"/>
              <a:pPr>
                <a:defRPr/>
              </a:pPr>
              <a:t>2024/9/24</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D828098F-1F66-4480-A0F6-0D8F223C3612}" type="slidenum">
              <a:rPr lang="en-US" altLang="zh-CN"/>
              <a:pPr>
                <a:defRPr/>
              </a:pPr>
              <a:t>‹#›</a:t>
            </a:fld>
            <a:endParaRPr lang="en-US" altLang="zh-CN"/>
          </a:p>
        </p:txBody>
      </p:sp>
    </p:spTree>
    <p:extLst>
      <p:ext uri="{BB962C8B-B14F-4D97-AF65-F5344CB8AC3E}">
        <p14:creationId xmlns:p14="http://schemas.microsoft.com/office/powerpoint/2010/main" val="401848368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F97C75-78EB-4043-953B-95F867F42CEE}"/>
              </a:ext>
            </a:extLst>
          </p:cNvPr>
          <p:cNvSpPr>
            <a:spLocks noGrp="1"/>
          </p:cNvSpPr>
          <p:nvPr>
            <p:ph type="ctrTitle"/>
          </p:nvPr>
        </p:nvSpPr>
        <p:spPr>
          <a:xfrm>
            <a:off x="1143000" y="841772"/>
            <a:ext cx="6858000" cy="1790700"/>
          </a:xfrm>
        </p:spPr>
        <p:txBody>
          <a:bodyPr anchor="b"/>
          <a:lstStyle>
            <a:lvl1pPr algn="ctr">
              <a:defRPr sz="4500"/>
            </a:lvl1pPr>
          </a:lstStyle>
          <a:p>
            <a:r>
              <a:rPr kumimoji="1" lang="zh-CN" altLang="en-US" dirty="0"/>
              <a:t>单击此处编辑母版标题样式</a:t>
            </a:r>
          </a:p>
        </p:txBody>
      </p:sp>
      <p:sp>
        <p:nvSpPr>
          <p:cNvPr id="3" name="副标题 2">
            <a:extLst>
              <a:ext uri="{FF2B5EF4-FFF2-40B4-BE49-F238E27FC236}">
                <a16:creationId xmlns:a16="http://schemas.microsoft.com/office/drawing/2014/main" id="{421C1163-5F70-9046-86B2-81951DCE1A96}"/>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zh-CN" altLang="en-US" dirty="0"/>
              <a:t>单击此处编辑母版副标题样式</a:t>
            </a:r>
          </a:p>
        </p:txBody>
      </p:sp>
      <p:sp>
        <p:nvSpPr>
          <p:cNvPr id="7" name="矩形 6">
            <a:extLst>
              <a:ext uri="{FF2B5EF4-FFF2-40B4-BE49-F238E27FC236}">
                <a16:creationId xmlns:a16="http://schemas.microsoft.com/office/drawing/2014/main" id="{B6F9E280-F138-8142-8DB1-324EA9F38324}"/>
              </a:ext>
            </a:extLst>
          </p:cNvPr>
          <p:cNvSpPr/>
          <p:nvPr userDrawn="1"/>
        </p:nvSpPr>
        <p:spPr>
          <a:xfrm>
            <a:off x="-7455" y="-6470"/>
            <a:ext cx="6980627" cy="425858"/>
          </a:xfrm>
          <a:prstGeom prst="rect">
            <a:avLst/>
          </a:prstGeom>
          <a:solidFill>
            <a:srgbClr val="5B307E"/>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eaLnBrk="1" fontAlgn="auto" hangingPunct="1">
              <a:spcBef>
                <a:spcPts val="0"/>
              </a:spcBef>
              <a:spcAft>
                <a:spcPts val="0"/>
              </a:spcAft>
            </a:pPr>
            <a:r>
              <a:rPr lang="zh-CN" altLang="en-US" sz="2100" spc="450" dirty="0">
                <a:solidFill>
                  <a:prstClr val="white"/>
                </a:solidFill>
                <a:latin typeface="微软雅黑" panose="020B0503020204020204" pitchFamily="34" charset="-122"/>
                <a:ea typeface="微软雅黑" panose="020B0503020204020204" pitchFamily="34" charset="-122"/>
              </a:rPr>
              <a:t>计算机网络</a:t>
            </a:r>
          </a:p>
        </p:txBody>
      </p:sp>
      <p:sp>
        <p:nvSpPr>
          <p:cNvPr id="9" name="文本框 8">
            <a:extLst>
              <a:ext uri="{FF2B5EF4-FFF2-40B4-BE49-F238E27FC236}">
                <a16:creationId xmlns:a16="http://schemas.microsoft.com/office/drawing/2014/main" id="{56DF02C2-66E0-594F-914D-47F0EC7AA666}"/>
              </a:ext>
            </a:extLst>
          </p:cNvPr>
          <p:cNvSpPr txBox="1"/>
          <p:nvPr userDrawn="1"/>
        </p:nvSpPr>
        <p:spPr>
          <a:xfrm>
            <a:off x="7136484" y="67959"/>
            <a:ext cx="1763944" cy="284693"/>
          </a:xfrm>
          <a:prstGeom prst="rect">
            <a:avLst/>
          </a:prstGeom>
          <a:noFill/>
        </p:spPr>
        <p:txBody>
          <a:bodyPr wrap="none" lIns="68580" tIns="34290" rIns="68580" bIns="34290" rtlCol="0">
            <a:spAutoFit/>
          </a:bodyPr>
          <a:lstStyle/>
          <a:p>
            <a:pPr algn="r" defTabSz="685800" eaLnBrk="1" fontAlgn="auto" hangingPunct="1">
              <a:spcBef>
                <a:spcPts val="0"/>
              </a:spcBef>
              <a:spcAft>
                <a:spcPts val="0"/>
              </a:spcAft>
            </a:pPr>
            <a:r>
              <a:rPr lang="zh-CN" altLang="en-US" sz="1400" spc="450" dirty="0">
                <a:solidFill>
                  <a:srgbClr val="5B307E"/>
                </a:solidFill>
                <a:latin typeface="微软雅黑" panose="020B0503020204020204" pitchFamily="34" charset="-122"/>
                <a:ea typeface="微软雅黑" panose="020B0503020204020204" pitchFamily="34" charset="-122"/>
              </a:rPr>
              <a:t>众筹</a:t>
            </a:r>
            <a:r>
              <a:rPr lang="en-US" altLang="zh-CN" sz="1400" spc="450" dirty="0">
                <a:solidFill>
                  <a:srgbClr val="5B307E"/>
                </a:solidFill>
                <a:latin typeface="微软雅黑" panose="020B0503020204020204" pitchFamily="34" charset="-122"/>
                <a:ea typeface="微软雅黑" panose="020B0503020204020204" pitchFamily="34" charset="-122"/>
              </a:rPr>
              <a:t>·</a:t>
            </a:r>
            <a:r>
              <a:rPr lang="zh-CN" altLang="en-US" sz="1400" spc="450" dirty="0">
                <a:solidFill>
                  <a:srgbClr val="5B307E"/>
                </a:solidFill>
                <a:latin typeface="微软雅黑" panose="020B0503020204020204" pitchFamily="34" charset="-122"/>
                <a:ea typeface="微软雅黑" panose="020B0503020204020204" pitchFamily="34" charset="-122"/>
              </a:rPr>
              <a:t>网络</a:t>
            </a:r>
            <a:r>
              <a:rPr lang="en-US" altLang="zh-CN" sz="1400" spc="450" dirty="0">
                <a:solidFill>
                  <a:srgbClr val="5B307E"/>
                </a:solidFill>
                <a:latin typeface="微软雅黑" panose="020B0503020204020204" pitchFamily="34" charset="-122"/>
                <a:ea typeface="微软雅黑" panose="020B0503020204020204" pitchFamily="34" charset="-122"/>
              </a:rPr>
              <a:t>·</a:t>
            </a:r>
            <a:r>
              <a:rPr lang="zh-CN" altLang="en-US" sz="1400" spc="450" dirty="0">
                <a:solidFill>
                  <a:srgbClr val="5B307E"/>
                </a:solidFill>
                <a:latin typeface="微软雅黑" panose="020B0503020204020204" pitchFamily="34" charset="-122"/>
                <a:ea typeface="微软雅黑" panose="020B0503020204020204" pitchFamily="34" charset="-122"/>
              </a:rPr>
              <a:t>分享</a:t>
            </a:r>
          </a:p>
        </p:txBody>
      </p:sp>
      <p:grpSp>
        <p:nvGrpSpPr>
          <p:cNvPr id="26" name="组合 25">
            <a:extLst>
              <a:ext uri="{FF2B5EF4-FFF2-40B4-BE49-F238E27FC236}">
                <a16:creationId xmlns:a16="http://schemas.microsoft.com/office/drawing/2014/main" id="{8AB2E87B-2061-474F-BD6B-FFB3E5285CE9}"/>
              </a:ext>
            </a:extLst>
          </p:cNvPr>
          <p:cNvGrpSpPr/>
          <p:nvPr userDrawn="1"/>
        </p:nvGrpSpPr>
        <p:grpSpPr>
          <a:xfrm>
            <a:off x="3578828" y="4484565"/>
            <a:ext cx="2025457" cy="587340"/>
            <a:chOff x="4858653" y="5979422"/>
            <a:chExt cx="2700610" cy="783120"/>
          </a:xfrm>
        </p:grpSpPr>
        <p:grpSp>
          <p:nvGrpSpPr>
            <p:cNvPr id="24" name="组合 23">
              <a:extLst>
                <a:ext uri="{FF2B5EF4-FFF2-40B4-BE49-F238E27FC236}">
                  <a16:creationId xmlns:a16="http://schemas.microsoft.com/office/drawing/2014/main" id="{ABB9B9B8-F63F-5C48-98A1-BF8860F585BF}"/>
                </a:ext>
              </a:extLst>
            </p:cNvPr>
            <p:cNvGrpSpPr/>
            <p:nvPr userDrawn="1"/>
          </p:nvGrpSpPr>
          <p:grpSpPr>
            <a:xfrm>
              <a:off x="4858653" y="5979422"/>
              <a:ext cx="867188" cy="742053"/>
              <a:chOff x="901977" y="761321"/>
              <a:chExt cx="1281319" cy="1139058"/>
            </a:xfrm>
          </p:grpSpPr>
          <p:sp>
            <p:nvSpPr>
              <p:cNvPr id="10" name="矩形 9">
                <a:extLst>
                  <a:ext uri="{FF2B5EF4-FFF2-40B4-BE49-F238E27FC236}">
                    <a16:creationId xmlns:a16="http://schemas.microsoft.com/office/drawing/2014/main" id="{D1B680A8-BC74-BA43-BB0D-C8F8C7B77C8F}"/>
                  </a:ext>
                </a:extLst>
              </p:cNvPr>
              <p:cNvSpPr/>
              <p:nvPr userDrawn="1"/>
            </p:nvSpPr>
            <p:spPr>
              <a:xfrm>
                <a:off x="901977" y="761321"/>
                <a:ext cx="1281319" cy="1139058"/>
              </a:xfrm>
              <a:prstGeom prst="rect">
                <a:avLst/>
              </a:prstGeom>
              <a:solidFill>
                <a:srgbClr val="5C30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kumimoji="1" lang="zh-CN" altLang="en-US" sz="1400" dirty="0">
                  <a:solidFill>
                    <a:srgbClr val="5C307E"/>
                  </a:solidFill>
                </a:endParaRPr>
              </a:p>
            </p:txBody>
          </p:sp>
          <p:grpSp>
            <p:nvGrpSpPr>
              <p:cNvPr id="11" name="组合 10">
                <a:extLst>
                  <a:ext uri="{FF2B5EF4-FFF2-40B4-BE49-F238E27FC236}">
                    <a16:creationId xmlns:a16="http://schemas.microsoft.com/office/drawing/2014/main" id="{3F50F50E-8A90-104F-B899-DE9D869B8A5F}"/>
                  </a:ext>
                </a:extLst>
              </p:cNvPr>
              <p:cNvGrpSpPr/>
              <p:nvPr userDrawn="1"/>
            </p:nvGrpSpPr>
            <p:grpSpPr>
              <a:xfrm>
                <a:off x="1031055" y="907676"/>
                <a:ext cx="1013957" cy="853426"/>
                <a:chOff x="1368170" y="664579"/>
                <a:chExt cx="550582" cy="439737"/>
              </a:xfrm>
              <a:solidFill>
                <a:schemeClr val="bg1"/>
              </a:solidFill>
            </p:grpSpPr>
            <p:sp>
              <p:nvSpPr>
                <p:cNvPr id="12" name="Freeform 1">
                  <a:extLst>
                    <a:ext uri="{FF2B5EF4-FFF2-40B4-BE49-F238E27FC236}">
                      <a16:creationId xmlns:a16="http://schemas.microsoft.com/office/drawing/2014/main" id="{D5F846F9-652E-1B4D-9692-FE9281D20E9C}"/>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3" name="Freeform 2">
                  <a:extLst>
                    <a:ext uri="{FF2B5EF4-FFF2-40B4-BE49-F238E27FC236}">
                      <a16:creationId xmlns:a16="http://schemas.microsoft.com/office/drawing/2014/main" id="{29E72527-4F98-5C42-A871-1F1811E8F11A}"/>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4" name="Freeform 3">
                  <a:extLst>
                    <a:ext uri="{FF2B5EF4-FFF2-40B4-BE49-F238E27FC236}">
                      <a16:creationId xmlns:a16="http://schemas.microsoft.com/office/drawing/2014/main" id="{E5209C47-8580-2040-BA4C-C66647BCADD2}"/>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5" name="Freeform 4">
                  <a:extLst>
                    <a:ext uri="{FF2B5EF4-FFF2-40B4-BE49-F238E27FC236}">
                      <a16:creationId xmlns:a16="http://schemas.microsoft.com/office/drawing/2014/main" id="{8D752D59-1EE5-1646-B01E-BA47AB38FFEC}"/>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6" name="Freeform 5">
                  <a:extLst>
                    <a:ext uri="{FF2B5EF4-FFF2-40B4-BE49-F238E27FC236}">
                      <a16:creationId xmlns:a16="http://schemas.microsoft.com/office/drawing/2014/main" id="{736C1717-3251-C843-B909-26D88513A992}"/>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7" name="Freeform 6">
                  <a:extLst>
                    <a:ext uri="{FF2B5EF4-FFF2-40B4-BE49-F238E27FC236}">
                      <a16:creationId xmlns:a16="http://schemas.microsoft.com/office/drawing/2014/main" id="{A3B338F7-55A4-4740-9066-F03D0DE3B4C8}"/>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8" name="Freeform 7">
                  <a:extLst>
                    <a:ext uri="{FF2B5EF4-FFF2-40B4-BE49-F238E27FC236}">
                      <a16:creationId xmlns:a16="http://schemas.microsoft.com/office/drawing/2014/main" id="{4141CE36-498C-CB43-8361-06B6ABAF9EAA}"/>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9" name="Freeform 8">
                  <a:extLst>
                    <a:ext uri="{FF2B5EF4-FFF2-40B4-BE49-F238E27FC236}">
                      <a16:creationId xmlns:a16="http://schemas.microsoft.com/office/drawing/2014/main" id="{8C0DB147-A359-BD41-A434-9663F54133EF}"/>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0" name="Freeform 9">
                  <a:extLst>
                    <a:ext uri="{FF2B5EF4-FFF2-40B4-BE49-F238E27FC236}">
                      <a16:creationId xmlns:a16="http://schemas.microsoft.com/office/drawing/2014/main" id="{C6F23298-B6AB-BA43-B481-2717E0BC3632}"/>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1" name="Freeform 10">
                  <a:extLst>
                    <a:ext uri="{FF2B5EF4-FFF2-40B4-BE49-F238E27FC236}">
                      <a16:creationId xmlns:a16="http://schemas.microsoft.com/office/drawing/2014/main" id="{358E77EF-FA74-0941-A231-8FD607054BBA}"/>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2" name="Freeform 11">
                  <a:extLst>
                    <a:ext uri="{FF2B5EF4-FFF2-40B4-BE49-F238E27FC236}">
                      <a16:creationId xmlns:a16="http://schemas.microsoft.com/office/drawing/2014/main" id="{C4AC1E84-A6C9-AC43-8829-ADA26407D647}"/>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a typeface="等线"/>
                  </a:endParaRPr>
                </a:p>
              </p:txBody>
            </p:sp>
          </p:grpSp>
        </p:grpSp>
        <p:sp>
          <p:nvSpPr>
            <p:cNvPr id="25" name="文本框 24">
              <a:extLst>
                <a:ext uri="{FF2B5EF4-FFF2-40B4-BE49-F238E27FC236}">
                  <a16:creationId xmlns:a16="http://schemas.microsoft.com/office/drawing/2014/main" id="{C343F0B3-495F-9444-816E-38B2C9F55C5E}"/>
                </a:ext>
              </a:extLst>
            </p:cNvPr>
            <p:cNvSpPr txBox="1"/>
            <p:nvPr userDrawn="1"/>
          </p:nvSpPr>
          <p:spPr>
            <a:xfrm>
              <a:off x="5731412" y="5979422"/>
              <a:ext cx="1827851" cy="783120"/>
            </a:xfrm>
            <a:prstGeom prst="rect">
              <a:avLst/>
            </a:prstGeom>
            <a:noFill/>
          </p:spPr>
          <p:txBody>
            <a:bodyPr wrap="none" rtlCol="0">
              <a:spAutoFit/>
            </a:bodyPr>
            <a:lstStyle/>
            <a:p>
              <a:pPr algn="ctr" defTabSz="685800" eaLnBrk="1" fontAlgn="auto" hangingPunct="1">
                <a:spcBef>
                  <a:spcPts val="450"/>
                </a:spcBef>
                <a:spcAft>
                  <a:spcPts val="0"/>
                </a:spcAft>
              </a:pPr>
              <a:r>
                <a:rPr lang="zh-CN" altLang="en-US" sz="1400" spc="450" dirty="0">
                  <a:solidFill>
                    <a:srgbClr val="5B307E"/>
                  </a:solidFill>
                  <a:latin typeface="微软雅黑" panose="020B0503020204020204" pitchFamily="34" charset="-122"/>
                  <a:ea typeface="微软雅黑" panose="020B0503020204020204" pitchFamily="34" charset="-122"/>
                </a:rPr>
                <a:t>计算机网络</a:t>
              </a:r>
              <a:endParaRPr lang="en-US" altLang="zh-CN" sz="1400" spc="450" dirty="0">
                <a:solidFill>
                  <a:srgbClr val="5B307E"/>
                </a:solidFill>
                <a:latin typeface="微软雅黑" panose="020B0503020204020204" pitchFamily="34" charset="-122"/>
                <a:ea typeface="微软雅黑" panose="020B0503020204020204" pitchFamily="34" charset="-122"/>
              </a:endParaRPr>
            </a:p>
            <a:p>
              <a:pPr algn="ctr" defTabSz="685800" eaLnBrk="1" fontAlgn="auto" hangingPunct="1">
                <a:spcBef>
                  <a:spcPts val="450"/>
                </a:spcBef>
                <a:spcAft>
                  <a:spcPts val="0"/>
                </a:spcAft>
              </a:pPr>
              <a:r>
                <a:rPr lang="zh-CN" altLang="en-US" sz="1400" spc="450" dirty="0">
                  <a:solidFill>
                    <a:srgbClr val="5B307E"/>
                  </a:solidFill>
                  <a:latin typeface="微软雅黑" panose="020B0503020204020204" pitchFamily="34" charset="-122"/>
                  <a:ea typeface="微软雅黑" panose="020B0503020204020204" pitchFamily="34" charset="-122"/>
                </a:rPr>
                <a:t>教案社区</a:t>
              </a:r>
            </a:p>
          </p:txBody>
        </p:sp>
      </p:grpSp>
    </p:spTree>
    <p:extLst>
      <p:ext uri="{BB962C8B-B14F-4D97-AF65-F5344CB8AC3E}">
        <p14:creationId xmlns:p14="http://schemas.microsoft.com/office/powerpoint/2010/main" val="34288217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9" name="矩形 38">
            <a:extLst>
              <a:ext uri="{FF2B5EF4-FFF2-40B4-BE49-F238E27FC236}">
                <a16:creationId xmlns:a16="http://schemas.microsoft.com/office/drawing/2014/main" id="{FBB5D1D6-FEDC-364E-ADD0-80C842FD6986}"/>
              </a:ext>
            </a:extLst>
          </p:cNvPr>
          <p:cNvSpPr/>
          <p:nvPr userDrawn="1"/>
        </p:nvSpPr>
        <p:spPr>
          <a:xfrm>
            <a:off x="500874" y="406166"/>
            <a:ext cx="381985" cy="374211"/>
          </a:xfrm>
          <a:prstGeom prst="rect">
            <a:avLst/>
          </a:prstGeom>
          <a:solidFill>
            <a:srgbClr val="5C307E"/>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eaLnBrk="1" fontAlgn="auto" hangingPunct="1">
              <a:spcBef>
                <a:spcPts val="0"/>
              </a:spcBef>
              <a:spcAft>
                <a:spcPts val="0"/>
              </a:spcAft>
            </a:pPr>
            <a:endParaRPr kumimoji="1" lang="zh-CN" altLang="en-US" sz="1400" dirty="0">
              <a:solidFill>
                <a:srgbClr val="5C307E"/>
              </a:solidFill>
            </a:endParaRPr>
          </a:p>
        </p:txBody>
      </p:sp>
      <p:sp>
        <p:nvSpPr>
          <p:cNvPr id="2" name="标题 1">
            <a:extLst>
              <a:ext uri="{FF2B5EF4-FFF2-40B4-BE49-F238E27FC236}">
                <a16:creationId xmlns:a16="http://schemas.microsoft.com/office/drawing/2014/main" id="{223457C5-5D0E-4F46-9D0B-7EA2985DFFE7}"/>
              </a:ext>
            </a:extLst>
          </p:cNvPr>
          <p:cNvSpPr>
            <a:spLocks noGrp="1"/>
          </p:cNvSpPr>
          <p:nvPr>
            <p:ph type="title"/>
          </p:nvPr>
        </p:nvSpPr>
        <p:spPr/>
        <p:txBody>
          <a:bodyPr>
            <a:normAutofit/>
          </a:bodyPr>
          <a:lstStyle>
            <a:lvl1pPr>
              <a:defRPr sz="3000"/>
            </a:lvl1pPr>
          </a:lstStyle>
          <a:p>
            <a:r>
              <a:rPr kumimoji="1" lang="zh-CN" altLang="en-US" dirty="0"/>
              <a:t>单击此处编辑母版标题样式</a:t>
            </a:r>
          </a:p>
        </p:txBody>
      </p:sp>
      <p:sp>
        <p:nvSpPr>
          <p:cNvPr id="3" name="内容占位符 2">
            <a:extLst>
              <a:ext uri="{FF2B5EF4-FFF2-40B4-BE49-F238E27FC236}">
                <a16:creationId xmlns:a16="http://schemas.microsoft.com/office/drawing/2014/main" id="{D2FA45BE-434F-B44C-99F8-C563AC076A02}"/>
              </a:ext>
            </a:extLst>
          </p:cNvPr>
          <p:cNvSpPr>
            <a:spLocks noGrp="1"/>
          </p:cNvSpPr>
          <p:nvPr>
            <p:ph idx="1"/>
          </p:nvPr>
        </p:nvSpPr>
        <p:spPr>
          <a:xfrm>
            <a:off x="628650" y="1133068"/>
            <a:ext cx="7886700" cy="3440021"/>
          </a:xfrm>
        </p:spPr>
        <p:txBody>
          <a:bodyPr/>
          <a:lstStyle>
            <a:lvl1pPr marL="270272" indent="-270272">
              <a:lnSpc>
                <a:spcPct val="100000"/>
              </a:lnSpc>
              <a:spcBef>
                <a:spcPts val="450"/>
              </a:spcBef>
              <a:buFont typeface="Wingdings" pitchFamily="2" charset="2"/>
              <a:buChar char="Ø"/>
              <a:tabLst/>
              <a:defRPr/>
            </a:lvl1pPr>
            <a:lvl2pPr>
              <a:lnSpc>
                <a:spcPct val="100000"/>
              </a:lnSpc>
              <a:spcBef>
                <a:spcPts val="450"/>
              </a:spcBef>
              <a:buFont typeface="Arial" panose="020B0604020202020204" pitchFamily="34" charset="0"/>
              <a:buChar char="•"/>
              <a:defRPr/>
            </a:lvl2pPr>
            <a:lvl3pPr>
              <a:lnSpc>
                <a:spcPct val="100000"/>
              </a:lnSpc>
              <a:spcBef>
                <a:spcPts val="450"/>
              </a:spcBef>
              <a:defRPr/>
            </a:lvl3pPr>
            <a:lvl4pPr>
              <a:lnSpc>
                <a:spcPct val="100000"/>
              </a:lnSpc>
              <a:spcBef>
                <a:spcPts val="450"/>
              </a:spcBef>
              <a:defRPr/>
            </a:lvl4pPr>
            <a:lvl5pPr>
              <a:lnSpc>
                <a:spcPct val="100000"/>
              </a:lnSpc>
              <a:spcBef>
                <a:spcPts val="450"/>
              </a:spcBef>
              <a:defRPr/>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日期占位符 3">
            <a:extLst>
              <a:ext uri="{FF2B5EF4-FFF2-40B4-BE49-F238E27FC236}">
                <a16:creationId xmlns:a16="http://schemas.microsoft.com/office/drawing/2014/main" id="{5A1C8C13-A111-E44B-BB6E-32C9AFF870A6}"/>
              </a:ext>
            </a:extLst>
          </p:cNvPr>
          <p:cNvSpPr>
            <a:spLocks noGrp="1"/>
          </p:cNvSpPr>
          <p:nvPr>
            <p:ph type="dt" sz="half" idx="10"/>
          </p:nvPr>
        </p:nvSpPr>
        <p:spPr>
          <a:xfrm>
            <a:off x="148001" y="4866978"/>
            <a:ext cx="2057400" cy="273844"/>
          </a:xfrm>
          <a:prstGeom prst="rect">
            <a:avLst/>
          </a:prstGeom>
        </p:spPr>
        <p:txBody>
          <a:bodyPr/>
          <a:lstStyle/>
          <a:p>
            <a:r>
              <a:rPr kumimoji="1" lang="en-US" altLang="zh-CN">
                <a:solidFill>
                  <a:prstClr val="white">
                    <a:lumMod val="65000"/>
                  </a:prstClr>
                </a:solidFill>
              </a:rPr>
              <a:t>1.1 </a:t>
            </a:r>
            <a:r>
              <a:rPr kumimoji="1" lang="zh-CN" altLang="en-US">
                <a:solidFill>
                  <a:prstClr val="white">
                    <a:lumMod val="65000"/>
                  </a:prstClr>
                </a:solidFill>
              </a:rPr>
              <a:t>模板使用说明</a:t>
            </a:r>
            <a:endParaRPr kumimoji="1" lang="zh-CN" altLang="en-US" dirty="0">
              <a:solidFill>
                <a:prstClr val="white">
                  <a:lumMod val="65000"/>
                </a:prstClr>
              </a:solidFill>
            </a:endParaRPr>
          </a:p>
        </p:txBody>
      </p:sp>
      <p:sp>
        <p:nvSpPr>
          <p:cNvPr id="5" name="页脚占位符 4">
            <a:extLst>
              <a:ext uri="{FF2B5EF4-FFF2-40B4-BE49-F238E27FC236}">
                <a16:creationId xmlns:a16="http://schemas.microsoft.com/office/drawing/2014/main" id="{3A7B7B75-EEC1-2D4D-AB7C-5A3514969529}"/>
              </a:ext>
            </a:extLst>
          </p:cNvPr>
          <p:cNvSpPr>
            <a:spLocks noGrp="1"/>
          </p:cNvSpPr>
          <p:nvPr>
            <p:ph type="ftr" sz="quarter" idx="11"/>
          </p:nvPr>
        </p:nvSpPr>
        <p:spPr>
          <a:xfrm>
            <a:off x="3028950" y="4866978"/>
            <a:ext cx="3086100" cy="273844"/>
          </a:xfrm>
          <a:prstGeom prst="rect">
            <a:avLst/>
          </a:prstGeom>
        </p:spPr>
        <p:txBody>
          <a:bodyPr/>
          <a:lstStyle/>
          <a:p>
            <a:r>
              <a:rPr kumimoji="1" lang="zh-CN" altLang="en-US" dirty="0">
                <a:solidFill>
                  <a:prstClr val="white">
                    <a:lumMod val="65000"/>
                  </a:prstClr>
                </a:solidFill>
              </a:rPr>
              <a:t>引自：</a:t>
            </a:r>
            <a:r>
              <a:rPr kumimoji="1" lang="en-US" altLang="zh-CN" dirty="0">
                <a:solidFill>
                  <a:prstClr val="white">
                    <a:lumMod val="65000"/>
                  </a:prstClr>
                </a:solidFill>
              </a:rPr>
              <a:t>XXXXX</a:t>
            </a:r>
            <a:r>
              <a:rPr kumimoji="1" lang="zh-CN" altLang="en-US" dirty="0">
                <a:solidFill>
                  <a:prstClr val="white">
                    <a:lumMod val="65000"/>
                  </a:prstClr>
                </a:solidFill>
              </a:rPr>
              <a:t>（如果需要）</a:t>
            </a:r>
          </a:p>
        </p:txBody>
      </p:sp>
      <p:sp>
        <p:nvSpPr>
          <p:cNvPr id="6" name="灯片编号占位符 5">
            <a:extLst>
              <a:ext uri="{FF2B5EF4-FFF2-40B4-BE49-F238E27FC236}">
                <a16:creationId xmlns:a16="http://schemas.microsoft.com/office/drawing/2014/main" id="{8FDBE6BC-6A1B-1944-BBB6-30FD8C33B360}"/>
              </a:ext>
            </a:extLst>
          </p:cNvPr>
          <p:cNvSpPr>
            <a:spLocks noGrp="1"/>
          </p:cNvSpPr>
          <p:nvPr>
            <p:ph type="sldNum" sz="quarter" idx="12"/>
          </p:nvPr>
        </p:nvSpPr>
        <p:spPr>
          <a:xfrm>
            <a:off x="6515107" y="4866978"/>
            <a:ext cx="2489753" cy="273844"/>
          </a:xfrm>
          <a:prstGeom prst="rect">
            <a:avLst/>
          </a:prstGeom>
        </p:spPr>
        <p:txBody>
          <a:bodyPr/>
          <a:lstStyle/>
          <a:p>
            <a:fld id="{8D4D1E41-7A09-AB4A-A4E1-09765ADA2698}" type="slidenum">
              <a:rPr kumimoji="1" lang="zh-CN" altLang="en-US" smtClean="0">
                <a:solidFill>
                  <a:prstClr val="white">
                    <a:lumMod val="65000"/>
                  </a:prstClr>
                </a:solidFill>
              </a:rPr>
              <a:pPr/>
              <a:t>‹#›</a:t>
            </a:fld>
            <a:endParaRPr kumimoji="1" lang="zh-CN" altLang="en-US" dirty="0">
              <a:solidFill>
                <a:prstClr val="white">
                  <a:lumMod val="65000"/>
                </a:prstClr>
              </a:solidFill>
            </a:endParaRPr>
          </a:p>
        </p:txBody>
      </p:sp>
      <p:cxnSp>
        <p:nvCxnSpPr>
          <p:cNvPr id="40" name="直线连接符 39">
            <a:extLst>
              <a:ext uri="{FF2B5EF4-FFF2-40B4-BE49-F238E27FC236}">
                <a16:creationId xmlns:a16="http://schemas.microsoft.com/office/drawing/2014/main" id="{9E7AFED4-5702-094E-A3B8-21EB069F234E}"/>
              </a:ext>
            </a:extLst>
          </p:cNvPr>
          <p:cNvCxnSpPr>
            <a:cxnSpLocks/>
          </p:cNvCxnSpPr>
          <p:nvPr userDrawn="1"/>
        </p:nvCxnSpPr>
        <p:spPr>
          <a:xfrm>
            <a:off x="986091" y="933159"/>
            <a:ext cx="5471859" cy="0"/>
          </a:xfrm>
          <a:prstGeom prst="line">
            <a:avLst/>
          </a:prstGeom>
          <a:ln w="19050">
            <a:solidFill>
              <a:srgbClr val="5C307E"/>
            </a:solidFill>
          </a:ln>
        </p:spPr>
        <p:style>
          <a:lnRef idx="1">
            <a:schemeClr val="accent1"/>
          </a:lnRef>
          <a:fillRef idx="0">
            <a:schemeClr val="accent1"/>
          </a:fillRef>
          <a:effectRef idx="0">
            <a:schemeClr val="accent1"/>
          </a:effectRef>
          <a:fontRef idx="minor">
            <a:schemeClr val="tx1"/>
          </a:fontRef>
        </p:style>
      </p:cxnSp>
      <p:grpSp>
        <p:nvGrpSpPr>
          <p:cNvPr id="41" name="组合 40">
            <a:extLst>
              <a:ext uri="{FF2B5EF4-FFF2-40B4-BE49-F238E27FC236}">
                <a16:creationId xmlns:a16="http://schemas.microsoft.com/office/drawing/2014/main" id="{AB0058AB-B1F1-354B-AC17-D97CF5C61CCA}"/>
              </a:ext>
            </a:extLst>
          </p:cNvPr>
          <p:cNvGrpSpPr/>
          <p:nvPr userDrawn="1"/>
        </p:nvGrpSpPr>
        <p:grpSpPr>
          <a:xfrm>
            <a:off x="7387088" y="633166"/>
            <a:ext cx="1471114" cy="156259"/>
            <a:chOff x="1368170" y="1165302"/>
            <a:chExt cx="4139947" cy="439737"/>
          </a:xfrm>
        </p:grpSpPr>
        <p:grpSp>
          <p:nvGrpSpPr>
            <p:cNvPr id="42" name="组合 41">
              <a:extLst>
                <a:ext uri="{FF2B5EF4-FFF2-40B4-BE49-F238E27FC236}">
                  <a16:creationId xmlns:a16="http://schemas.microsoft.com/office/drawing/2014/main" id="{AAF2B681-E82A-B44D-9C2D-B50F21D83567}"/>
                </a:ext>
              </a:extLst>
            </p:cNvPr>
            <p:cNvGrpSpPr/>
            <p:nvPr/>
          </p:nvGrpSpPr>
          <p:grpSpPr>
            <a:xfrm>
              <a:off x="1368170" y="1165302"/>
              <a:ext cx="550582" cy="439737"/>
              <a:chOff x="1368170" y="664579"/>
              <a:chExt cx="550582" cy="439737"/>
            </a:xfrm>
          </p:grpSpPr>
          <p:sp>
            <p:nvSpPr>
              <p:cNvPr id="53" name="Freeform 1">
                <a:extLst>
                  <a:ext uri="{FF2B5EF4-FFF2-40B4-BE49-F238E27FC236}">
                    <a16:creationId xmlns:a16="http://schemas.microsoft.com/office/drawing/2014/main" id="{0961A78E-DF61-2349-8E10-2E9861DBEA9A}"/>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solidFill>
                <a:srgbClr val="D7222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4" name="Freeform 2">
                <a:extLst>
                  <a:ext uri="{FF2B5EF4-FFF2-40B4-BE49-F238E27FC236}">
                    <a16:creationId xmlns:a16="http://schemas.microsoft.com/office/drawing/2014/main" id="{1B3EB2F6-21CF-A24E-9B62-5D7928C20B20}"/>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solidFill>
                <a:srgbClr val="DD4A1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5" name="Freeform 3">
                <a:extLst>
                  <a:ext uri="{FF2B5EF4-FFF2-40B4-BE49-F238E27FC236}">
                    <a16:creationId xmlns:a16="http://schemas.microsoft.com/office/drawing/2014/main" id="{81A1399D-3A4A-4346-8C84-7B455211A803}"/>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solidFill>
                <a:srgbClr val="EA741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6" name="Freeform 4">
                <a:extLst>
                  <a:ext uri="{FF2B5EF4-FFF2-40B4-BE49-F238E27FC236}">
                    <a16:creationId xmlns:a16="http://schemas.microsoft.com/office/drawing/2014/main" id="{E9BBE6CF-9D5F-7A45-BADF-582C03D33AE6}"/>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solidFill>
                <a:srgbClr val="F6C40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7" name="Freeform 5">
                <a:extLst>
                  <a:ext uri="{FF2B5EF4-FFF2-40B4-BE49-F238E27FC236}">
                    <a16:creationId xmlns:a16="http://schemas.microsoft.com/office/drawing/2014/main" id="{4AA75148-84CF-0844-9DC3-A5A612E4F4BE}"/>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8" name="Freeform 6">
                <a:extLst>
                  <a:ext uri="{FF2B5EF4-FFF2-40B4-BE49-F238E27FC236}">
                    <a16:creationId xmlns:a16="http://schemas.microsoft.com/office/drawing/2014/main" id="{AB607A71-F482-B646-9976-486F89F11276}"/>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solidFill>
                <a:srgbClr val="157C5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9" name="Freeform 7">
                <a:extLst>
                  <a:ext uri="{FF2B5EF4-FFF2-40B4-BE49-F238E27FC236}">
                    <a16:creationId xmlns:a16="http://schemas.microsoft.com/office/drawing/2014/main" id="{6DA5CE31-3E42-6346-B29B-FE9FF265D7AD}"/>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solidFill>
                <a:srgbClr val="04944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60" name="Freeform 8">
                <a:extLst>
                  <a:ext uri="{FF2B5EF4-FFF2-40B4-BE49-F238E27FC236}">
                    <a16:creationId xmlns:a16="http://schemas.microsoft.com/office/drawing/2014/main" id="{CF0A24C0-A91E-F641-90F0-BC83EC452429}"/>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solidFill>
                <a:srgbClr val="48A83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61" name="Freeform 9">
                <a:extLst>
                  <a:ext uri="{FF2B5EF4-FFF2-40B4-BE49-F238E27FC236}">
                    <a16:creationId xmlns:a16="http://schemas.microsoft.com/office/drawing/2014/main" id="{310AF166-F554-F74D-AB72-E414E499E277}"/>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solidFill>
                <a:srgbClr val="B2CE2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62" name="Freeform 10">
                <a:extLst>
                  <a:ext uri="{FF2B5EF4-FFF2-40B4-BE49-F238E27FC236}">
                    <a16:creationId xmlns:a16="http://schemas.microsoft.com/office/drawing/2014/main" id="{8D3BD77D-1A93-E64A-9C17-6A3B016DF2E9}"/>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63" name="Freeform 11">
                <a:extLst>
                  <a:ext uri="{FF2B5EF4-FFF2-40B4-BE49-F238E27FC236}">
                    <a16:creationId xmlns:a16="http://schemas.microsoft.com/office/drawing/2014/main" id="{0D54B55E-B871-E543-9108-B4A5765745E5}"/>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a typeface="等线"/>
                </a:endParaRPr>
              </a:p>
            </p:txBody>
          </p:sp>
        </p:grpSp>
        <p:grpSp>
          <p:nvGrpSpPr>
            <p:cNvPr id="43" name="组合 42">
              <a:extLst>
                <a:ext uri="{FF2B5EF4-FFF2-40B4-BE49-F238E27FC236}">
                  <a16:creationId xmlns:a16="http://schemas.microsoft.com/office/drawing/2014/main" id="{30A711A7-A169-8A41-85E2-EA40E3A3BB5F}"/>
                </a:ext>
              </a:extLst>
            </p:cNvPr>
            <p:cNvGrpSpPr/>
            <p:nvPr/>
          </p:nvGrpSpPr>
          <p:grpSpPr>
            <a:xfrm>
              <a:off x="2028870" y="1197389"/>
              <a:ext cx="3479247" cy="365353"/>
              <a:chOff x="2028870" y="696666"/>
              <a:chExt cx="3479247" cy="365353"/>
            </a:xfrm>
            <a:solidFill>
              <a:schemeClr val="bg1">
                <a:lumMod val="50000"/>
              </a:schemeClr>
            </a:solidFill>
          </p:grpSpPr>
          <p:sp>
            <p:nvSpPr>
              <p:cNvPr id="44" name="Freeform 12">
                <a:extLst>
                  <a:ext uri="{FF2B5EF4-FFF2-40B4-BE49-F238E27FC236}">
                    <a16:creationId xmlns:a16="http://schemas.microsoft.com/office/drawing/2014/main" id="{7E68957D-5A1D-C948-A5BC-A3888C640FE3}"/>
                  </a:ext>
                </a:extLst>
              </p:cNvPr>
              <p:cNvSpPr>
                <a:spLocks noChangeArrowheads="1"/>
              </p:cNvSpPr>
              <p:nvPr/>
            </p:nvSpPr>
            <p:spPr bwMode="auto">
              <a:xfrm>
                <a:off x="2028870" y="697395"/>
                <a:ext cx="358061" cy="363166"/>
              </a:xfrm>
              <a:custGeom>
                <a:avLst/>
                <a:gdLst>
                  <a:gd name="T0" fmla="*/ 121 w 2165"/>
                  <a:gd name="T1" fmla="*/ 758 h 2195"/>
                  <a:gd name="T2" fmla="*/ 0 w 2165"/>
                  <a:gd name="T3" fmla="*/ 758 h 2195"/>
                  <a:gd name="T4" fmla="*/ 0 w 2165"/>
                  <a:gd name="T5" fmla="*/ 582 h 2195"/>
                  <a:gd name="T6" fmla="*/ 463 w 2165"/>
                  <a:gd name="T7" fmla="*/ 582 h 2195"/>
                  <a:gd name="T8" fmla="*/ 463 w 2165"/>
                  <a:gd name="T9" fmla="*/ 1982 h 2195"/>
                  <a:gd name="T10" fmla="*/ 620 w 2165"/>
                  <a:gd name="T11" fmla="*/ 1982 h 2195"/>
                  <a:gd name="T12" fmla="*/ 620 w 2165"/>
                  <a:gd name="T13" fmla="*/ 2157 h 2195"/>
                  <a:gd name="T14" fmla="*/ 121 w 2165"/>
                  <a:gd name="T15" fmla="*/ 2157 h 2195"/>
                  <a:gd name="T16" fmla="*/ 121 w 2165"/>
                  <a:gd name="T17" fmla="*/ 758 h 2195"/>
                  <a:gd name="T18" fmla="*/ 467 w 2165"/>
                  <a:gd name="T19" fmla="*/ 51 h 2195"/>
                  <a:gd name="T20" fmla="*/ 467 w 2165"/>
                  <a:gd name="T21" fmla="*/ 462 h 2195"/>
                  <a:gd name="T22" fmla="*/ 121 w 2165"/>
                  <a:gd name="T23" fmla="*/ 462 h 2195"/>
                  <a:gd name="T24" fmla="*/ 121 w 2165"/>
                  <a:gd name="T25" fmla="*/ 51 h 2195"/>
                  <a:gd name="T26" fmla="*/ 467 w 2165"/>
                  <a:gd name="T27" fmla="*/ 51 h 2195"/>
                  <a:gd name="T28" fmla="*/ 629 w 2165"/>
                  <a:gd name="T29" fmla="*/ 906 h 2195"/>
                  <a:gd name="T30" fmla="*/ 629 w 2165"/>
                  <a:gd name="T31" fmla="*/ 730 h 2195"/>
                  <a:gd name="T32" fmla="*/ 1221 w 2165"/>
                  <a:gd name="T33" fmla="*/ 730 h 2195"/>
                  <a:gd name="T34" fmla="*/ 1221 w 2165"/>
                  <a:gd name="T35" fmla="*/ 0 h 2195"/>
                  <a:gd name="T36" fmla="*/ 1563 w 2165"/>
                  <a:gd name="T37" fmla="*/ 0 h 2195"/>
                  <a:gd name="T38" fmla="*/ 1563 w 2165"/>
                  <a:gd name="T39" fmla="*/ 730 h 2195"/>
                  <a:gd name="T40" fmla="*/ 2164 w 2165"/>
                  <a:gd name="T41" fmla="*/ 730 h 2195"/>
                  <a:gd name="T42" fmla="*/ 2164 w 2165"/>
                  <a:gd name="T43" fmla="*/ 906 h 2195"/>
                  <a:gd name="T44" fmla="*/ 1563 w 2165"/>
                  <a:gd name="T45" fmla="*/ 906 h 2195"/>
                  <a:gd name="T46" fmla="*/ 1563 w 2165"/>
                  <a:gd name="T47" fmla="*/ 2194 h 2195"/>
                  <a:gd name="T48" fmla="*/ 1221 w 2165"/>
                  <a:gd name="T49" fmla="*/ 2194 h 2195"/>
                  <a:gd name="T50" fmla="*/ 1221 w 2165"/>
                  <a:gd name="T51" fmla="*/ 906 h 2195"/>
                  <a:gd name="T52" fmla="*/ 629 w 2165"/>
                  <a:gd name="T53" fmla="*/ 90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5" h="2195">
                    <a:moveTo>
                      <a:pt x="121" y="758"/>
                    </a:moveTo>
                    <a:lnTo>
                      <a:pt x="0" y="758"/>
                    </a:lnTo>
                    <a:lnTo>
                      <a:pt x="0" y="582"/>
                    </a:lnTo>
                    <a:lnTo>
                      <a:pt x="463" y="582"/>
                    </a:lnTo>
                    <a:lnTo>
                      <a:pt x="463" y="1982"/>
                    </a:lnTo>
                    <a:lnTo>
                      <a:pt x="620" y="1982"/>
                    </a:lnTo>
                    <a:lnTo>
                      <a:pt x="620" y="2157"/>
                    </a:lnTo>
                    <a:lnTo>
                      <a:pt x="121" y="2157"/>
                    </a:lnTo>
                    <a:lnTo>
                      <a:pt x="121" y="758"/>
                    </a:lnTo>
                    <a:close/>
                    <a:moveTo>
                      <a:pt x="467" y="51"/>
                    </a:moveTo>
                    <a:lnTo>
                      <a:pt x="467" y="462"/>
                    </a:lnTo>
                    <a:lnTo>
                      <a:pt x="121" y="462"/>
                    </a:lnTo>
                    <a:lnTo>
                      <a:pt x="121" y="51"/>
                    </a:lnTo>
                    <a:lnTo>
                      <a:pt x="467" y="51"/>
                    </a:lnTo>
                    <a:close/>
                    <a:moveTo>
                      <a:pt x="629" y="906"/>
                    </a:moveTo>
                    <a:lnTo>
                      <a:pt x="629" y="730"/>
                    </a:lnTo>
                    <a:lnTo>
                      <a:pt x="1221" y="730"/>
                    </a:lnTo>
                    <a:lnTo>
                      <a:pt x="1221" y="0"/>
                    </a:lnTo>
                    <a:lnTo>
                      <a:pt x="1563" y="0"/>
                    </a:lnTo>
                    <a:lnTo>
                      <a:pt x="1563" y="730"/>
                    </a:lnTo>
                    <a:lnTo>
                      <a:pt x="2164" y="730"/>
                    </a:lnTo>
                    <a:lnTo>
                      <a:pt x="2164" y="906"/>
                    </a:lnTo>
                    <a:lnTo>
                      <a:pt x="1563" y="906"/>
                    </a:lnTo>
                    <a:lnTo>
                      <a:pt x="1563" y="2194"/>
                    </a:lnTo>
                    <a:lnTo>
                      <a:pt x="1221" y="2194"/>
                    </a:lnTo>
                    <a:lnTo>
                      <a:pt x="1221" y="906"/>
                    </a:lnTo>
                    <a:lnTo>
                      <a:pt x="629" y="90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5" name="Freeform 13">
                <a:extLst>
                  <a:ext uri="{FF2B5EF4-FFF2-40B4-BE49-F238E27FC236}">
                    <a16:creationId xmlns:a16="http://schemas.microsoft.com/office/drawing/2014/main" id="{01D55A2B-04CF-B043-87D1-43B606D23BFB}"/>
                  </a:ext>
                </a:extLst>
              </p:cNvPr>
              <p:cNvSpPr>
                <a:spLocks noChangeArrowheads="1"/>
              </p:cNvSpPr>
              <p:nvPr/>
            </p:nvSpPr>
            <p:spPr bwMode="auto">
              <a:xfrm>
                <a:off x="2417559" y="696666"/>
                <a:ext cx="357332" cy="364625"/>
              </a:xfrm>
              <a:custGeom>
                <a:avLst/>
                <a:gdLst>
                  <a:gd name="T0" fmla="*/ 583 w 2161"/>
                  <a:gd name="T1" fmla="*/ 379 h 2205"/>
                  <a:gd name="T2" fmla="*/ 458 w 2161"/>
                  <a:gd name="T3" fmla="*/ 287 h 2205"/>
                  <a:gd name="T4" fmla="*/ 0 w 2161"/>
                  <a:gd name="T5" fmla="*/ 379 h 2205"/>
                  <a:gd name="T6" fmla="*/ 662 w 2161"/>
                  <a:gd name="T7" fmla="*/ 0 h 2205"/>
                  <a:gd name="T8" fmla="*/ 1087 w 2161"/>
                  <a:gd name="T9" fmla="*/ 111 h 2205"/>
                  <a:gd name="T10" fmla="*/ 916 w 2161"/>
                  <a:gd name="T11" fmla="*/ 287 h 2205"/>
                  <a:gd name="T12" fmla="*/ 675 w 2161"/>
                  <a:gd name="T13" fmla="*/ 1691 h 2205"/>
                  <a:gd name="T14" fmla="*/ 1545 w 2161"/>
                  <a:gd name="T15" fmla="*/ 1811 h 2205"/>
                  <a:gd name="T16" fmla="*/ 1887 w 2161"/>
                  <a:gd name="T17" fmla="*/ 1691 h 2205"/>
                  <a:gd name="T18" fmla="*/ 2150 w 2161"/>
                  <a:gd name="T19" fmla="*/ 1811 h 2205"/>
                  <a:gd name="T20" fmla="*/ 1887 w 2161"/>
                  <a:gd name="T21" fmla="*/ 1987 h 2205"/>
                  <a:gd name="T22" fmla="*/ 1545 w 2161"/>
                  <a:gd name="T23" fmla="*/ 2204 h 2205"/>
                  <a:gd name="T24" fmla="*/ 652 w 2161"/>
                  <a:gd name="T25" fmla="*/ 1987 h 2205"/>
                  <a:gd name="T26" fmla="*/ 144 w 2161"/>
                  <a:gd name="T27" fmla="*/ 2204 h 2205"/>
                  <a:gd name="T28" fmla="*/ 47 w 2161"/>
                  <a:gd name="T29" fmla="*/ 1987 h 2205"/>
                  <a:gd name="T30" fmla="*/ 333 w 2161"/>
                  <a:gd name="T31" fmla="*/ 1811 h 2205"/>
                  <a:gd name="T32" fmla="*/ 675 w 2161"/>
                  <a:gd name="T33" fmla="*/ 1691 h 2205"/>
                  <a:gd name="T34" fmla="*/ 2100 w 2161"/>
                  <a:gd name="T35" fmla="*/ 448 h 2205"/>
                  <a:gd name="T36" fmla="*/ 102 w 2161"/>
                  <a:gd name="T37" fmla="*/ 1622 h 2205"/>
                  <a:gd name="T38" fmla="*/ 444 w 2161"/>
                  <a:gd name="T39" fmla="*/ 781 h 2205"/>
                  <a:gd name="T40" fmla="*/ 1757 w 2161"/>
                  <a:gd name="T41" fmla="*/ 624 h 2205"/>
                  <a:gd name="T42" fmla="*/ 444 w 2161"/>
                  <a:gd name="T43" fmla="*/ 781 h 2205"/>
                  <a:gd name="T44" fmla="*/ 1757 w 2161"/>
                  <a:gd name="T45" fmla="*/ 1114 h 2205"/>
                  <a:gd name="T46" fmla="*/ 444 w 2161"/>
                  <a:gd name="T47" fmla="*/ 957 h 2205"/>
                  <a:gd name="T48" fmla="*/ 1757 w 2161"/>
                  <a:gd name="T49" fmla="*/ 1289 h 2205"/>
                  <a:gd name="T50" fmla="*/ 444 w 2161"/>
                  <a:gd name="T51" fmla="*/ 1446 h 2205"/>
                  <a:gd name="T52" fmla="*/ 1757 w 2161"/>
                  <a:gd name="T53" fmla="*/ 1289 h 2205"/>
                  <a:gd name="T54" fmla="*/ 1041 w 2161"/>
                  <a:gd name="T55" fmla="*/ 379 h 2205"/>
                  <a:gd name="T56" fmla="*/ 1688 w 2161"/>
                  <a:gd name="T57" fmla="*/ 0 h 2205"/>
                  <a:gd name="T58" fmla="*/ 2160 w 2161"/>
                  <a:gd name="T59" fmla="*/ 111 h 2205"/>
                  <a:gd name="T60" fmla="*/ 1998 w 2161"/>
                  <a:gd name="T61" fmla="*/ 287 h 2205"/>
                  <a:gd name="T62" fmla="*/ 1646 w 2161"/>
                  <a:gd name="T63" fmla="*/ 379 h 2205"/>
                  <a:gd name="T64" fmla="*/ 1508 w 2161"/>
                  <a:gd name="T65" fmla="*/ 287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61" h="2205">
                    <a:moveTo>
                      <a:pt x="990" y="379"/>
                    </a:moveTo>
                    <a:lnTo>
                      <a:pt x="583" y="379"/>
                    </a:lnTo>
                    <a:lnTo>
                      <a:pt x="509" y="287"/>
                    </a:lnTo>
                    <a:lnTo>
                      <a:pt x="458" y="287"/>
                    </a:lnTo>
                    <a:lnTo>
                      <a:pt x="389" y="379"/>
                    </a:lnTo>
                    <a:lnTo>
                      <a:pt x="0" y="379"/>
                    </a:lnTo>
                    <a:lnTo>
                      <a:pt x="273" y="0"/>
                    </a:lnTo>
                    <a:lnTo>
                      <a:pt x="662" y="0"/>
                    </a:lnTo>
                    <a:lnTo>
                      <a:pt x="592" y="111"/>
                    </a:lnTo>
                    <a:lnTo>
                      <a:pt x="1087" y="111"/>
                    </a:lnTo>
                    <a:lnTo>
                      <a:pt x="1087" y="287"/>
                    </a:lnTo>
                    <a:lnTo>
                      <a:pt x="916" y="287"/>
                    </a:lnTo>
                    <a:lnTo>
                      <a:pt x="990" y="379"/>
                    </a:lnTo>
                    <a:close/>
                    <a:moveTo>
                      <a:pt x="675" y="1691"/>
                    </a:moveTo>
                    <a:lnTo>
                      <a:pt x="675" y="1811"/>
                    </a:lnTo>
                    <a:lnTo>
                      <a:pt x="1545" y="1811"/>
                    </a:lnTo>
                    <a:lnTo>
                      <a:pt x="1545" y="1691"/>
                    </a:lnTo>
                    <a:lnTo>
                      <a:pt x="1887" y="1691"/>
                    </a:lnTo>
                    <a:lnTo>
                      <a:pt x="1887" y="1811"/>
                    </a:lnTo>
                    <a:lnTo>
                      <a:pt x="2150" y="1811"/>
                    </a:lnTo>
                    <a:lnTo>
                      <a:pt x="2150" y="1987"/>
                    </a:lnTo>
                    <a:lnTo>
                      <a:pt x="1887" y="1987"/>
                    </a:lnTo>
                    <a:lnTo>
                      <a:pt x="1887" y="2204"/>
                    </a:lnTo>
                    <a:lnTo>
                      <a:pt x="1545" y="2204"/>
                    </a:lnTo>
                    <a:lnTo>
                      <a:pt x="1545" y="1987"/>
                    </a:lnTo>
                    <a:lnTo>
                      <a:pt x="652" y="1987"/>
                    </a:lnTo>
                    <a:lnTo>
                      <a:pt x="527" y="2204"/>
                    </a:lnTo>
                    <a:lnTo>
                      <a:pt x="144" y="2204"/>
                    </a:lnTo>
                    <a:lnTo>
                      <a:pt x="282" y="1987"/>
                    </a:lnTo>
                    <a:lnTo>
                      <a:pt x="47" y="1987"/>
                    </a:lnTo>
                    <a:lnTo>
                      <a:pt x="47" y="1811"/>
                    </a:lnTo>
                    <a:lnTo>
                      <a:pt x="333" y="1811"/>
                    </a:lnTo>
                    <a:lnTo>
                      <a:pt x="333" y="1691"/>
                    </a:lnTo>
                    <a:lnTo>
                      <a:pt x="675" y="1691"/>
                    </a:lnTo>
                    <a:close/>
                    <a:moveTo>
                      <a:pt x="102" y="448"/>
                    </a:moveTo>
                    <a:lnTo>
                      <a:pt x="2100" y="448"/>
                    </a:lnTo>
                    <a:lnTo>
                      <a:pt x="2100" y="1622"/>
                    </a:lnTo>
                    <a:lnTo>
                      <a:pt x="102" y="1622"/>
                    </a:lnTo>
                    <a:lnTo>
                      <a:pt x="102" y="448"/>
                    </a:lnTo>
                    <a:close/>
                    <a:moveTo>
                      <a:pt x="444" y="781"/>
                    </a:moveTo>
                    <a:lnTo>
                      <a:pt x="1757" y="781"/>
                    </a:lnTo>
                    <a:lnTo>
                      <a:pt x="1757" y="624"/>
                    </a:lnTo>
                    <a:lnTo>
                      <a:pt x="444" y="624"/>
                    </a:lnTo>
                    <a:lnTo>
                      <a:pt x="444" y="781"/>
                    </a:lnTo>
                    <a:close/>
                    <a:moveTo>
                      <a:pt x="444" y="1114"/>
                    </a:moveTo>
                    <a:lnTo>
                      <a:pt x="1757" y="1114"/>
                    </a:lnTo>
                    <a:lnTo>
                      <a:pt x="1757" y="957"/>
                    </a:lnTo>
                    <a:lnTo>
                      <a:pt x="444" y="957"/>
                    </a:lnTo>
                    <a:lnTo>
                      <a:pt x="444" y="1114"/>
                    </a:lnTo>
                    <a:close/>
                    <a:moveTo>
                      <a:pt x="1757" y="1289"/>
                    </a:moveTo>
                    <a:lnTo>
                      <a:pt x="444" y="1289"/>
                    </a:lnTo>
                    <a:lnTo>
                      <a:pt x="444" y="1446"/>
                    </a:lnTo>
                    <a:lnTo>
                      <a:pt x="1757" y="1446"/>
                    </a:lnTo>
                    <a:lnTo>
                      <a:pt x="1757" y="1289"/>
                    </a:lnTo>
                    <a:close/>
                    <a:moveTo>
                      <a:pt x="1434" y="379"/>
                    </a:moveTo>
                    <a:lnTo>
                      <a:pt x="1041" y="379"/>
                    </a:lnTo>
                    <a:lnTo>
                      <a:pt x="1313" y="0"/>
                    </a:lnTo>
                    <a:lnTo>
                      <a:pt x="1688" y="0"/>
                    </a:lnTo>
                    <a:lnTo>
                      <a:pt x="1609" y="111"/>
                    </a:lnTo>
                    <a:lnTo>
                      <a:pt x="2160" y="111"/>
                    </a:lnTo>
                    <a:lnTo>
                      <a:pt x="2160" y="287"/>
                    </a:lnTo>
                    <a:lnTo>
                      <a:pt x="1998" y="287"/>
                    </a:lnTo>
                    <a:lnTo>
                      <a:pt x="2072" y="379"/>
                    </a:lnTo>
                    <a:lnTo>
                      <a:pt x="1646" y="379"/>
                    </a:lnTo>
                    <a:lnTo>
                      <a:pt x="1572" y="287"/>
                    </a:lnTo>
                    <a:lnTo>
                      <a:pt x="1508" y="287"/>
                    </a:lnTo>
                    <a:lnTo>
                      <a:pt x="1434" y="37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6" name="Freeform 14">
                <a:extLst>
                  <a:ext uri="{FF2B5EF4-FFF2-40B4-BE49-F238E27FC236}">
                    <a16:creationId xmlns:a16="http://schemas.microsoft.com/office/drawing/2014/main" id="{FF056158-A321-8F40-B663-2CF3304CA5ED}"/>
                  </a:ext>
                </a:extLst>
              </p:cNvPr>
              <p:cNvSpPr>
                <a:spLocks noChangeArrowheads="1"/>
              </p:cNvSpPr>
              <p:nvPr/>
            </p:nvSpPr>
            <p:spPr bwMode="auto">
              <a:xfrm>
                <a:off x="2810625" y="696666"/>
                <a:ext cx="363895" cy="364625"/>
              </a:xfrm>
              <a:custGeom>
                <a:avLst/>
                <a:gdLst>
                  <a:gd name="T0" fmla="*/ 0 w 2202"/>
                  <a:gd name="T1" fmla="*/ 2019 h 2205"/>
                  <a:gd name="T2" fmla="*/ 74 w 2202"/>
                  <a:gd name="T3" fmla="*/ 661 h 2205"/>
                  <a:gd name="T4" fmla="*/ 310 w 2202"/>
                  <a:gd name="T5" fmla="*/ 661 h 2205"/>
                  <a:gd name="T6" fmla="*/ 231 w 2202"/>
                  <a:gd name="T7" fmla="*/ 2019 h 2205"/>
                  <a:gd name="T8" fmla="*/ 0 w 2202"/>
                  <a:gd name="T9" fmla="*/ 2019 h 2205"/>
                  <a:gd name="T10" fmla="*/ 939 w 2202"/>
                  <a:gd name="T11" fmla="*/ 439 h 2205"/>
                  <a:gd name="T12" fmla="*/ 684 w 2202"/>
                  <a:gd name="T13" fmla="*/ 439 h 2205"/>
                  <a:gd name="T14" fmla="*/ 684 w 2202"/>
                  <a:gd name="T15" fmla="*/ 2204 h 2205"/>
                  <a:gd name="T16" fmla="*/ 361 w 2202"/>
                  <a:gd name="T17" fmla="*/ 2204 h 2205"/>
                  <a:gd name="T18" fmla="*/ 361 w 2202"/>
                  <a:gd name="T19" fmla="*/ 439 h 2205"/>
                  <a:gd name="T20" fmla="*/ 28 w 2202"/>
                  <a:gd name="T21" fmla="*/ 439 h 2205"/>
                  <a:gd name="T22" fmla="*/ 28 w 2202"/>
                  <a:gd name="T23" fmla="*/ 264 h 2205"/>
                  <a:gd name="T24" fmla="*/ 361 w 2202"/>
                  <a:gd name="T25" fmla="*/ 264 h 2205"/>
                  <a:gd name="T26" fmla="*/ 361 w 2202"/>
                  <a:gd name="T27" fmla="*/ 0 h 2205"/>
                  <a:gd name="T28" fmla="*/ 684 w 2202"/>
                  <a:gd name="T29" fmla="*/ 0 h 2205"/>
                  <a:gd name="T30" fmla="*/ 684 w 2202"/>
                  <a:gd name="T31" fmla="*/ 264 h 2205"/>
                  <a:gd name="T32" fmla="*/ 939 w 2202"/>
                  <a:gd name="T33" fmla="*/ 264 h 2205"/>
                  <a:gd name="T34" fmla="*/ 939 w 2202"/>
                  <a:gd name="T35" fmla="*/ 439 h 2205"/>
                  <a:gd name="T36" fmla="*/ 939 w 2202"/>
                  <a:gd name="T37" fmla="*/ 661 h 2205"/>
                  <a:gd name="T38" fmla="*/ 939 w 2202"/>
                  <a:gd name="T39" fmla="*/ 1686 h 2205"/>
                  <a:gd name="T40" fmla="*/ 735 w 2202"/>
                  <a:gd name="T41" fmla="*/ 1686 h 2205"/>
                  <a:gd name="T42" fmla="*/ 735 w 2202"/>
                  <a:gd name="T43" fmla="*/ 661 h 2205"/>
                  <a:gd name="T44" fmla="*/ 939 w 2202"/>
                  <a:gd name="T45" fmla="*/ 661 h 2205"/>
                  <a:gd name="T46" fmla="*/ 1022 w 2202"/>
                  <a:gd name="T47" fmla="*/ 1594 h 2205"/>
                  <a:gd name="T48" fmla="*/ 1022 w 2202"/>
                  <a:gd name="T49" fmla="*/ 42 h 2205"/>
                  <a:gd name="T50" fmla="*/ 1988 w 2202"/>
                  <a:gd name="T51" fmla="*/ 42 h 2205"/>
                  <a:gd name="T52" fmla="*/ 1988 w 2202"/>
                  <a:gd name="T53" fmla="*/ 2033 h 2205"/>
                  <a:gd name="T54" fmla="*/ 2201 w 2202"/>
                  <a:gd name="T55" fmla="*/ 2033 h 2205"/>
                  <a:gd name="T56" fmla="*/ 2201 w 2202"/>
                  <a:gd name="T57" fmla="*/ 2204 h 2205"/>
                  <a:gd name="T58" fmla="*/ 1665 w 2202"/>
                  <a:gd name="T59" fmla="*/ 2204 h 2205"/>
                  <a:gd name="T60" fmla="*/ 1665 w 2202"/>
                  <a:gd name="T61" fmla="*/ 217 h 2205"/>
                  <a:gd name="T62" fmla="*/ 1355 w 2202"/>
                  <a:gd name="T63" fmla="*/ 217 h 2205"/>
                  <a:gd name="T64" fmla="*/ 1355 w 2202"/>
                  <a:gd name="T65" fmla="*/ 1668 h 2205"/>
                  <a:gd name="T66" fmla="*/ 1198 w 2202"/>
                  <a:gd name="T67" fmla="*/ 2204 h 2205"/>
                  <a:gd name="T68" fmla="*/ 851 w 2202"/>
                  <a:gd name="T69" fmla="*/ 2204 h 2205"/>
                  <a:gd name="T70" fmla="*/ 1022 w 2202"/>
                  <a:gd name="T71" fmla="*/ 1594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02" h="2205">
                    <a:moveTo>
                      <a:pt x="0" y="2019"/>
                    </a:moveTo>
                    <a:lnTo>
                      <a:pt x="74" y="661"/>
                    </a:lnTo>
                    <a:lnTo>
                      <a:pt x="310" y="661"/>
                    </a:lnTo>
                    <a:lnTo>
                      <a:pt x="231" y="2019"/>
                    </a:lnTo>
                    <a:lnTo>
                      <a:pt x="0" y="2019"/>
                    </a:lnTo>
                    <a:close/>
                    <a:moveTo>
                      <a:pt x="939" y="439"/>
                    </a:moveTo>
                    <a:lnTo>
                      <a:pt x="684" y="439"/>
                    </a:lnTo>
                    <a:lnTo>
                      <a:pt x="684" y="2204"/>
                    </a:lnTo>
                    <a:lnTo>
                      <a:pt x="361" y="2204"/>
                    </a:lnTo>
                    <a:lnTo>
                      <a:pt x="361" y="439"/>
                    </a:lnTo>
                    <a:lnTo>
                      <a:pt x="28" y="439"/>
                    </a:lnTo>
                    <a:lnTo>
                      <a:pt x="28" y="264"/>
                    </a:lnTo>
                    <a:lnTo>
                      <a:pt x="361" y="264"/>
                    </a:lnTo>
                    <a:lnTo>
                      <a:pt x="361" y="0"/>
                    </a:lnTo>
                    <a:lnTo>
                      <a:pt x="684" y="0"/>
                    </a:lnTo>
                    <a:lnTo>
                      <a:pt x="684" y="264"/>
                    </a:lnTo>
                    <a:lnTo>
                      <a:pt x="939" y="264"/>
                    </a:lnTo>
                    <a:lnTo>
                      <a:pt x="939" y="439"/>
                    </a:lnTo>
                    <a:close/>
                    <a:moveTo>
                      <a:pt x="939" y="661"/>
                    </a:moveTo>
                    <a:lnTo>
                      <a:pt x="939" y="1686"/>
                    </a:lnTo>
                    <a:lnTo>
                      <a:pt x="735" y="1686"/>
                    </a:lnTo>
                    <a:lnTo>
                      <a:pt x="735" y="661"/>
                    </a:lnTo>
                    <a:lnTo>
                      <a:pt x="939" y="661"/>
                    </a:lnTo>
                    <a:close/>
                    <a:moveTo>
                      <a:pt x="1022" y="1594"/>
                    </a:moveTo>
                    <a:lnTo>
                      <a:pt x="1022" y="42"/>
                    </a:lnTo>
                    <a:lnTo>
                      <a:pt x="1988" y="42"/>
                    </a:lnTo>
                    <a:lnTo>
                      <a:pt x="1988" y="2033"/>
                    </a:lnTo>
                    <a:lnTo>
                      <a:pt x="2201" y="2033"/>
                    </a:lnTo>
                    <a:lnTo>
                      <a:pt x="2201" y="2204"/>
                    </a:lnTo>
                    <a:lnTo>
                      <a:pt x="1665" y="2204"/>
                    </a:lnTo>
                    <a:lnTo>
                      <a:pt x="1665" y="217"/>
                    </a:lnTo>
                    <a:lnTo>
                      <a:pt x="1355" y="217"/>
                    </a:lnTo>
                    <a:lnTo>
                      <a:pt x="1355" y="1668"/>
                    </a:lnTo>
                    <a:lnTo>
                      <a:pt x="1198" y="2204"/>
                    </a:lnTo>
                    <a:lnTo>
                      <a:pt x="851" y="2204"/>
                    </a:lnTo>
                    <a:lnTo>
                      <a:pt x="1022" y="1594"/>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7" name="Freeform 15">
                <a:extLst>
                  <a:ext uri="{FF2B5EF4-FFF2-40B4-BE49-F238E27FC236}">
                    <a16:creationId xmlns:a16="http://schemas.microsoft.com/office/drawing/2014/main" id="{9C184C5C-D7DA-A74D-B56E-C97972D2E6C1}"/>
                  </a:ext>
                </a:extLst>
              </p:cNvPr>
              <p:cNvSpPr>
                <a:spLocks noChangeArrowheads="1"/>
              </p:cNvSpPr>
              <p:nvPr/>
            </p:nvSpPr>
            <p:spPr bwMode="auto">
              <a:xfrm>
                <a:off x="3212441" y="703958"/>
                <a:ext cx="339830" cy="358061"/>
              </a:xfrm>
              <a:custGeom>
                <a:avLst/>
                <a:gdLst>
                  <a:gd name="T0" fmla="*/ 1747 w 2053"/>
                  <a:gd name="T1" fmla="*/ 1982 h 2163"/>
                  <a:gd name="T2" fmla="*/ 1747 w 2053"/>
                  <a:gd name="T3" fmla="*/ 175 h 2163"/>
                  <a:gd name="T4" fmla="*/ 305 w 2053"/>
                  <a:gd name="T5" fmla="*/ 175 h 2163"/>
                  <a:gd name="T6" fmla="*/ 305 w 2053"/>
                  <a:gd name="T7" fmla="*/ 2162 h 2163"/>
                  <a:gd name="T8" fmla="*/ 0 w 2053"/>
                  <a:gd name="T9" fmla="*/ 2162 h 2163"/>
                  <a:gd name="T10" fmla="*/ 0 w 2053"/>
                  <a:gd name="T11" fmla="*/ 0 h 2163"/>
                  <a:gd name="T12" fmla="*/ 2052 w 2053"/>
                  <a:gd name="T13" fmla="*/ 0 h 2163"/>
                  <a:gd name="T14" fmla="*/ 2052 w 2053"/>
                  <a:gd name="T15" fmla="*/ 2162 h 2163"/>
                  <a:gd name="T16" fmla="*/ 1590 w 2053"/>
                  <a:gd name="T17" fmla="*/ 2162 h 2163"/>
                  <a:gd name="T18" fmla="*/ 1590 w 2053"/>
                  <a:gd name="T19" fmla="*/ 1982 h 2163"/>
                  <a:gd name="T20" fmla="*/ 1747 w 2053"/>
                  <a:gd name="T21" fmla="*/ 1982 h 2163"/>
                  <a:gd name="T22" fmla="*/ 791 w 2053"/>
                  <a:gd name="T23" fmla="*/ 1127 h 2163"/>
                  <a:gd name="T24" fmla="*/ 1017 w 2053"/>
                  <a:gd name="T25" fmla="*/ 1843 h 2163"/>
                  <a:gd name="T26" fmla="*/ 786 w 2053"/>
                  <a:gd name="T27" fmla="*/ 1843 h 2163"/>
                  <a:gd name="T28" fmla="*/ 680 w 2053"/>
                  <a:gd name="T29" fmla="*/ 1501 h 2163"/>
                  <a:gd name="T30" fmla="*/ 573 w 2053"/>
                  <a:gd name="T31" fmla="*/ 1843 h 2163"/>
                  <a:gd name="T32" fmla="*/ 347 w 2053"/>
                  <a:gd name="T33" fmla="*/ 1843 h 2163"/>
                  <a:gd name="T34" fmla="*/ 564 w 2053"/>
                  <a:gd name="T35" fmla="*/ 1136 h 2163"/>
                  <a:gd name="T36" fmla="*/ 338 w 2053"/>
                  <a:gd name="T37" fmla="*/ 430 h 2163"/>
                  <a:gd name="T38" fmla="*/ 569 w 2053"/>
                  <a:gd name="T39" fmla="*/ 430 h 2163"/>
                  <a:gd name="T40" fmla="*/ 675 w 2053"/>
                  <a:gd name="T41" fmla="*/ 767 h 2163"/>
                  <a:gd name="T42" fmla="*/ 777 w 2053"/>
                  <a:gd name="T43" fmla="*/ 430 h 2163"/>
                  <a:gd name="T44" fmla="*/ 1003 w 2053"/>
                  <a:gd name="T45" fmla="*/ 430 h 2163"/>
                  <a:gd name="T46" fmla="*/ 791 w 2053"/>
                  <a:gd name="T47" fmla="*/ 1127 h 2163"/>
                  <a:gd name="T48" fmla="*/ 1503 w 2053"/>
                  <a:gd name="T49" fmla="*/ 1127 h 2163"/>
                  <a:gd name="T50" fmla="*/ 1728 w 2053"/>
                  <a:gd name="T51" fmla="*/ 1843 h 2163"/>
                  <a:gd name="T52" fmla="*/ 1498 w 2053"/>
                  <a:gd name="T53" fmla="*/ 1843 h 2163"/>
                  <a:gd name="T54" fmla="*/ 1392 w 2053"/>
                  <a:gd name="T55" fmla="*/ 1501 h 2163"/>
                  <a:gd name="T56" fmla="*/ 1286 w 2053"/>
                  <a:gd name="T57" fmla="*/ 1843 h 2163"/>
                  <a:gd name="T58" fmla="*/ 1059 w 2053"/>
                  <a:gd name="T59" fmla="*/ 1843 h 2163"/>
                  <a:gd name="T60" fmla="*/ 1276 w 2053"/>
                  <a:gd name="T61" fmla="*/ 1136 h 2163"/>
                  <a:gd name="T62" fmla="*/ 1050 w 2053"/>
                  <a:gd name="T63" fmla="*/ 430 h 2163"/>
                  <a:gd name="T64" fmla="*/ 1281 w 2053"/>
                  <a:gd name="T65" fmla="*/ 430 h 2163"/>
                  <a:gd name="T66" fmla="*/ 1387 w 2053"/>
                  <a:gd name="T67" fmla="*/ 767 h 2163"/>
                  <a:gd name="T68" fmla="*/ 1489 w 2053"/>
                  <a:gd name="T69" fmla="*/ 430 h 2163"/>
                  <a:gd name="T70" fmla="*/ 1715 w 2053"/>
                  <a:gd name="T71" fmla="*/ 430 h 2163"/>
                  <a:gd name="T72" fmla="*/ 1503 w 2053"/>
                  <a:gd name="T73" fmla="*/ 1127 h 2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53" h="2163">
                    <a:moveTo>
                      <a:pt x="1747" y="1982"/>
                    </a:moveTo>
                    <a:lnTo>
                      <a:pt x="1747" y="175"/>
                    </a:lnTo>
                    <a:lnTo>
                      <a:pt x="305" y="175"/>
                    </a:lnTo>
                    <a:lnTo>
                      <a:pt x="305" y="2162"/>
                    </a:lnTo>
                    <a:lnTo>
                      <a:pt x="0" y="2162"/>
                    </a:lnTo>
                    <a:lnTo>
                      <a:pt x="0" y="0"/>
                    </a:lnTo>
                    <a:lnTo>
                      <a:pt x="2052" y="0"/>
                    </a:lnTo>
                    <a:lnTo>
                      <a:pt x="2052" y="2162"/>
                    </a:lnTo>
                    <a:lnTo>
                      <a:pt x="1590" y="2162"/>
                    </a:lnTo>
                    <a:lnTo>
                      <a:pt x="1590" y="1982"/>
                    </a:lnTo>
                    <a:lnTo>
                      <a:pt x="1747" y="1982"/>
                    </a:lnTo>
                    <a:close/>
                    <a:moveTo>
                      <a:pt x="791" y="1127"/>
                    </a:moveTo>
                    <a:lnTo>
                      <a:pt x="1017" y="1843"/>
                    </a:lnTo>
                    <a:lnTo>
                      <a:pt x="786" y="1843"/>
                    </a:lnTo>
                    <a:lnTo>
                      <a:pt x="680" y="1501"/>
                    </a:lnTo>
                    <a:lnTo>
                      <a:pt x="573" y="1843"/>
                    </a:lnTo>
                    <a:lnTo>
                      <a:pt x="347" y="1843"/>
                    </a:lnTo>
                    <a:lnTo>
                      <a:pt x="564" y="1136"/>
                    </a:lnTo>
                    <a:lnTo>
                      <a:pt x="338" y="430"/>
                    </a:lnTo>
                    <a:lnTo>
                      <a:pt x="569" y="430"/>
                    </a:lnTo>
                    <a:lnTo>
                      <a:pt x="675" y="767"/>
                    </a:lnTo>
                    <a:lnTo>
                      <a:pt x="777" y="430"/>
                    </a:lnTo>
                    <a:lnTo>
                      <a:pt x="1003" y="430"/>
                    </a:lnTo>
                    <a:lnTo>
                      <a:pt x="791" y="1127"/>
                    </a:lnTo>
                    <a:close/>
                    <a:moveTo>
                      <a:pt x="1503" y="1127"/>
                    </a:moveTo>
                    <a:lnTo>
                      <a:pt x="1728" y="1843"/>
                    </a:lnTo>
                    <a:lnTo>
                      <a:pt x="1498" y="1843"/>
                    </a:lnTo>
                    <a:lnTo>
                      <a:pt x="1392" y="1501"/>
                    </a:lnTo>
                    <a:lnTo>
                      <a:pt x="1286" y="1843"/>
                    </a:lnTo>
                    <a:lnTo>
                      <a:pt x="1059" y="1843"/>
                    </a:lnTo>
                    <a:lnTo>
                      <a:pt x="1276" y="1136"/>
                    </a:lnTo>
                    <a:lnTo>
                      <a:pt x="1050" y="430"/>
                    </a:lnTo>
                    <a:lnTo>
                      <a:pt x="1281" y="430"/>
                    </a:lnTo>
                    <a:lnTo>
                      <a:pt x="1387" y="767"/>
                    </a:lnTo>
                    <a:lnTo>
                      <a:pt x="1489" y="430"/>
                    </a:lnTo>
                    <a:lnTo>
                      <a:pt x="1715" y="430"/>
                    </a:lnTo>
                    <a:lnTo>
                      <a:pt x="1503" y="112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8" name="Freeform 16">
                <a:extLst>
                  <a:ext uri="{FF2B5EF4-FFF2-40B4-BE49-F238E27FC236}">
                    <a16:creationId xmlns:a16="http://schemas.microsoft.com/office/drawing/2014/main" id="{177BD5B8-6ED6-AF44-A4E9-AC0F5ADBB26A}"/>
                  </a:ext>
                </a:extLst>
              </p:cNvPr>
              <p:cNvSpPr>
                <a:spLocks noChangeArrowheads="1"/>
              </p:cNvSpPr>
              <p:nvPr/>
            </p:nvSpPr>
            <p:spPr bwMode="auto">
              <a:xfrm>
                <a:off x="3581441" y="696666"/>
                <a:ext cx="375564" cy="362437"/>
              </a:xfrm>
              <a:custGeom>
                <a:avLst/>
                <a:gdLst>
                  <a:gd name="T0" fmla="*/ 315 w 2272"/>
                  <a:gd name="T1" fmla="*/ 957 h 2191"/>
                  <a:gd name="T2" fmla="*/ 0 w 2272"/>
                  <a:gd name="T3" fmla="*/ 957 h 2191"/>
                  <a:gd name="T4" fmla="*/ 361 w 2272"/>
                  <a:gd name="T5" fmla="*/ 5 h 2191"/>
                  <a:gd name="T6" fmla="*/ 675 w 2272"/>
                  <a:gd name="T7" fmla="*/ 5 h 2191"/>
                  <a:gd name="T8" fmla="*/ 380 w 2272"/>
                  <a:gd name="T9" fmla="*/ 767 h 2191"/>
                  <a:gd name="T10" fmla="*/ 453 w 2272"/>
                  <a:gd name="T11" fmla="*/ 767 h 2191"/>
                  <a:gd name="T12" fmla="*/ 509 w 2272"/>
                  <a:gd name="T13" fmla="*/ 647 h 2191"/>
                  <a:gd name="T14" fmla="*/ 823 w 2272"/>
                  <a:gd name="T15" fmla="*/ 647 h 2191"/>
                  <a:gd name="T16" fmla="*/ 463 w 2272"/>
                  <a:gd name="T17" fmla="*/ 1492 h 2191"/>
                  <a:gd name="T18" fmla="*/ 754 w 2272"/>
                  <a:gd name="T19" fmla="*/ 1492 h 2191"/>
                  <a:gd name="T20" fmla="*/ 754 w 2272"/>
                  <a:gd name="T21" fmla="*/ 1677 h 2191"/>
                  <a:gd name="T22" fmla="*/ 366 w 2272"/>
                  <a:gd name="T23" fmla="*/ 1677 h 2191"/>
                  <a:gd name="T24" fmla="*/ 65 w 2272"/>
                  <a:gd name="T25" fmla="*/ 1677 h 2191"/>
                  <a:gd name="T26" fmla="*/ 375 w 2272"/>
                  <a:gd name="T27" fmla="*/ 957 h 2191"/>
                  <a:gd name="T28" fmla="*/ 315 w 2272"/>
                  <a:gd name="T29" fmla="*/ 957 h 2191"/>
                  <a:gd name="T30" fmla="*/ 763 w 2272"/>
                  <a:gd name="T31" fmla="*/ 1954 h 2191"/>
                  <a:gd name="T32" fmla="*/ 763 w 2272"/>
                  <a:gd name="T33" fmla="*/ 2130 h 2191"/>
                  <a:gd name="T34" fmla="*/ 84 w 2272"/>
                  <a:gd name="T35" fmla="*/ 2130 h 2191"/>
                  <a:gd name="T36" fmla="*/ 84 w 2272"/>
                  <a:gd name="T37" fmla="*/ 1954 h 2191"/>
                  <a:gd name="T38" fmla="*/ 763 w 2272"/>
                  <a:gd name="T39" fmla="*/ 1954 h 2191"/>
                  <a:gd name="T40" fmla="*/ 1831 w 2272"/>
                  <a:gd name="T41" fmla="*/ 1205 h 2191"/>
                  <a:gd name="T42" fmla="*/ 1614 w 2272"/>
                  <a:gd name="T43" fmla="*/ 994 h 2191"/>
                  <a:gd name="T44" fmla="*/ 1355 w 2272"/>
                  <a:gd name="T45" fmla="*/ 1205 h 2191"/>
                  <a:gd name="T46" fmla="*/ 884 w 2272"/>
                  <a:gd name="T47" fmla="*/ 1205 h 2191"/>
                  <a:gd name="T48" fmla="*/ 1392 w 2272"/>
                  <a:gd name="T49" fmla="*/ 781 h 2191"/>
                  <a:gd name="T50" fmla="*/ 1212 w 2272"/>
                  <a:gd name="T51" fmla="*/ 587 h 2191"/>
                  <a:gd name="T52" fmla="*/ 1179 w 2272"/>
                  <a:gd name="T53" fmla="*/ 684 h 2191"/>
                  <a:gd name="T54" fmla="*/ 842 w 2272"/>
                  <a:gd name="T55" fmla="*/ 684 h 2191"/>
                  <a:gd name="T56" fmla="*/ 1082 w 2272"/>
                  <a:gd name="T57" fmla="*/ 0 h 2191"/>
                  <a:gd name="T58" fmla="*/ 1420 w 2272"/>
                  <a:gd name="T59" fmla="*/ 0 h 2191"/>
                  <a:gd name="T60" fmla="*/ 1397 w 2272"/>
                  <a:gd name="T61" fmla="*/ 79 h 2191"/>
                  <a:gd name="T62" fmla="*/ 2174 w 2272"/>
                  <a:gd name="T63" fmla="*/ 79 h 2191"/>
                  <a:gd name="T64" fmla="*/ 2174 w 2272"/>
                  <a:gd name="T65" fmla="*/ 527 h 2191"/>
                  <a:gd name="T66" fmla="*/ 1864 w 2272"/>
                  <a:gd name="T67" fmla="*/ 795 h 2191"/>
                  <a:gd name="T68" fmla="*/ 2271 w 2272"/>
                  <a:gd name="T69" fmla="*/ 1205 h 2191"/>
                  <a:gd name="T70" fmla="*/ 1831 w 2272"/>
                  <a:gd name="T71" fmla="*/ 1205 h 2191"/>
                  <a:gd name="T72" fmla="*/ 934 w 2272"/>
                  <a:gd name="T73" fmla="*/ 2190 h 2191"/>
                  <a:gd name="T74" fmla="*/ 934 w 2272"/>
                  <a:gd name="T75" fmla="*/ 1303 h 2191"/>
                  <a:gd name="T76" fmla="*/ 2206 w 2272"/>
                  <a:gd name="T77" fmla="*/ 1303 h 2191"/>
                  <a:gd name="T78" fmla="*/ 2206 w 2272"/>
                  <a:gd name="T79" fmla="*/ 2190 h 2191"/>
                  <a:gd name="T80" fmla="*/ 934 w 2272"/>
                  <a:gd name="T81" fmla="*/ 2190 h 2191"/>
                  <a:gd name="T82" fmla="*/ 1522 w 2272"/>
                  <a:gd name="T83" fmla="*/ 467 h 2191"/>
                  <a:gd name="T84" fmla="*/ 1646 w 2272"/>
                  <a:gd name="T85" fmla="*/ 592 h 2191"/>
                  <a:gd name="T86" fmla="*/ 1892 w 2272"/>
                  <a:gd name="T87" fmla="*/ 379 h 2191"/>
                  <a:gd name="T88" fmla="*/ 1892 w 2272"/>
                  <a:gd name="T89" fmla="*/ 254 h 2191"/>
                  <a:gd name="T90" fmla="*/ 1332 w 2272"/>
                  <a:gd name="T91" fmla="*/ 254 h 2191"/>
                  <a:gd name="T92" fmla="*/ 1253 w 2272"/>
                  <a:gd name="T93" fmla="*/ 467 h 2191"/>
                  <a:gd name="T94" fmla="*/ 1522 w 2272"/>
                  <a:gd name="T95" fmla="*/ 467 h 2191"/>
                  <a:gd name="T96" fmla="*/ 1277 w 2272"/>
                  <a:gd name="T97" fmla="*/ 1478 h 2191"/>
                  <a:gd name="T98" fmla="*/ 1277 w 2272"/>
                  <a:gd name="T99" fmla="*/ 2014 h 2191"/>
                  <a:gd name="T100" fmla="*/ 1864 w 2272"/>
                  <a:gd name="T101" fmla="*/ 2014 h 2191"/>
                  <a:gd name="T102" fmla="*/ 1864 w 2272"/>
                  <a:gd name="T103" fmla="*/ 1478 h 2191"/>
                  <a:gd name="T104" fmla="*/ 1277 w 2272"/>
                  <a:gd name="T105" fmla="*/ 1478 h 2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72" h="2191">
                    <a:moveTo>
                      <a:pt x="315" y="957"/>
                    </a:moveTo>
                    <a:lnTo>
                      <a:pt x="0" y="957"/>
                    </a:lnTo>
                    <a:lnTo>
                      <a:pt x="361" y="5"/>
                    </a:lnTo>
                    <a:lnTo>
                      <a:pt x="675" y="5"/>
                    </a:lnTo>
                    <a:lnTo>
                      <a:pt x="380" y="767"/>
                    </a:lnTo>
                    <a:lnTo>
                      <a:pt x="453" y="767"/>
                    </a:lnTo>
                    <a:lnTo>
                      <a:pt x="509" y="647"/>
                    </a:lnTo>
                    <a:lnTo>
                      <a:pt x="823" y="647"/>
                    </a:lnTo>
                    <a:lnTo>
                      <a:pt x="463" y="1492"/>
                    </a:lnTo>
                    <a:lnTo>
                      <a:pt x="754" y="1492"/>
                    </a:lnTo>
                    <a:lnTo>
                      <a:pt x="754" y="1677"/>
                    </a:lnTo>
                    <a:lnTo>
                      <a:pt x="366" y="1677"/>
                    </a:lnTo>
                    <a:lnTo>
                      <a:pt x="65" y="1677"/>
                    </a:lnTo>
                    <a:lnTo>
                      <a:pt x="375" y="957"/>
                    </a:lnTo>
                    <a:lnTo>
                      <a:pt x="315" y="957"/>
                    </a:lnTo>
                    <a:close/>
                    <a:moveTo>
                      <a:pt x="763" y="1954"/>
                    </a:moveTo>
                    <a:lnTo>
                      <a:pt x="763" y="2130"/>
                    </a:lnTo>
                    <a:lnTo>
                      <a:pt x="84" y="2130"/>
                    </a:lnTo>
                    <a:lnTo>
                      <a:pt x="84" y="1954"/>
                    </a:lnTo>
                    <a:lnTo>
                      <a:pt x="763" y="1954"/>
                    </a:lnTo>
                    <a:close/>
                    <a:moveTo>
                      <a:pt x="1831" y="1205"/>
                    </a:moveTo>
                    <a:lnTo>
                      <a:pt x="1614" y="994"/>
                    </a:lnTo>
                    <a:lnTo>
                      <a:pt x="1355" y="1205"/>
                    </a:lnTo>
                    <a:lnTo>
                      <a:pt x="884" y="1205"/>
                    </a:lnTo>
                    <a:lnTo>
                      <a:pt x="1392" y="781"/>
                    </a:lnTo>
                    <a:lnTo>
                      <a:pt x="1212" y="587"/>
                    </a:lnTo>
                    <a:lnTo>
                      <a:pt x="1179" y="684"/>
                    </a:lnTo>
                    <a:lnTo>
                      <a:pt x="842" y="684"/>
                    </a:lnTo>
                    <a:lnTo>
                      <a:pt x="1082" y="0"/>
                    </a:lnTo>
                    <a:lnTo>
                      <a:pt x="1420" y="0"/>
                    </a:lnTo>
                    <a:lnTo>
                      <a:pt x="1397" y="79"/>
                    </a:lnTo>
                    <a:lnTo>
                      <a:pt x="2174" y="79"/>
                    </a:lnTo>
                    <a:lnTo>
                      <a:pt x="2174" y="527"/>
                    </a:lnTo>
                    <a:lnTo>
                      <a:pt x="1864" y="795"/>
                    </a:lnTo>
                    <a:lnTo>
                      <a:pt x="2271" y="1205"/>
                    </a:lnTo>
                    <a:lnTo>
                      <a:pt x="1831" y="1205"/>
                    </a:lnTo>
                    <a:close/>
                    <a:moveTo>
                      <a:pt x="934" y="2190"/>
                    </a:moveTo>
                    <a:lnTo>
                      <a:pt x="934" y="1303"/>
                    </a:lnTo>
                    <a:lnTo>
                      <a:pt x="2206" y="1303"/>
                    </a:lnTo>
                    <a:lnTo>
                      <a:pt x="2206" y="2190"/>
                    </a:lnTo>
                    <a:lnTo>
                      <a:pt x="934" y="2190"/>
                    </a:lnTo>
                    <a:close/>
                    <a:moveTo>
                      <a:pt x="1522" y="467"/>
                    </a:moveTo>
                    <a:lnTo>
                      <a:pt x="1646" y="592"/>
                    </a:lnTo>
                    <a:lnTo>
                      <a:pt x="1892" y="379"/>
                    </a:lnTo>
                    <a:lnTo>
                      <a:pt x="1892" y="254"/>
                    </a:lnTo>
                    <a:lnTo>
                      <a:pt x="1332" y="254"/>
                    </a:lnTo>
                    <a:lnTo>
                      <a:pt x="1253" y="467"/>
                    </a:lnTo>
                    <a:lnTo>
                      <a:pt x="1522" y="467"/>
                    </a:lnTo>
                    <a:close/>
                    <a:moveTo>
                      <a:pt x="1277" y="1478"/>
                    </a:moveTo>
                    <a:lnTo>
                      <a:pt x="1277" y="2014"/>
                    </a:lnTo>
                    <a:lnTo>
                      <a:pt x="1864" y="2014"/>
                    </a:lnTo>
                    <a:lnTo>
                      <a:pt x="1864" y="1478"/>
                    </a:lnTo>
                    <a:lnTo>
                      <a:pt x="1277" y="1478"/>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9" name="Freeform 17">
                <a:extLst>
                  <a:ext uri="{FF2B5EF4-FFF2-40B4-BE49-F238E27FC236}">
                    <a16:creationId xmlns:a16="http://schemas.microsoft.com/office/drawing/2014/main" id="{659E8A2F-BD45-A141-8653-9A26A575F667}"/>
                  </a:ext>
                </a:extLst>
              </p:cNvPr>
              <p:cNvSpPr>
                <a:spLocks noChangeArrowheads="1"/>
              </p:cNvSpPr>
              <p:nvPr/>
            </p:nvSpPr>
            <p:spPr bwMode="auto">
              <a:xfrm>
                <a:off x="3982528" y="697395"/>
                <a:ext cx="362437" cy="363166"/>
              </a:xfrm>
              <a:custGeom>
                <a:avLst/>
                <a:gdLst>
                  <a:gd name="T0" fmla="*/ 1244 w 2193"/>
                  <a:gd name="T1" fmla="*/ 1012 h 2195"/>
                  <a:gd name="T2" fmla="*/ 934 w 2193"/>
                  <a:gd name="T3" fmla="*/ 1589 h 2195"/>
                  <a:gd name="T4" fmla="*/ 1249 w 2193"/>
                  <a:gd name="T5" fmla="*/ 1764 h 2195"/>
                  <a:gd name="T6" fmla="*/ 925 w 2193"/>
                  <a:gd name="T7" fmla="*/ 2194 h 2195"/>
                  <a:gd name="T8" fmla="*/ 439 w 2193"/>
                  <a:gd name="T9" fmla="*/ 2032 h 2195"/>
                  <a:gd name="T10" fmla="*/ 597 w 2193"/>
                  <a:gd name="T11" fmla="*/ 1764 h 2195"/>
                  <a:gd name="T12" fmla="*/ 65 w 2193"/>
                  <a:gd name="T13" fmla="*/ 1589 h 2195"/>
                  <a:gd name="T14" fmla="*/ 856 w 2193"/>
                  <a:gd name="T15" fmla="*/ 1187 h 2195"/>
                  <a:gd name="T16" fmla="*/ 292 w 2193"/>
                  <a:gd name="T17" fmla="*/ 1455 h 2195"/>
                  <a:gd name="T18" fmla="*/ 167 w 2193"/>
                  <a:gd name="T19" fmla="*/ 1187 h 2195"/>
                  <a:gd name="T20" fmla="*/ 65 w 2193"/>
                  <a:gd name="T21" fmla="*/ 1012 h 2195"/>
                  <a:gd name="T22" fmla="*/ 361 w 2193"/>
                  <a:gd name="T23" fmla="*/ 809 h 2195"/>
                  <a:gd name="T24" fmla="*/ 56 w 2193"/>
                  <a:gd name="T25" fmla="*/ 628 h 2195"/>
                  <a:gd name="T26" fmla="*/ 366 w 2193"/>
                  <a:gd name="T27" fmla="*/ 319 h 2195"/>
                  <a:gd name="T28" fmla="*/ 125 w 2193"/>
                  <a:gd name="T29" fmla="*/ 148 h 2195"/>
                  <a:gd name="T30" fmla="*/ 366 w 2193"/>
                  <a:gd name="T31" fmla="*/ 0 h 2195"/>
                  <a:gd name="T32" fmla="*/ 680 w 2193"/>
                  <a:gd name="T33" fmla="*/ 148 h 2195"/>
                  <a:gd name="T34" fmla="*/ 934 w 2193"/>
                  <a:gd name="T35" fmla="*/ 319 h 2195"/>
                  <a:gd name="T36" fmla="*/ 680 w 2193"/>
                  <a:gd name="T37" fmla="*/ 628 h 2195"/>
                  <a:gd name="T38" fmla="*/ 1022 w 2193"/>
                  <a:gd name="T39" fmla="*/ 64 h 2195"/>
                  <a:gd name="T40" fmla="*/ 1115 w 2193"/>
                  <a:gd name="T41" fmla="*/ 628 h 2195"/>
                  <a:gd name="T42" fmla="*/ 1244 w 2193"/>
                  <a:gd name="T43" fmla="*/ 809 h 2195"/>
                  <a:gd name="T44" fmla="*/ 546 w 2193"/>
                  <a:gd name="T45" fmla="*/ 1012 h 2195"/>
                  <a:gd name="T46" fmla="*/ 1683 w 2193"/>
                  <a:gd name="T47" fmla="*/ 0 h 2195"/>
                  <a:gd name="T48" fmla="*/ 2183 w 2193"/>
                  <a:gd name="T49" fmla="*/ 115 h 2195"/>
                  <a:gd name="T50" fmla="*/ 2113 w 2193"/>
                  <a:gd name="T51" fmla="*/ 291 h 2195"/>
                  <a:gd name="T52" fmla="*/ 1868 w 2193"/>
                  <a:gd name="T53" fmla="*/ 1427 h 2195"/>
                  <a:gd name="T54" fmla="*/ 1836 w 2193"/>
                  <a:gd name="T55" fmla="*/ 2194 h 2195"/>
                  <a:gd name="T56" fmla="*/ 1535 w 2193"/>
                  <a:gd name="T57" fmla="*/ 2194 h 2195"/>
                  <a:gd name="T58" fmla="*/ 1489 w 2193"/>
                  <a:gd name="T59" fmla="*/ 1445 h 2195"/>
                  <a:gd name="T60" fmla="*/ 1632 w 2193"/>
                  <a:gd name="T61" fmla="*/ 1104 h 2195"/>
                  <a:gd name="T62" fmla="*/ 1771 w 2193"/>
                  <a:gd name="T63" fmla="*/ 291 h 2195"/>
                  <a:gd name="T64" fmla="*/ 1614 w 2193"/>
                  <a:gd name="T65" fmla="*/ 975 h 2195"/>
                  <a:gd name="T66" fmla="*/ 1360 w 2193"/>
                  <a:gd name="T67" fmla="*/ 0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93" h="2195">
                    <a:moveTo>
                      <a:pt x="546" y="1012"/>
                    </a:moveTo>
                    <a:lnTo>
                      <a:pt x="1244" y="1012"/>
                    </a:lnTo>
                    <a:lnTo>
                      <a:pt x="1244" y="1187"/>
                    </a:lnTo>
                    <a:lnTo>
                      <a:pt x="934" y="1589"/>
                    </a:lnTo>
                    <a:lnTo>
                      <a:pt x="1249" y="1589"/>
                    </a:lnTo>
                    <a:lnTo>
                      <a:pt x="1249" y="1764"/>
                    </a:lnTo>
                    <a:lnTo>
                      <a:pt x="925" y="1764"/>
                    </a:lnTo>
                    <a:lnTo>
                      <a:pt x="925" y="2194"/>
                    </a:lnTo>
                    <a:lnTo>
                      <a:pt x="439" y="2194"/>
                    </a:lnTo>
                    <a:lnTo>
                      <a:pt x="439" y="2032"/>
                    </a:lnTo>
                    <a:lnTo>
                      <a:pt x="597" y="2032"/>
                    </a:lnTo>
                    <a:lnTo>
                      <a:pt x="597" y="1764"/>
                    </a:lnTo>
                    <a:lnTo>
                      <a:pt x="65" y="1764"/>
                    </a:lnTo>
                    <a:lnTo>
                      <a:pt x="65" y="1589"/>
                    </a:lnTo>
                    <a:lnTo>
                      <a:pt x="537" y="1589"/>
                    </a:lnTo>
                    <a:lnTo>
                      <a:pt x="856" y="1187"/>
                    </a:lnTo>
                    <a:lnTo>
                      <a:pt x="453" y="1187"/>
                    </a:lnTo>
                    <a:lnTo>
                      <a:pt x="292" y="1455"/>
                    </a:lnTo>
                    <a:lnTo>
                      <a:pt x="0" y="1455"/>
                    </a:lnTo>
                    <a:lnTo>
                      <a:pt x="167" y="1187"/>
                    </a:lnTo>
                    <a:lnTo>
                      <a:pt x="65" y="1187"/>
                    </a:lnTo>
                    <a:lnTo>
                      <a:pt x="65" y="1012"/>
                    </a:lnTo>
                    <a:lnTo>
                      <a:pt x="255" y="1012"/>
                    </a:lnTo>
                    <a:lnTo>
                      <a:pt x="361" y="809"/>
                    </a:lnTo>
                    <a:lnTo>
                      <a:pt x="56" y="809"/>
                    </a:lnTo>
                    <a:lnTo>
                      <a:pt x="56" y="628"/>
                    </a:lnTo>
                    <a:lnTo>
                      <a:pt x="366" y="628"/>
                    </a:lnTo>
                    <a:lnTo>
                      <a:pt x="366" y="319"/>
                    </a:lnTo>
                    <a:lnTo>
                      <a:pt x="125" y="319"/>
                    </a:lnTo>
                    <a:lnTo>
                      <a:pt x="125" y="148"/>
                    </a:lnTo>
                    <a:lnTo>
                      <a:pt x="366" y="148"/>
                    </a:lnTo>
                    <a:lnTo>
                      <a:pt x="366" y="0"/>
                    </a:lnTo>
                    <a:lnTo>
                      <a:pt x="680" y="0"/>
                    </a:lnTo>
                    <a:lnTo>
                      <a:pt x="680" y="148"/>
                    </a:lnTo>
                    <a:lnTo>
                      <a:pt x="934" y="148"/>
                    </a:lnTo>
                    <a:lnTo>
                      <a:pt x="934" y="319"/>
                    </a:lnTo>
                    <a:lnTo>
                      <a:pt x="680" y="319"/>
                    </a:lnTo>
                    <a:lnTo>
                      <a:pt x="680" y="628"/>
                    </a:lnTo>
                    <a:lnTo>
                      <a:pt x="846" y="628"/>
                    </a:lnTo>
                    <a:lnTo>
                      <a:pt x="1022" y="64"/>
                    </a:lnTo>
                    <a:lnTo>
                      <a:pt x="1272" y="64"/>
                    </a:lnTo>
                    <a:lnTo>
                      <a:pt x="1115" y="628"/>
                    </a:lnTo>
                    <a:lnTo>
                      <a:pt x="1244" y="628"/>
                    </a:lnTo>
                    <a:lnTo>
                      <a:pt x="1244" y="809"/>
                    </a:lnTo>
                    <a:lnTo>
                      <a:pt x="652" y="809"/>
                    </a:lnTo>
                    <a:lnTo>
                      <a:pt x="546" y="1012"/>
                    </a:lnTo>
                    <a:close/>
                    <a:moveTo>
                      <a:pt x="1360" y="0"/>
                    </a:moveTo>
                    <a:lnTo>
                      <a:pt x="1683" y="0"/>
                    </a:lnTo>
                    <a:lnTo>
                      <a:pt x="1679" y="115"/>
                    </a:lnTo>
                    <a:lnTo>
                      <a:pt x="2183" y="115"/>
                    </a:lnTo>
                    <a:lnTo>
                      <a:pt x="2183" y="291"/>
                    </a:lnTo>
                    <a:lnTo>
                      <a:pt x="2113" y="291"/>
                    </a:lnTo>
                    <a:lnTo>
                      <a:pt x="2113" y="739"/>
                    </a:lnTo>
                    <a:lnTo>
                      <a:pt x="1868" y="1427"/>
                    </a:lnTo>
                    <a:lnTo>
                      <a:pt x="2192" y="2194"/>
                    </a:lnTo>
                    <a:lnTo>
                      <a:pt x="1836" y="2194"/>
                    </a:lnTo>
                    <a:lnTo>
                      <a:pt x="1683" y="1834"/>
                    </a:lnTo>
                    <a:lnTo>
                      <a:pt x="1535" y="2194"/>
                    </a:lnTo>
                    <a:lnTo>
                      <a:pt x="1175" y="2194"/>
                    </a:lnTo>
                    <a:lnTo>
                      <a:pt x="1489" y="1445"/>
                    </a:lnTo>
                    <a:lnTo>
                      <a:pt x="1355" y="1104"/>
                    </a:lnTo>
                    <a:lnTo>
                      <a:pt x="1632" y="1104"/>
                    </a:lnTo>
                    <a:lnTo>
                      <a:pt x="1771" y="698"/>
                    </a:lnTo>
                    <a:lnTo>
                      <a:pt x="1771" y="291"/>
                    </a:lnTo>
                    <a:lnTo>
                      <a:pt x="1669" y="291"/>
                    </a:lnTo>
                    <a:lnTo>
                      <a:pt x="1614" y="975"/>
                    </a:lnTo>
                    <a:lnTo>
                      <a:pt x="1281" y="975"/>
                    </a:lnTo>
                    <a:lnTo>
                      <a:pt x="136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0" name="Freeform 18">
                <a:extLst>
                  <a:ext uri="{FF2B5EF4-FFF2-40B4-BE49-F238E27FC236}">
                    <a16:creationId xmlns:a16="http://schemas.microsoft.com/office/drawing/2014/main" id="{74855C05-5F16-C049-9443-A35BB82DE2CF}"/>
                  </a:ext>
                </a:extLst>
              </p:cNvPr>
              <p:cNvSpPr>
                <a:spLocks noChangeArrowheads="1"/>
              </p:cNvSpPr>
              <p:nvPr/>
            </p:nvSpPr>
            <p:spPr bwMode="auto">
              <a:xfrm>
                <a:off x="4374864" y="702500"/>
                <a:ext cx="369000" cy="355874"/>
              </a:xfrm>
              <a:custGeom>
                <a:avLst/>
                <a:gdLst>
                  <a:gd name="T0" fmla="*/ 1447 w 2230"/>
                  <a:gd name="T1" fmla="*/ 1118 h 2150"/>
                  <a:gd name="T2" fmla="*/ 2229 w 2230"/>
                  <a:gd name="T3" fmla="*/ 1405 h 2150"/>
                  <a:gd name="T4" fmla="*/ 1545 w 2230"/>
                  <a:gd name="T5" fmla="*/ 1405 h 2150"/>
                  <a:gd name="T6" fmla="*/ 1078 w 2230"/>
                  <a:gd name="T7" fmla="*/ 1252 h 2150"/>
                  <a:gd name="T8" fmla="*/ 652 w 2230"/>
                  <a:gd name="T9" fmla="*/ 1405 h 2150"/>
                  <a:gd name="T10" fmla="*/ 0 w 2230"/>
                  <a:gd name="T11" fmla="*/ 1405 h 2150"/>
                  <a:gd name="T12" fmla="*/ 726 w 2230"/>
                  <a:gd name="T13" fmla="*/ 1137 h 2150"/>
                  <a:gd name="T14" fmla="*/ 222 w 2230"/>
                  <a:gd name="T15" fmla="*/ 976 h 2150"/>
                  <a:gd name="T16" fmla="*/ 361 w 2230"/>
                  <a:gd name="T17" fmla="*/ 745 h 2150"/>
                  <a:gd name="T18" fmla="*/ 88 w 2230"/>
                  <a:gd name="T19" fmla="*/ 745 h 2150"/>
                  <a:gd name="T20" fmla="*/ 88 w 2230"/>
                  <a:gd name="T21" fmla="*/ 583 h 2150"/>
                  <a:gd name="T22" fmla="*/ 467 w 2230"/>
                  <a:gd name="T23" fmla="*/ 583 h 2150"/>
                  <a:gd name="T24" fmla="*/ 550 w 2230"/>
                  <a:gd name="T25" fmla="*/ 444 h 2150"/>
                  <a:gd name="T26" fmla="*/ 902 w 2230"/>
                  <a:gd name="T27" fmla="*/ 444 h 2150"/>
                  <a:gd name="T28" fmla="*/ 823 w 2230"/>
                  <a:gd name="T29" fmla="*/ 583 h 2150"/>
                  <a:gd name="T30" fmla="*/ 2146 w 2230"/>
                  <a:gd name="T31" fmla="*/ 583 h 2150"/>
                  <a:gd name="T32" fmla="*/ 2146 w 2230"/>
                  <a:gd name="T33" fmla="*/ 745 h 2150"/>
                  <a:gd name="T34" fmla="*/ 1910 w 2230"/>
                  <a:gd name="T35" fmla="*/ 745 h 2150"/>
                  <a:gd name="T36" fmla="*/ 1910 w 2230"/>
                  <a:gd name="T37" fmla="*/ 957 h 2150"/>
                  <a:gd name="T38" fmla="*/ 1447 w 2230"/>
                  <a:gd name="T39" fmla="*/ 1118 h 2150"/>
                  <a:gd name="T40" fmla="*/ 56 w 2230"/>
                  <a:gd name="T41" fmla="*/ 2126 h 2150"/>
                  <a:gd name="T42" fmla="*/ 426 w 2230"/>
                  <a:gd name="T43" fmla="*/ 1733 h 2150"/>
                  <a:gd name="T44" fmla="*/ 819 w 2230"/>
                  <a:gd name="T45" fmla="*/ 1733 h 2150"/>
                  <a:gd name="T46" fmla="*/ 463 w 2230"/>
                  <a:gd name="T47" fmla="*/ 2126 h 2150"/>
                  <a:gd name="T48" fmla="*/ 56 w 2230"/>
                  <a:gd name="T49" fmla="*/ 2126 h 2150"/>
                  <a:gd name="T50" fmla="*/ 1817 w 2230"/>
                  <a:gd name="T51" fmla="*/ 490 h 2150"/>
                  <a:gd name="T52" fmla="*/ 1817 w 2230"/>
                  <a:gd name="T53" fmla="*/ 292 h 2150"/>
                  <a:gd name="T54" fmla="*/ 412 w 2230"/>
                  <a:gd name="T55" fmla="*/ 292 h 2150"/>
                  <a:gd name="T56" fmla="*/ 412 w 2230"/>
                  <a:gd name="T57" fmla="*/ 490 h 2150"/>
                  <a:gd name="T58" fmla="*/ 88 w 2230"/>
                  <a:gd name="T59" fmla="*/ 490 h 2150"/>
                  <a:gd name="T60" fmla="*/ 88 w 2230"/>
                  <a:gd name="T61" fmla="*/ 121 h 2150"/>
                  <a:gd name="T62" fmla="*/ 925 w 2230"/>
                  <a:gd name="T63" fmla="*/ 121 h 2150"/>
                  <a:gd name="T64" fmla="*/ 925 w 2230"/>
                  <a:gd name="T65" fmla="*/ 0 h 2150"/>
                  <a:gd name="T66" fmla="*/ 1290 w 2230"/>
                  <a:gd name="T67" fmla="*/ 0 h 2150"/>
                  <a:gd name="T68" fmla="*/ 1290 w 2230"/>
                  <a:gd name="T69" fmla="*/ 121 h 2150"/>
                  <a:gd name="T70" fmla="*/ 2146 w 2230"/>
                  <a:gd name="T71" fmla="*/ 121 h 2150"/>
                  <a:gd name="T72" fmla="*/ 2146 w 2230"/>
                  <a:gd name="T73" fmla="*/ 490 h 2150"/>
                  <a:gd name="T74" fmla="*/ 1817 w 2230"/>
                  <a:gd name="T75" fmla="*/ 490 h 2150"/>
                  <a:gd name="T76" fmla="*/ 1281 w 2230"/>
                  <a:gd name="T77" fmla="*/ 1368 h 2150"/>
                  <a:gd name="T78" fmla="*/ 1281 w 2230"/>
                  <a:gd name="T79" fmla="*/ 1497 h 2150"/>
                  <a:gd name="T80" fmla="*/ 2146 w 2230"/>
                  <a:gd name="T81" fmla="*/ 1497 h 2150"/>
                  <a:gd name="T82" fmla="*/ 2146 w 2230"/>
                  <a:gd name="T83" fmla="*/ 1668 h 2150"/>
                  <a:gd name="T84" fmla="*/ 1281 w 2230"/>
                  <a:gd name="T85" fmla="*/ 1668 h 2150"/>
                  <a:gd name="T86" fmla="*/ 1281 w 2230"/>
                  <a:gd name="T87" fmla="*/ 2149 h 2150"/>
                  <a:gd name="T88" fmla="*/ 944 w 2230"/>
                  <a:gd name="T89" fmla="*/ 2149 h 2150"/>
                  <a:gd name="T90" fmla="*/ 944 w 2230"/>
                  <a:gd name="T91" fmla="*/ 1668 h 2150"/>
                  <a:gd name="T92" fmla="*/ 88 w 2230"/>
                  <a:gd name="T93" fmla="*/ 1668 h 2150"/>
                  <a:gd name="T94" fmla="*/ 88 w 2230"/>
                  <a:gd name="T95" fmla="*/ 1497 h 2150"/>
                  <a:gd name="T96" fmla="*/ 944 w 2230"/>
                  <a:gd name="T97" fmla="*/ 1497 h 2150"/>
                  <a:gd name="T98" fmla="*/ 944 w 2230"/>
                  <a:gd name="T99" fmla="*/ 1368 h 2150"/>
                  <a:gd name="T100" fmla="*/ 1281 w 2230"/>
                  <a:gd name="T101" fmla="*/ 1368 h 2150"/>
                  <a:gd name="T102" fmla="*/ 1115 w 2230"/>
                  <a:gd name="T103" fmla="*/ 999 h 2150"/>
                  <a:gd name="T104" fmla="*/ 1568 w 2230"/>
                  <a:gd name="T105" fmla="*/ 832 h 2150"/>
                  <a:gd name="T106" fmla="*/ 1568 w 2230"/>
                  <a:gd name="T107" fmla="*/ 745 h 2150"/>
                  <a:gd name="T108" fmla="*/ 726 w 2230"/>
                  <a:gd name="T109" fmla="*/ 745 h 2150"/>
                  <a:gd name="T110" fmla="*/ 675 w 2230"/>
                  <a:gd name="T111" fmla="*/ 837 h 2150"/>
                  <a:gd name="T112" fmla="*/ 1115 w 2230"/>
                  <a:gd name="T113" fmla="*/ 999 h 2150"/>
                  <a:gd name="T114" fmla="*/ 2192 w 2230"/>
                  <a:gd name="T115" fmla="*/ 2126 h 2150"/>
                  <a:gd name="T116" fmla="*/ 1776 w 2230"/>
                  <a:gd name="T117" fmla="*/ 2126 h 2150"/>
                  <a:gd name="T118" fmla="*/ 1420 w 2230"/>
                  <a:gd name="T119" fmla="*/ 1733 h 2150"/>
                  <a:gd name="T120" fmla="*/ 1827 w 2230"/>
                  <a:gd name="T121" fmla="*/ 1733 h 2150"/>
                  <a:gd name="T122" fmla="*/ 2192 w 2230"/>
                  <a:gd name="T123" fmla="*/ 2126 h 2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30" h="2150">
                    <a:moveTo>
                      <a:pt x="1447" y="1118"/>
                    </a:moveTo>
                    <a:lnTo>
                      <a:pt x="2229" y="1405"/>
                    </a:lnTo>
                    <a:lnTo>
                      <a:pt x="1545" y="1405"/>
                    </a:lnTo>
                    <a:lnTo>
                      <a:pt x="1078" y="1252"/>
                    </a:lnTo>
                    <a:lnTo>
                      <a:pt x="652" y="1405"/>
                    </a:lnTo>
                    <a:lnTo>
                      <a:pt x="0" y="1405"/>
                    </a:lnTo>
                    <a:lnTo>
                      <a:pt x="726" y="1137"/>
                    </a:lnTo>
                    <a:lnTo>
                      <a:pt x="222" y="976"/>
                    </a:lnTo>
                    <a:lnTo>
                      <a:pt x="361" y="745"/>
                    </a:lnTo>
                    <a:lnTo>
                      <a:pt x="88" y="745"/>
                    </a:lnTo>
                    <a:lnTo>
                      <a:pt x="88" y="583"/>
                    </a:lnTo>
                    <a:lnTo>
                      <a:pt x="467" y="583"/>
                    </a:lnTo>
                    <a:lnTo>
                      <a:pt x="550" y="444"/>
                    </a:lnTo>
                    <a:lnTo>
                      <a:pt x="902" y="444"/>
                    </a:lnTo>
                    <a:lnTo>
                      <a:pt x="823" y="583"/>
                    </a:lnTo>
                    <a:lnTo>
                      <a:pt x="2146" y="583"/>
                    </a:lnTo>
                    <a:lnTo>
                      <a:pt x="2146" y="745"/>
                    </a:lnTo>
                    <a:lnTo>
                      <a:pt x="1910" y="745"/>
                    </a:lnTo>
                    <a:lnTo>
                      <a:pt x="1910" y="957"/>
                    </a:lnTo>
                    <a:lnTo>
                      <a:pt x="1447" y="1118"/>
                    </a:lnTo>
                    <a:close/>
                    <a:moveTo>
                      <a:pt x="56" y="2126"/>
                    </a:moveTo>
                    <a:lnTo>
                      <a:pt x="426" y="1733"/>
                    </a:lnTo>
                    <a:lnTo>
                      <a:pt x="819" y="1733"/>
                    </a:lnTo>
                    <a:lnTo>
                      <a:pt x="463" y="2126"/>
                    </a:lnTo>
                    <a:lnTo>
                      <a:pt x="56" y="2126"/>
                    </a:lnTo>
                    <a:close/>
                    <a:moveTo>
                      <a:pt x="1817" y="490"/>
                    </a:moveTo>
                    <a:lnTo>
                      <a:pt x="1817" y="292"/>
                    </a:lnTo>
                    <a:lnTo>
                      <a:pt x="412" y="292"/>
                    </a:lnTo>
                    <a:lnTo>
                      <a:pt x="412" y="490"/>
                    </a:lnTo>
                    <a:lnTo>
                      <a:pt x="88" y="490"/>
                    </a:lnTo>
                    <a:lnTo>
                      <a:pt x="88" y="121"/>
                    </a:lnTo>
                    <a:lnTo>
                      <a:pt x="925" y="121"/>
                    </a:lnTo>
                    <a:lnTo>
                      <a:pt x="925" y="0"/>
                    </a:lnTo>
                    <a:lnTo>
                      <a:pt x="1290" y="0"/>
                    </a:lnTo>
                    <a:lnTo>
                      <a:pt x="1290" y="121"/>
                    </a:lnTo>
                    <a:lnTo>
                      <a:pt x="2146" y="121"/>
                    </a:lnTo>
                    <a:lnTo>
                      <a:pt x="2146" y="490"/>
                    </a:lnTo>
                    <a:lnTo>
                      <a:pt x="1817" y="490"/>
                    </a:lnTo>
                    <a:close/>
                    <a:moveTo>
                      <a:pt x="1281" y="1368"/>
                    </a:moveTo>
                    <a:lnTo>
                      <a:pt x="1281" y="1497"/>
                    </a:lnTo>
                    <a:lnTo>
                      <a:pt x="2146" y="1497"/>
                    </a:lnTo>
                    <a:lnTo>
                      <a:pt x="2146" y="1668"/>
                    </a:lnTo>
                    <a:lnTo>
                      <a:pt x="1281" y="1668"/>
                    </a:lnTo>
                    <a:lnTo>
                      <a:pt x="1281" y="2149"/>
                    </a:lnTo>
                    <a:lnTo>
                      <a:pt x="944" y="2149"/>
                    </a:lnTo>
                    <a:lnTo>
                      <a:pt x="944" y="1668"/>
                    </a:lnTo>
                    <a:lnTo>
                      <a:pt x="88" y="1668"/>
                    </a:lnTo>
                    <a:lnTo>
                      <a:pt x="88" y="1497"/>
                    </a:lnTo>
                    <a:lnTo>
                      <a:pt x="944" y="1497"/>
                    </a:lnTo>
                    <a:lnTo>
                      <a:pt x="944" y="1368"/>
                    </a:lnTo>
                    <a:lnTo>
                      <a:pt x="1281" y="1368"/>
                    </a:lnTo>
                    <a:close/>
                    <a:moveTo>
                      <a:pt x="1115" y="999"/>
                    </a:moveTo>
                    <a:lnTo>
                      <a:pt x="1568" y="832"/>
                    </a:lnTo>
                    <a:lnTo>
                      <a:pt x="1568" y="745"/>
                    </a:lnTo>
                    <a:lnTo>
                      <a:pt x="726" y="745"/>
                    </a:lnTo>
                    <a:lnTo>
                      <a:pt x="675" y="837"/>
                    </a:lnTo>
                    <a:lnTo>
                      <a:pt x="1115" y="999"/>
                    </a:lnTo>
                    <a:close/>
                    <a:moveTo>
                      <a:pt x="2192" y="2126"/>
                    </a:moveTo>
                    <a:lnTo>
                      <a:pt x="1776" y="2126"/>
                    </a:lnTo>
                    <a:lnTo>
                      <a:pt x="1420" y="1733"/>
                    </a:lnTo>
                    <a:lnTo>
                      <a:pt x="1827" y="1733"/>
                    </a:lnTo>
                    <a:lnTo>
                      <a:pt x="2192" y="212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1" name="Freeform 19">
                <a:extLst>
                  <a:ext uri="{FF2B5EF4-FFF2-40B4-BE49-F238E27FC236}">
                    <a16:creationId xmlns:a16="http://schemas.microsoft.com/office/drawing/2014/main" id="{F26716A7-ED33-4E4F-BADB-2E2D22363495}"/>
                  </a:ext>
                </a:extLst>
              </p:cNvPr>
              <p:cNvSpPr>
                <a:spLocks noChangeArrowheads="1"/>
              </p:cNvSpPr>
              <p:nvPr/>
            </p:nvSpPr>
            <p:spPr bwMode="auto">
              <a:xfrm>
                <a:off x="4758449" y="696666"/>
                <a:ext cx="376293" cy="364625"/>
              </a:xfrm>
              <a:custGeom>
                <a:avLst/>
                <a:gdLst>
                  <a:gd name="T0" fmla="*/ 615 w 2276"/>
                  <a:gd name="T1" fmla="*/ 943 h 2205"/>
                  <a:gd name="T2" fmla="*/ 897 w 2276"/>
                  <a:gd name="T3" fmla="*/ 1145 h 2205"/>
                  <a:gd name="T4" fmla="*/ 897 w 2276"/>
                  <a:gd name="T5" fmla="*/ 1548 h 2205"/>
                  <a:gd name="T6" fmla="*/ 583 w 2276"/>
                  <a:gd name="T7" fmla="*/ 1330 h 2205"/>
                  <a:gd name="T8" fmla="*/ 583 w 2276"/>
                  <a:gd name="T9" fmla="*/ 2204 h 2205"/>
                  <a:gd name="T10" fmla="*/ 241 w 2276"/>
                  <a:gd name="T11" fmla="*/ 2204 h 2205"/>
                  <a:gd name="T12" fmla="*/ 241 w 2276"/>
                  <a:gd name="T13" fmla="*/ 1478 h 2205"/>
                  <a:gd name="T14" fmla="*/ 0 w 2276"/>
                  <a:gd name="T15" fmla="*/ 1478 h 2205"/>
                  <a:gd name="T16" fmla="*/ 435 w 2276"/>
                  <a:gd name="T17" fmla="*/ 439 h 2205"/>
                  <a:gd name="T18" fmla="*/ 93 w 2276"/>
                  <a:gd name="T19" fmla="*/ 439 h 2205"/>
                  <a:gd name="T20" fmla="*/ 93 w 2276"/>
                  <a:gd name="T21" fmla="*/ 264 h 2205"/>
                  <a:gd name="T22" fmla="*/ 306 w 2276"/>
                  <a:gd name="T23" fmla="*/ 264 h 2205"/>
                  <a:gd name="T24" fmla="*/ 306 w 2276"/>
                  <a:gd name="T25" fmla="*/ 0 h 2205"/>
                  <a:gd name="T26" fmla="*/ 680 w 2276"/>
                  <a:gd name="T27" fmla="*/ 0 h 2205"/>
                  <a:gd name="T28" fmla="*/ 680 w 2276"/>
                  <a:gd name="T29" fmla="*/ 264 h 2205"/>
                  <a:gd name="T30" fmla="*/ 819 w 2276"/>
                  <a:gd name="T31" fmla="*/ 264 h 2205"/>
                  <a:gd name="T32" fmla="*/ 819 w 2276"/>
                  <a:gd name="T33" fmla="*/ 439 h 2205"/>
                  <a:gd name="T34" fmla="*/ 615 w 2276"/>
                  <a:gd name="T35" fmla="*/ 943 h 2205"/>
                  <a:gd name="T36" fmla="*/ 888 w 2276"/>
                  <a:gd name="T37" fmla="*/ 726 h 2205"/>
                  <a:gd name="T38" fmla="*/ 888 w 2276"/>
                  <a:gd name="T39" fmla="*/ 550 h 2205"/>
                  <a:gd name="T40" fmla="*/ 1360 w 2276"/>
                  <a:gd name="T41" fmla="*/ 550 h 2205"/>
                  <a:gd name="T42" fmla="*/ 1360 w 2276"/>
                  <a:gd name="T43" fmla="*/ 0 h 2205"/>
                  <a:gd name="T44" fmla="*/ 1702 w 2276"/>
                  <a:gd name="T45" fmla="*/ 0 h 2205"/>
                  <a:gd name="T46" fmla="*/ 1702 w 2276"/>
                  <a:gd name="T47" fmla="*/ 550 h 2205"/>
                  <a:gd name="T48" fmla="*/ 2178 w 2276"/>
                  <a:gd name="T49" fmla="*/ 550 h 2205"/>
                  <a:gd name="T50" fmla="*/ 2178 w 2276"/>
                  <a:gd name="T51" fmla="*/ 726 h 2205"/>
                  <a:gd name="T52" fmla="*/ 1702 w 2276"/>
                  <a:gd name="T53" fmla="*/ 726 h 2205"/>
                  <a:gd name="T54" fmla="*/ 1702 w 2276"/>
                  <a:gd name="T55" fmla="*/ 1996 h 2205"/>
                  <a:gd name="T56" fmla="*/ 2275 w 2276"/>
                  <a:gd name="T57" fmla="*/ 1996 h 2205"/>
                  <a:gd name="T58" fmla="*/ 2275 w 2276"/>
                  <a:gd name="T59" fmla="*/ 2172 h 2205"/>
                  <a:gd name="T60" fmla="*/ 763 w 2276"/>
                  <a:gd name="T61" fmla="*/ 2172 h 2205"/>
                  <a:gd name="T62" fmla="*/ 763 w 2276"/>
                  <a:gd name="T63" fmla="*/ 1996 h 2205"/>
                  <a:gd name="T64" fmla="*/ 1360 w 2276"/>
                  <a:gd name="T65" fmla="*/ 1996 h 2205"/>
                  <a:gd name="T66" fmla="*/ 1360 w 2276"/>
                  <a:gd name="T67" fmla="*/ 726 h 2205"/>
                  <a:gd name="T68" fmla="*/ 888 w 2276"/>
                  <a:gd name="T69" fmla="*/ 726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76" h="2205">
                    <a:moveTo>
                      <a:pt x="615" y="943"/>
                    </a:moveTo>
                    <a:lnTo>
                      <a:pt x="897" y="1145"/>
                    </a:lnTo>
                    <a:lnTo>
                      <a:pt x="897" y="1548"/>
                    </a:lnTo>
                    <a:lnTo>
                      <a:pt x="583" y="1330"/>
                    </a:lnTo>
                    <a:lnTo>
                      <a:pt x="583" y="2204"/>
                    </a:lnTo>
                    <a:lnTo>
                      <a:pt x="241" y="2204"/>
                    </a:lnTo>
                    <a:lnTo>
                      <a:pt x="241" y="1478"/>
                    </a:lnTo>
                    <a:lnTo>
                      <a:pt x="0" y="1478"/>
                    </a:lnTo>
                    <a:lnTo>
                      <a:pt x="435" y="439"/>
                    </a:lnTo>
                    <a:lnTo>
                      <a:pt x="93" y="439"/>
                    </a:lnTo>
                    <a:lnTo>
                      <a:pt x="93" y="264"/>
                    </a:lnTo>
                    <a:lnTo>
                      <a:pt x="306" y="264"/>
                    </a:lnTo>
                    <a:lnTo>
                      <a:pt x="306" y="0"/>
                    </a:lnTo>
                    <a:lnTo>
                      <a:pt x="680" y="0"/>
                    </a:lnTo>
                    <a:lnTo>
                      <a:pt x="680" y="264"/>
                    </a:lnTo>
                    <a:lnTo>
                      <a:pt x="819" y="264"/>
                    </a:lnTo>
                    <a:lnTo>
                      <a:pt x="819" y="439"/>
                    </a:lnTo>
                    <a:lnTo>
                      <a:pt x="615" y="943"/>
                    </a:lnTo>
                    <a:close/>
                    <a:moveTo>
                      <a:pt x="888" y="726"/>
                    </a:moveTo>
                    <a:lnTo>
                      <a:pt x="888" y="550"/>
                    </a:lnTo>
                    <a:lnTo>
                      <a:pt x="1360" y="550"/>
                    </a:lnTo>
                    <a:lnTo>
                      <a:pt x="1360" y="0"/>
                    </a:lnTo>
                    <a:lnTo>
                      <a:pt x="1702" y="0"/>
                    </a:lnTo>
                    <a:lnTo>
                      <a:pt x="1702" y="550"/>
                    </a:lnTo>
                    <a:lnTo>
                      <a:pt x="2178" y="550"/>
                    </a:lnTo>
                    <a:lnTo>
                      <a:pt x="2178" y="726"/>
                    </a:lnTo>
                    <a:lnTo>
                      <a:pt x="1702" y="726"/>
                    </a:lnTo>
                    <a:lnTo>
                      <a:pt x="1702" y="1996"/>
                    </a:lnTo>
                    <a:lnTo>
                      <a:pt x="2275" y="1996"/>
                    </a:lnTo>
                    <a:lnTo>
                      <a:pt x="2275" y="2172"/>
                    </a:lnTo>
                    <a:lnTo>
                      <a:pt x="763" y="2172"/>
                    </a:lnTo>
                    <a:lnTo>
                      <a:pt x="763" y="1996"/>
                    </a:lnTo>
                    <a:lnTo>
                      <a:pt x="1360" y="1996"/>
                    </a:lnTo>
                    <a:lnTo>
                      <a:pt x="1360" y="726"/>
                    </a:lnTo>
                    <a:lnTo>
                      <a:pt x="888" y="72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2" name="Freeform 20">
                <a:extLst>
                  <a:ext uri="{FF2B5EF4-FFF2-40B4-BE49-F238E27FC236}">
                    <a16:creationId xmlns:a16="http://schemas.microsoft.com/office/drawing/2014/main" id="{A25A530F-4DF9-E348-A512-A3FC76E2497C}"/>
                  </a:ext>
                </a:extLst>
              </p:cNvPr>
              <p:cNvSpPr>
                <a:spLocks noChangeArrowheads="1"/>
              </p:cNvSpPr>
              <p:nvPr/>
            </p:nvSpPr>
            <p:spPr bwMode="auto">
              <a:xfrm>
                <a:off x="5179226" y="705417"/>
                <a:ext cx="328891" cy="352227"/>
              </a:xfrm>
              <a:custGeom>
                <a:avLst/>
                <a:gdLst>
                  <a:gd name="T0" fmla="*/ 1979 w 1990"/>
                  <a:gd name="T1" fmla="*/ 176 h 2131"/>
                  <a:gd name="T2" fmla="*/ 343 w 1990"/>
                  <a:gd name="T3" fmla="*/ 176 h 2131"/>
                  <a:gd name="T4" fmla="*/ 343 w 1990"/>
                  <a:gd name="T5" fmla="*/ 1954 h 2131"/>
                  <a:gd name="T6" fmla="*/ 1989 w 1990"/>
                  <a:gd name="T7" fmla="*/ 1954 h 2131"/>
                  <a:gd name="T8" fmla="*/ 1989 w 1990"/>
                  <a:gd name="T9" fmla="*/ 2130 h 2131"/>
                  <a:gd name="T10" fmla="*/ 0 w 1990"/>
                  <a:gd name="T11" fmla="*/ 2130 h 2131"/>
                  <a:gd name="T12" fmla="*/ 0 w 1990"/>
                  <a:gd name="T13" fmla="*/ 0 h 2131"/>
                  <a:gd name="T14" fmla="*/ 1979 w 1990"/>
                  <a:gd name="T15" fmla="*/ 0 h 2131"/>
                  <a:gd name="T16" fmla="*/ 1979 w 1990"/>
                  <a:gd name="T17" fmla="*/ 176 h 2131"/>
                  <a:gd name="T18" fmla="*/ 958 w 1990"/>
                  <a:gd name="T19" fmla="*/ 1063 h 2131"/>
                  <a:gd name="T20" fmla="*/ 421 w 1990"/>
                  <a:gd name="T21" fmla="*/ 310 h 2131"/>
                  <a:gd name="T22" fmla="*/ 847 w 1990"/>
                  <a:gd name="T23" fmla="*/ 310 h 2131"/>
                  <a:gd name="T24" fmla="*/ 1166 w 1990"/>
                  <a:gd name="T25" fmla="*/ 763 h 2131"/>
                  <a:gd name="T26" fmla="*/ 1475 w 1990"/>
                  <a:gd name="T27" fmla="*/ 310 h 2131"/>
                  <a:gd name="T28" fmla="*/ 1887 w 1990"/>
                  <a:gd name="T29" fmla="*/ 310 h 2131"/>
                  <a:gd name="T30" fmla="*/ 1378 w 1990"/>
                  <a:gd name="T31" fmla="*/ 1058 h 2131"/>
                  <a:gd name="T32" fmla="*/ 1924 w 1990"/>
                  <a:gd name="T33" fmla="*/ 1829 h 2131"/>
                  <a:gd name="T34" fmla="*/ 1508 w 1990"/>
                  <a:gd name="T35" fmla="*/ 1829 h 2131"/>
                  <a:gd name="T36" fmla="*/ 1175 w 1990"/>
                  <a:gd name="T37" fmla="*/ 1358 h 2131"/>
                  <a:gd name="T38" fmla="*/ 860 w 1990"/>
                  <a:gd name="T39" fmla="*/ 1829 h 2131"/>
                  <a:gd name="T40" fmla="*/ 440 w 1990"/>
                  <a:gd name="T41" fmla="*/ 1829 h 2131"/>
                  <a:gd name="T42" fmla="*/ 958 w 1990"/>
                  <a:gd name="T43" fmla="*/ 1063 h 2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90" h="2131">
                    <a:moveTo>
                      <a:pt x="1979" y="176"/>
                    </a:moveTo>
                    <a:lnTo>
                      <a:pt x="343" y="176"/>
                    </a:lnTo>
                    <a:lnTo>
                      <a:pt x="343" y="1954"/>
                    </a:lnTo>
                    <a:lnTo>
                      <a:pt x="1989" y="1954"/>
                    </a:lnTo>
                    <a:lnTo>
                      <a:pt x="1989" y="2130"/>
                    </a:lnTo>
                    <a:lnTo>
                      <a:pt x="0" y="2130"/>
                    </a:lnTo>
                    <a:lnTo>
                      <a:pt x="0" y="0"/>
                    </a:lnTo>
                    <a:lnTo>
                      <a:pt x="1979" y="0"/>
                    </a:lnTo>
                    <a:lnTo>
                      <a:pt x="1979" y="176"/>
                    </a:lnTo>
                    <a:close/>
                    <a:moveTo>
                      <a:pt x="958" y="1063"/>
                    </a:moveTo>
                    <a:lnTo>
                      <a:pt x="421" y="310"/>
                    </a:lnTo>
                    <a:lnTo>
                      <a:pt x="847" y="310"/>
                    </a:lnTo>
                    <a:lnTo>
                      <a:pt x="1166" y="763"/>
                    </a:lnTo>
                    <a:lnTo>
                      <a:pt x="1475" y="310"/>
                    </a:lnTo>
                    <a:lnTo>
                      <a:pt x="1887" y="310"/>
                    </a:lnTo>
                    <a:lnTo>
                      <a:pt x="1378" y="1058"/>
                    </a:lnTo>
                    <a:lnTo>
                      <a:pt x="1924" y="1829"/>
                    </a:lnTo>
                    <a:lnTo>
                      <a:pt x="1508" y="1829"/>
                    </a:lnTo>
                    <a:lnTo>
                      <a:pt x="1175" y="1358"/>
                    </a:lnTo>
                    <a:lnTo>
                      <a:pt x="860" y="1829"/>
                    </a:lnTo>
                    <a:lnTo>
                      <a:pt x="440" y="1829"/>
                    </a:lnTo>
                    <a:lnTo>
                      <a:pt x="958" y="1063"/>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dirty="0">
                  <a:solidFill>
                    <a:prstClr val="black"/>
                  </a:solidFill>
                  <a:latin typeface="等线" panose="020F0502020204030204"/>
                  <a:ea typeface="等线"/>
                </a:endParaRPr>
              </a:p>
            </p:txBody>
          </p:sp>
        </p:grpSp>
      </p:grpSp>
      <p:cxnSp>
        <p:nvCxnSpPr>
          <p:cNvPr id="64" name="直线连接符 63">
            <a:extLst>
              <a:ext uri="{FF2B5EF4-FFF2-40B4-BE49-F238E27FC236}">
                <a16:creationId xmlns:a16="http://schemas.microsoft.com/office/drawing/2014/main" id="{06B569DB-EE88-CB4A-A634-A7CA45E81663}"/>
              </a:ext>
            </a:extLst>
          </p:cNvPr>
          <p:cNvCxnSpPr>
            <a:cxnSpLocks/>
          </p:cNvCxnSpPr>
          <p:nvPr userDrawn="1"/>
        </p:nvCxnSpPr>
        <p:spPr>
          <a:xfrm>
            <a:off x="7279051" y="395081"/>
            <a:ext cx="0" cy="377759"/>
          </a:xfrm>
          <a:prstGeom prst="line">
            <a:avLst/>
          </a:prstGeom>
          <a:ln w="127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65" name="组合 64">
            <a:extLst>
              <a:ext uri="{FF2B5EF4-FFF2-40B4-BE49-F238E27FC236}">
                <a16:creationId xmlns:a16="http://schemas.microsoft.com/office/drawing/2014/main" id="{C69ABA2F-7A98-FE44-912C-23CCE000584E}"/>
              </a:ext>
            </a:extLst>
          </p:cNvPr>
          <p:cNvGrpSpPr/>
          <p:nvPr userDrawn="1"/>
        </p:nvGrpSpPr>
        <p:grpSpPr>
          <a:xfrm>
            <a:off x="7749100" y="319983"/>
            <a:ext cx="695780" cy="276998"/>
            <a:chOff x="1113126" y="809213"/>
            <a:chExt cx="2133357" cy="523762"/>
          </a:xfrm>
          <a:solidFill>
            <a:schemeClr val="bg1">
              <a:lumMod val="75000"/>
            </a:schemeClr>
          </a:solidFill>
        </p:grpSpPr>
        <p:sp>
          <p:nvSpPr>
            <p:cNvPr id="66" name="椭圆 65">
              <a:extLst>
                <a:ext uri="{FF2B5EF4-FFF2-40B4-BE49-F238E27FC236}">
                  <a16:creationId xmlns:a16="http://schemas.microsoft.com/office/drawing/2014/main" id="{5034F0ED-7F0F-A647-8634-57EC9EDD7255}"/>
                </a:ext>
              </a:extLst>
            </p:cNvPr>
            <p:cNvSpPr/>
            <p:nvPr userDrawn="1"/>
          </p:nvSpPr>
          <p:spPr>
            <a:xfrm>
              <a:off x="1113126"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kumimoji="1" lang="zh-CN" altLang="en-US" sz="1400">
                <a:solidFill>
                  <a:prstClr val="white"/>
                </a:solidFill>
              </a:endParaRPr>
            </a:p>
          </p:txBody>
        </p:sp>
        <p:sp>
          <p:nvSpPr>
            <p:cNvPr id="67" name="椭圆 66">
              <a:extLst>
                <a:ext uri="{FF2B5EF4-FFF2-40B4-BE49-F238E27FC236}">
                  <a16:creationId xmlns:a16="http://schemas.microsoft.com/office/drawing/2014/main" id="{D081D63E-0DB7-F145-BD48-A7D925A71793}"/>
                </a:ext>
              </a:extLst>
            </p:cNvPr>
            <p:cNvSpPr/>
            <p:nvPr userDrawn="1"/>
          </p:nvSpPr>
          <p:spPr>
            <a:xfrm>
              <a:off x="1649658"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kumimoji="1" lang="zh-CN" altLang="en-US" sz="1400">
                <a:solidFill>
                  <a:prstClr val="white"/>
                </a:solidFill>
              </a:endParaRPr>
            </a:p>
          </p:txBody>
        </p:sp>
        <p:sp>
          <p:nvSpPr>
            <p:cNvPr id="68" name="椭圆 67">
              <a:extLst>
                <a:ext uri="{FF2B5EF4-FFF2-40B4-BE49-F238E27FC236}">
                  <a16:creationId xmlns:a16="http://schemas.microsoft.com/office/drawing/2014/main" id="{DE68830E-1F7F-B045-A86E-6FF9C25B8D77}"/>
                </a:ext>
              </a:extLst>
            </p:cNvPr>
            <p:cNvSpPr/>
            <p:nvPr userDrawn="1"/>
          </p:nvSpPr>
          <p:spPr>
            <a:xfrm>
              <a:off x="2186190"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kumimoji="1" lang="zh-CN" altLang="en-US" sz="1400">
                <a:solidFill>
                  <a:prstClr val="white"/>
                </a:solidFill>
              </a:endParaRPr>
            </a:p>
          </p:txBody>
        </p:sp>
        <p:sp>
          <p:nvSpPr>
            <p:cNvPr id="69" name="椭圆 68">
              <a:extLst>
                <a:ext uri="{FF2B5EF4-FFF2-40B4-BE49-F238E27FC236}">
                  <a16:creationId xmlns:a16="http://schemas.microsoft.com/office/drawing/2014/main" id="{86747901-9919-AD4B-8F5D-A15F9E1E169D}"/>
                </a:ext>
              </a:extLst>
            </p:cNvPr>
            <p:cNvSpPr/>
            <p:nvPr userDrawn="1"/>
          </p:nvSpPr>
          <p:spPr>
            <a:xfrm>
              <a:off x="2722721"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kumimoji="1" lang="zh-CN" altLang="en-US" sz="1400">
                <a:solidFill>
                  <a:prstClr val="white"/>
                </a:solidFill>
              </a:endParaRPr>
            </a:p>
          </p:txBody>
        </p:sp>
      </p:grpSp>
      <p:sp>
        <p:nvSpPr>
          <p:cNvPr id="70" name="矩形 69">
            <a:extLst>
              <a:ext uri="{FF2B5EF4-FFF2-40B4-BE49-F238E27FC236}">
                <a16:creationId xmlns:a16="http://schemas.microsoft.com/office/drawing/2014/main" id="{2BB61636-6036-1C48-82CA-04EB1597C9CC}"/>
              </a:ext>
            </a:extLst>
          </p:cNvPr>
          <p:cNvSpPr/>
          <p:nvPr userDrawn="1"/>
        </p:nvSpPr>
        <p:spPr>
          <a:xfrm>
            <a:off x="7671529" y="309850"/>
            <a:ext cx="856646" cy="284693"/>
          </a:xfrm>
          <a:prstGeom prst="rect">
            <a:avLst/>
          </a:prstGeom>
          <a:noFill/>
        </p:spPr>
        <p:txBody>
          <a:bodyPr wrap="none" lIns="68580" tIns="34290" rIns="68580" bIns="34290">
            <a:spAutoFit/>
          </a:bodyPr>
          <a:lstStyle/>
          <a:p>
            <a:pPr algn="ctr" defTabSz="685800" eaLnBrk="1" fontAlgn="auto" hangingPunct="1">
              <a:spcBef>
                <a:spcPts val="0"/>
              </a:spcBef>
              <a:spcAft>
                <a:spcPts val="0"/>
              </a:spcAft>
            </a:pPr>
            <a:r>
              <a:rPr lang="zh-CN" altLang="en-US" sz="1400" b="1" dirty="0">
                <a:ln w="22225">
                  <a:noFill/>
                  <a:prstDash val="solid"/>
                </a:ln>
                <a:solidFill>
                  <a:srgbClr val="4472C4">
                    <a:lumMod val="60000"/>
                    <a:lumOff val="40000"/>
                  </a:srgbClr>
                </a:solidFill>
                <a:latin typeface="等线" panose="020F0502020204030204"/>
                <a:ea typeface="等线"/>
              </a:rPr>
              <a:t>厦门大学</a:t>
            </a:r>
          </a:p>
        </p:txBody>
      </p:sp>
      <p:grpSp>
        <p:nvGrpSpPr>
          <p:cNvPr id="71" name="组合 70">
            <a:extLst>
              <a:ext uri="{FF2B5EF4-FFF2-40B4-BE49-F238E27FC236}">
                <a16:creationId xmlns:a16="http://schemas.microsoft.com/office/drawing/2014/main" id="{C1D75728-DE08-814F-9EF0-7E9AFB999FE6}"/>
              </a:ext>
            </a:extLst>
          </p:cNvPr>
          <p:cNvGrpSpPr/>
          <p:nvPr userDrawn="1"/>
        </p:nvGrpSpPr>
        <p:grpSpPr>
          <a:xfrm>
            <a:off x="536589" y="475894"/>
            <a:ext cx="302279" cy="241424"/>
            <a:chOff x="1368170" y="664579"/>
            <a:chExt cx="550582" cy="439737"/>
          </a:xfrm>
          <a:solidFill>
            <a:schemeClr val="bg1"/>
          </a:solidFill>
        </p:grpSpPr>
        <p:sp>
          <p:nvSpPr>
            <p:cNvPr id="72" name="Freeform 1">
              <a:extLst>
                <a:ext uri="{FF2B5EF4-FFF2-40B4-BE49-F238E27FC236}">
                  <a16:creationId xmlns:a16="http://schemas.microsoft.com/office/drawing/2014/main" id="{53F1A011-1E52-3140-9C21-8911AB32201B}"/>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73" name="Freeform 2">
              <a:extLst>
                <a:ext uri="{FF2B5EF4-FFF2-40B4-BE49-F238E27FC236}">
                  <a16:creationId xmlns:a16="http://schemas.microsoft.com/office/drawing/2014/main" id="{364873AD-F7AE-3D48-84F0-C71836518975}"/>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74" name="Freeform 3">
              <a:extLst>
                <a:ext uri="{FF2B5EF4-FFF2-40B4-BE49-F238E27FC236}">
                  <a16:creationId xmlns:a16="http://schemas.microsoft.com/office/drawing/2014/main" id="{5B03D593-4A0D-DF4E-8474-4FAD50C6BCB7}"/>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75" name="Freeform 4">
              <a:extLst>
                <a:ext uri="{FF2B5EF4-FFF2-40B4-BE49-F238E27FC236}">
                  <a16:creationId xmlns:a16="http://schemas.microsoft.com/office/drawing/2014/main" id="{1A0E5E70-2235-6044-9E4C-A8D32092980C}"/>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76" name="Freeform 5">
              <a:extLst>
                <a:ext uri="{FF2B5EF4-FFF2-40B4-BE49-F238E27FC236}">
                  <a16:creationId xmlns:a16="http://schemas.microsoft.com/office/drawing/2014/main" id="{9F25C08B-5CAA-1D40-B768-CF07CC9095C1}"/>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77" name="Freeform 6">
              <a:extLst>
                <a:ext uri="{FF2B5EF4-FFF2-40B4-BE49-F238E27FC236}">
                  <a16:creationId xmlns:a16="http://schemas.microsoft.com/office/drawing/2014/main" id="{A1A66D2D-2EC2-AA45-8DA4-4B543D6DB3C7}"/>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78" name="Freeform 7">
              <a:extLst>
                <a:ext uri="{FF2B5EF4-FFF2-40B4-BE49-F238E27FC236}">
                  <a16:creationId xmlns:a16="http://schemas.microsoft.com/office/drawing/2014/main" id="{BF5A2635-9D3C-B746-B7BB-00E1B5440D84}"/>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79" name="Freeform 8">
              <a:extLst>
                <a:ext uri="{FF2B5EF4-FFF2-40B4-BE49-F238E27FC236}">
                  <a16:creationId xmlns:a16="http://schemas.microsoft.com/office/drawing/2014/main" id="{9A427AEE-5F0B-1D43-8127-A5A07CDC3AC8}"/>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80" name="Freeform 9">
              <a:extLst>
                <a:ext uri="{FF2B5EF4-FFF2-40B4-BE49-F238E27FC236}">
                  <a16:creationId xmlns:a16="http://schemas.microsoft.com/office/drawing/2014/main" id="{E60E42BA-4A46-4D41-AA72-E2F725048BE0}"/>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81" name="Freeform 10">
              <a:extLst>
                <a:ext uri="{FF2B5EF4-FFF2-40B4-BE49-F238E27FC236}">
                  <a16:creationId xmlns:a16="http://schemas.microsoft.com/office/drawing/2014/main" id="{5B1734EF-4E6E-164F-849F-5F01256562DA}"/>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82" name="Freeform 11">
              <a:extLst>
                <a:ext uri="{FF2B5EF4-FFF2-40B4-BE49-F238E27FC236}">
                  <a16:creationId xmlns:a16="http://schemas.microsoft.com/office/drawing/2014/main" id="{8623BE8B-4483-AE4A-A6EA-432CBE50BCAC}"/>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a typeface="等线"/>
              </a:endParaRPr>
            </a:p>
          </p:txBody>
        </p:sp>
      </p:grpSp>
    </p:spTree>
    <p:extLst>
      <p:ext uri="{BB962C8B-B14F-4D97-AF65-F5344CB8AC3E}">
        <p14:creationId xmlns:p14="http://schemas.microsoft.com/office/powerpoint/2010/main" val="358588092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4CA6BC-3A36-834A-8A46-510CF743F360}"/>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E9F4A777-4880-8640-83A6-327323A56F12}"/>
              </a:ext>
            </a:extLst>
          </p:cNvPr>
          <p:cNvSpPr>
            <a:spLocks noGrp="1"/>
          </p:cNvSpPr>
          <p:nvPr>
            <p:ph sz="half" idx="1"/>
          </p:nvPr>
        </p:nvSpPr>
        <p:spPr>
          <a:xfrm>
            <a:off x="628650" y="1369219"/>
            <a:ext cx="3886200" cy="3263504"/>
          </a:xfrm>
        </p:spPr>
        <p:txBody>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内容占位符 3">
            <a:extLst>
              <a:ext uri="{FF2B5EF4-FFF2-40B4-BE49-F238E27FC236}">
                <a16:creationId xmlns:a16="http://schemas.microsoft.com/office/drawing/2014/main" id="{27E2510C-46FB-B140-83A3-4B9EF1B4C9DF}"/>
              </a:ext>
            </a:extLst>
          </p:cNvPr>
          <p:cNvSpPr>
            <a:spLocks noGrp="1"/>
          </p:cNvSpPr>
          <p:nvPr>
            <p:ph sz="half" idx="2"/>
          </p:nvPr>
        </p:nvSpPr>
        <p:spPr>
          <a:xfrm>
            <a:off x="4629150" y="1369219"/>
            <a:ext cx="3886200" cy="3263504"/>
          </a:xfrm>
        </p:spPr>
        <p:txBody>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5" name="日期占位符 4">
            <a:extLst>
              <a:ext uri="{FF2B5EF4-FFF2-40B4-BE49-F238E27FC236}">
                <a16:creationId xmlns:a16="http://schemas.microsoft.com/office/drawing/2014/main" id="{C459310F-E4CA-E54F-B1B1-7656B1F4AAA8}"/>
              </a:ext>
            </a:extLst>
          </p:cNvPr>
          <p:cNvSpPr>
            <a:spLocks noGrp="1"/>
          </p:cNvSpPr>
          <p:nvPr>
            <p:ph type="dt" sz="half" idx="10"/>
          </p:nvPr>
        </p:nvSpPr>
        <p:spPr>
          <a:xfrm>
            <a:off x="119024" y="4873514"/>
            <a:ext cx="2057400" cy="273844"/>
          </a:xfrm>
          <a:prstGeom prst="rect">
            <a:avLst/>
          </a:prstGeom>
        </p:spPr>
        <p:txBody>
          <a:bodyPr/>
          <a:lstStyle/>
          <a:p>
            <a:r>
              <a:rPr kumimoji="1" lang="en-US" altLang="zh-CN">
                <a:solidFill>
                  <a:prstClr val="white">
                    <a:lumMod val="65000"/>
                  </a:prstClr>
                </a:solidFill>
              </a:rPr>
              <a:t>1.1 </a:t>
            </a:r>
            <a:r>
              <a:rPr kumimoji="1" lang="zh-CN" altLang="en-US">
                <a:solidFill>
                  <a:prstClr val="white">
                    <a:lumMod val="65000"/>
                  </a:prstClr>
                </a:solidFill>
              </a:rPr>
              <a:t>模板使用说明</a:t>
            </a:r>
            <a:endParaRPr kumimoji="1" lang="zh-CN" altLang="en-US" dirty="0">
              <a:solidFill>
                <a:prstClr val="white">
                  <a:lumMod val="65000"/>
                </a:prstClr>
              </a:solidFill>
            </a:endParaRPr>
          </a:p>
        </p:txBody>
      </p:sp>
      <p:sp>
        <p:nvSpPr>
          <p:cNvPr id="6" name="页脚占位符 5">
            <a:extLst>
              <a:ext uri="{FF2B5EF4-FFF2-40B4-BE49-F238E27FC236}">
                <a16:creationId xmlns:a16="http://schemas.microsoft.com/office/drawing/2014/main" id="{D8A41358-8B3C-CE4B-B391-06B0FF85E814}"/>
              </a:ext>
            </a:extLst>
          </p:cNvPr>
          <p:cNvSpPr>
            <a:spLocks noGrp="1"/>
          </p:cNvSpPr>
          <p:nvPr>
            <p:ph type="ftr" sz="quarter" idx="11"/>
          </p:nvPr>
        </p:nvSpPr>
        <p:spPr>
          <a:xfrm>
            <a:off x="3028950" y="4873515"/>
            <a:ext cx="3086100" cy="273844"/>
          </a:xfrm>
          <a:prstGeom prst="rect">
            <a:avLst/>
          </a:prstGeom>
        </p:spPr>
        <p:txBody>
          <a:bodyPr/>
          <a:lstStyle/>
          <a:p>
            <a:r>
              <a:rPr kumimoji="1" lang="zh-CN" altLang="en-US">
                <a:solidFill>
                  <a:prstClr val="white">
                    <a:lumMod val="65000"/>
                  </a:prstClr>
                </a:solidFill>
              </a:rPr>
              <a:t>引自：</a:t>
            </a:r>
            <a:r>
              <a:rPr kumimoji="1" lang="en-US" altLang="zh-CN">
                <a:solidFill>
                  <a:prstClr val="white">
                    <a:lumMod val="65000"/>
                  </a:prstClr>
                </a:solidFill>
              </a:rPr>
              <a:t>XXXXX</a:t>
            </a:r>
            <a:r>
              <a:rPr kumimoji="1" lang="zh-CN" altLang="en-US">
                <a:solidFill>
                  <a:prstClr val="white">
                    <a:lumMod val="65000"/>
                  </a:prstClr>
                </a:solidFill>
              </a:rPr>
              <a:t>（如果需要）</a:t>
            </a:r>
          </a:p>
        </p:txBody>
      </p:sp>
      <p:sp>
        <p:nvSpPr>
          <p:cNvPr id="7" name="灯片编号占位符 6">
            <a:extLst>
              <a:ext uri="{FF2B5EF4-FFF2-40B4-BE49-F238E27FC236}">
                <a16:creationId xmlns:a16="http://schemas.microsoft.com/office/drawing/2014/main" id="{FDFB6C4E-D29D-9647-82C6-2B183C588D14}"/>
              </a:ext>
            </a:extLst>
          </p:cNvPr>
          <p:cNvSpPr>
            <a:spLocks noGrp="1"/>
          </p:cNvSpPr>
          <p:nvPr>
            <p:ph type="sldNum" sz="quarter" idx="12"/>
          </p:nvPr>
        </p:nvSpPr>
        <p:spPr>
          <a:xfrm>
            <a:off x="6457950" y="4873515"/>
            <a:ext cx="2489753" cy="273844"/>
          </a:xfrm>
          <a:prstGeom prst="rect">
            <a:avLst/>
          </a:prstGeom>
        </p:spPr>
        <p:txBody>
          <a:bodyPr/>
          <a:lstStyle/>
          <a:p>
            <a:fld id="{8D4D1E41-7A09-AB4A-A4E1-09765ADA2698}" type="slidenum">
              <a:rPr kumimoji="1" lang="zh-CN" altLang="en-US" smtClean="0">
                <a:solidFill>
                  <a:prstClr val="white">
                    <a:lumMod val="65000"/>
                  </a:prstClr>
                </a:solidFill>
              </a:rPr>
              <a:pPr/>
              <a:t>‹#›</a:t>
            </a:fld>
            <a:endParaRPr kumimoji="1" lang="zh-CN" altLang="en-US">
              <a:solidFill>
                <a:prstClr val="white">
                  <a:lumMod val="65000"/>
                </a:prstClr>
              </a:solidFill>
            </a:endParaRPr>
          </a:p>
        </p:txBody>
      </p:sp>
      <p:sp>
        <p:nvSpPr>
          <p:cNvPr id="8" name="矩形 7">
            <a:extLst>
              <a:ext uri="{FF2B5EF4-FFF2-40B4-BE49-F238E27FC236}">
                <a16:creationId xmlns:a16="http://schemas.microsoft.com/office/drawing/2014/main" id="{6EA401A9-3F89-014C-9A94-02FD1A5217FC}"/>
              </a:ext>
            </a:extLst>
          </p:cNvPr>
          <p:cNvSpPr/>
          <p:nvPr userDrawn="1"/>
        </p:nvSpPr>
        <p:spPr>
          <a:xfrm>
            <a:off x="500874" y="415070"/>
            <a:ext cx="381985" cy="374211"/>
          </a:xfrm>
          <a:prstGeom prst="rect">
            <a:avLst/>
          </a:prstGeom>
          <a:solidFill>
            <a:srgbClr val="5C307E"/>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eaLnBrk="1" fontAlgn="auto" hangingPunct="1">
              <a:spcBef>
                <a:spcPts val="0"/>
              </a:spcBef>
              <a:spcAft>
                <a:spcPts val="0"/>
              </a:spcAft>
            </a:pPr>
            <a:endParaRPr kumimoji="1" lang="zh-CN" altLang="en-US" sz="1400" dirty="0">
              <a:solidFill>
                <a:srgbClr val="5C307E"/>
              </a:solidFill>
            </a:endParaRPr>
          </a:p>
        </p:txBody>
      </p:sp>
      <p:cxnSp>
        <p:nvCxnSpPr>
          <p:cNvPr id="9" name="直线连接符 8">
            <a:extLst>
              <a:ext uri="{FF2B5EF4-FFF2-40B4-BE49-F238E27FC236}">
                <a16:creationId xmlns:a16="http://schemas.microsoft.com/office/drawing/2014/main" id="{2D64F221-C9B8-444F-9076-736EED2DA56E}"/>
              </a:ext>
            </a:extLst>
          </p:cNvPr>
          <p:cNvCxnSpPr>
            <a:cxnSpLocks/>
          </p:cNvCxnSpPr>
          <p:nvPr userDrawn="1"/>
        </p:nvCxnSpPr>
        <p:spPr>
          <a:xfrm>
            <a:off x="986091" y="933159"/>
            <a:ext cx="5471859" cy="0"/>
          </a:xfrm>
          <a:prstGeom prst="line">
            <a:avLst/>
          </a:prstGeom>
          <a:ln w="19050">
            <a:solidFill>
              <a:srgbClr val="5C307E"/>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F75304E3-D2BA-6B43-A9CA-868095E37E2C}"/>
              </a:ext>
            </a:extLst>
          </p:cNvPr>
          <p:cNvGrpSpPr/>
          <p:nvPr userDrawn="1"/>
        </p:nvGrpSpPr>
        <p:grpSpPr>
          <a:xfrm>
            <a:off x="7387088" y="633166"/>
            <a:ext cx="1471114" cy="156259"/>
            <a:chOff x="1368170" y="1165302"/>
            <a:chExt cx="4139947" cy="439737"/>
          </a:xfrm>
        </p:grpSpPr>
        <p:grpSp>
          <p:nvGrpSpPr>
            <p:cNvPr id="11" name="组合 10">
              <a:extLst>
                <a:ext uri="{FF2B5EF4-FFF2-40B4-BE49-F238E27FC236}">
                  <a16:creationId xmlns:a16="http://schemas.microsoft.com/office/drawing/2014/main" id="{C6BD9614-F72F-8A43-9314-4D110B22A613}"/>
                </a:ext>
              </a:extLst>
            </p:cNvPr>
            <p:cNvGrpSpPr/>
            <p:nvPr/>
          </p:nvGrpSpPr>
          <p:grpSpPr>
            <a:xfrm>
              <a:off x="1368170" y="1165302"/>
              <a:ext cx="550582" cy="439737"/>
              <a:chOff x="1368170" y="664579"/>
              <a:chExt cx="550582" cy="439737"/>
            </a:xfrm>
          </p:grpSpPr>
          <p:sp>
            <p:nvSpPr>
              <p:cNvPr id="22" name="Freeform 1">
                <a:extLst>
                  <a:ext uri="{FF2B5EF4-FFF2-40B4-BE49-F238E27FC236}">
                    <a16:creationId xmlns:a16="http://schemas.microsoft.com/office/drawing/2014/main" id="{17E3AC1A-2BCC-CA46-AC9B-ECC6AD4DD9B6}"/>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solidFill>
                <a:srgbClr val="D7222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3" name="Freeform 2">
                <a:extLst>
                  <a:ext uri="{FF2B5EF4-FFF2-40B4-BE49-F238E27FC236}">
                    <a16:creationId xmlns:a16="http://schemas.microsoft.com/office/drawing/2014/main" id="{8FC97171-0F8A-6B4A-BC04-4A83196EEE71}"/>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solidFill>
                <a:srgbClr val="DD4A1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4" name="Freeform 3">
                <a:extLst>
                  <a:ext uri="{FF2B5EF4-FFF2-40B4-BE49-F238E27FC236}">
                    <a16:creationId xmlns:a16="http://schemas.microsoft.com/office/drawing/2014/main" id="{2486AB9B-C9E8-E94F-B7E8-57CD96498467}"/>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solidFill>
                <a:srgbClr val="EA741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5" name="Freeform 4">
                <a:extLst>
                  <a:ext uri="{FF2B5EF4-FFF2-40B4-BE49-F238E27FC236}">
                    <a16:creationId xmlns:a16="http://schemas.microsoft.com/office/drawing/2014/main" id="{18A408D8-23CF-864B-9403-912ED0D24EDB}"/>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solidFill>
                <a:srgbClr val="F6C40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6" name="Freeform 5">
                <a:extLst>
                  <a:ext uri="{FF2B5EF4-FFF2-40B4-BE49-F238E27FC236}">
                    <a16:creationId xmlns:a16="http://schemas.microsoft.com/office/drawing/2014/main" id="{77D66A57-5273-854B-AD7C-A91B6BFF4D68}"/>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7" name="Freeform 6">
                <a:extLst>
                  <a:ext uri="{FF2B5EF4-FFF2-40B4-BE49-F238E27FC236}">
                    <a16:creationId xmlns:a16="http://schemas.microsoft.com/office/drawing/2014/main" id="{9AD37317-D84E-444B-88EB-8CF2CC57CC4B}"/>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solidFill>
                <a:srgbClr val="157C5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8" name="Freeform 7">
                <a:extLst>
                  <a:ext uri="{FF2B5EF4-FFF2-40B4-BE49-F238E27FC236}">
                    <a16:creationId xmlns:a16="http://schemas.microsoft.com/office/drawing/2014/main" id="{069D0FB6-7378-5344-B149-1899961AC549}"/>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solidFill>
                <a:srgbClr val="04944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9" name="Freeform 8">
                <a:extLst>
                  <a:ext uri="{FF2B5EF4-FFF2-40B4-BE49-F238E27FC236}">
                    <a16:creationId xmlns:a16="http://schemas.microsoft.com/office/drawing/2014/main" id="{3084061A-A4AC-BE42-8E46-F3BEBCC64BF5}"/>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solidFill>
                <a:srgbClr val="48A83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30" name="Freeform 9">
                <a:extLst>
                  <a:ext uri="{FF2B5EF4-FFF2-40B4-BE49-F238E27FC236}">
                    <a16:creationId xmlns:a16="http://schemas.microsoft.com/office/drawing/2014/main" id="{F3560C95-0398-8848-953C-C870AD870704}"/>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solidFill>
                <a:srgbClr val="B2CE2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31" name="Freeform 10">
                <a:extLst>
                  <a:ext uri="{FF2B5EF4-FFF2-40B4-BE49-F238E27FC236}">
                    <a16:creationId xmlns:a16="http://schemas.microsoft.com/office/drawing/2014/main" id="{FC10BBCE-A81E-674D-90E5-1E60F8B244E1}"/>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32" name="Freeform 11">
                <a:extLst>
                  <a:ext uri="{FF2B5EF4-FFF2-40B4-BE49-F238E27FC236}">
                    <a16:creationId xmlns:a16="http://schemas.microsoft.com/office/drawing/2014/main" id="{7825D298-25D2-B645-9DE4-6B4AC2DAF418}"/>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a typeface="等线"/>
                </a:endParaRPr>
              </a:p>
            </p:txBody>
          </p:sp>
        </p:grpSp>
        <p:grpSp>
          <p:nvGrpSpPr>
            <p:cNvPr id="12" name="组合 11">
              <a:extLst>
                <a:ext uri="{FF2B5EF4-FFF2-40B4-BE49-F238E27FC236}">
                  <a16:creationId xmlns:a16="http://schemas.microsoft.com/office/drawing/2014/main" id="{1AB322FF-E82E-B849-A67E-8885F84F1B80}"/>
                </a:ext>
              </a:extLst>
            </p:cNvPr>
            <p:cNvGrpSpPr/>
            <p:nvPr/>
          </p:nvGrpSpPr>
          <p:grpSpPr>
            <a:xfrm>
              <a:off x="2028870" y="1197389"/>
              <a:ext cx="3479247" cy="365353"/>
              <a:chOff x="2028870" y="696666"/>
              <a:chExt cx="3479247" cy="365353"/>
            </a:xfrm>
            <a:solidFill>
              <a:schemeClr val="bg1">
                <a:lumMod val="50000"/>
              </a:schemeClr>
            </a:solidFill>
          </p:grpSpPr>
          <p:sp>
            <p:nvSpPr>
              <p:cNvPr id="13" name="Freeform 12">
                <a:extLst>
                  <a:ext uri="{FF2B5EF4-FFF2-40B4-BE49-F238E27FC236}">
                    <a16:creationId xmlns:a16="http://schemas.microsoft.com/office/drawing/2014/main" id="{939245C7-932E-A84A-81EC-0A53746F9A2E}"/>
                  </a:ext>
                </a:extLst>
              </p:cNvPr>
              <p:cNvSpPr>
                <a:spLocks noChangeArrowheads="1"/>
              </p:cNvSpPr>
              <p:nvPr/>
            </p:nvSpPr>
            <p:spPr bwMode="auto">
              <a:xfrm>
                <a:off x="2028870" y="697395"/>
                <a:ext cx="358061" cy="363166"/>
              </a:xfrm>
              <a:custGeom>
                <a:avLst/>
                <a:gdLst>
                  <a:gd name="T0" fmla="*/ 121 w 2165"/>
                  <a:gd name="T1" fmla="*/ 758 h 2195"/>
                  <a:gd name="T2" fmla="*/ 0 w 2165"/>
                  <a:gd name="T3" fmla="*/ 758 h 2195"/>
                  <a:gd name="T4" fmla="*/ 0 w 2165"/>
                  <a:gd name="T5" fmla="*/ 582 h 2195"/>
                  <a:gd name="T6" fmla="*/ 463 w 2165"/>
                  <a:gd name="T7" fmla="*/ 582 h 2195"/>
                  <a:gd name="T8" fmla="*/ 463 w 2165"/>
                  <a:gd name="T9" fmla="*/ 1982 h 2195"/>
                  <a:gd name="T10" fmla="*/ 620 w 2165"/>
                  <a:gd name="T11" fmla="*/ 1982 h 2195"/>
                  <a:gd name="T12" fmla="*/ 620 w 2165"/>
                  <a:gd name="T13" fmla="*/ 2157 h 2195"/>
                  <a:gd name="T14" fmla="*/ 121 w 2165"/>
                  <a:gd name="T15" fmla="*/ 2157 h 2195"/>
                  <a:gd name="T16" fmla="*/ 121 w 2165"/>
                  <a:gd name="T17" fmla="*/ 758 h 2195"/>
                  <a:gd name="T18" fmla="*/ 467 w 2165"/>
                  <a:gd name="T19" fmla="*/ 51 h 2195"/>
                  <a:gd name="T20" fmla="*/ 467 w 2165"/>
                  <a:gd name="T21" fmla="*/ 462 h 2195"/>
                  <a:gd name="T22" fmla="*/ 121 w 2165"/>
                  <a:gd name="T23" fmla="*/ 462 h 2195"/>
                  <a:gd name="T24" fmla="*/ 121 w 2165"/>
                  <a:gd name="T25" fmla="*/ 51 h 2195"/>
                  <a:gd name="T26" fmla="*/ 467 w 2165"/>
                  <a:gd name="T27" fmla="*/ 51 h 2195"/>
                  <a:gd name="T28" fmla="*/ 629 w 2165"/>
                  <a:gd name="T29" fmla="*/ 906 h 2195"/>
                  <a:gd name="T30" fmla="*/ 629 w 2165"/>
                  <a:gd name="T31" fmla="*/ 730 h 2195"/>
                  <a:gd name="T32" fmla="*/ 1221 w 2165"/>
                  <a:gd name="T33" fmla="*/ 730 h 2195"/>
                  <a:gd name="T34" fmla="*/ 1221 w 2165"/>
                  <a:gd name="T35" fmla="*/ 0 h 2195"/>
                  <a:gd name="T36" fmla="*/ 1563 w 2165"/>
                  <a:gd name="T37" fmla="*/ 0 h 2195"/>
                  <a:gd name="T38" fmla="*/ 1563 w 2165"/>
                  <a:gd name="T39" fmla="*/ 730 h 2195"/>
                  <a:gd name="T40" fmla="*/ 2164 w 2165"/>
                  <a:gd name="T41" fmla="*/ 730 h 2195"/>
                  <a:gd name="T42" fmla="*/ 2164 w 2165"/>
                  <a:gd name="T43" fmla="*/ 906 h 2195"/>
                  <a:gd name="T44" fmla="*/ 1563 w 2165"/>
                  <a:gd name="T45" fmla="*/ 906 h 2195"/>
                  <a:gd name="T46" fmla="*/ 1563 w 2165"/>
                  <a:gd name="T47" fmla="*/ 2194 h 2195"/>
                  <a:gd name="T48" fmla="*/ 1221 w 2165"/>
                  <a:gd name="T49" fmla="*/ 2194 h 2195"/>
                  <a:gd name="T50" fmla="*/ 1221 w 2165"/>
                  <a:gd name="T51" fmla="*/ 906 h 2195"/>
                  <a:gd name="T52" fmla="*/ 629 w 2165"/>
                  <a:gd name="T53" fmla="*/ 90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5" h="2195">
                    <a:moveTo>
                      <a:pt x="121" y="758"/>
                    </a:moveTo>
                    <a:lnTo>
                      <a:pt x="0" y="758"/>
                    </a:lnTo>
                    <a:lnTo>
                      <a:pt x="0" y="582"/>
                    </a:lnTo>
                    <a:lnTo>
                      <a:pt x="463" y="582"/>
                    </a:lnTo>
                    <a:lnTo>
                      <a:pt x="463" y="1982"/>
                    </a:lnTo>
                    <a:lnTo>
                      <a:pt x="620" y="1982"/>
                    </a:lnTo>
                    <a:lnTo>
                      <a:pt x="620" y="2157"/>
                    </a:lnTo>
                    <a:lnTo>
                      <a:pt x="121" y="2157"/>
                    </a:lnTo>
                    <a:lnTo>
                      <a:pt x="121" y="758"/>
                    </a:lnTo>
                    <a:close/>
                    <a:moveTo>
                      <a:pt x="467" y="51"/>
                    </a:moveTo>
                    <a:lnTo>
                      <a:pt x="467" y="462"/>
                    </a:lnTo>
                    <a:lnTo>
                      <a:pt x="121" y="462"/>
                    </a:lnTo>
                    <a:lnTo>
                      <a:pt x="121" y="51"/>
                    </a:lnTo>
                    <a:lnTo>
                      <a:pt x="467" y="51"/>
                    </a:lnTo>
                    <a:close/>
                    <a:moveTo>
                      <a:pt x="629" y="906"/>
                    </a:moveTo>
                    <a:lnTo>
                      <a:pt x="629" y="730"/>
                    </a:lnTo>
                    <a:lnTo>
                      <a:pt x="1221" y="730"/>
                    </a:lnTo>
                    <a:lnTo>
                      <a:pt x="1221" y="0"/>
                    </a:lnTo>
                    <a:lnTo>
                      <a:pt x="1563" y="0"/>
                    </a:lnTo>
                    <a:lnTo>
                      <a:pt x="1563" y="730"/>
                    </a:lnTo>
                    <a:lnTo>
                      <a:pt x="2164" y="730"/>
                    </a:lnTo>
                    <a:lnTo>
                      <a:pt x="2164" y="906"/>
                    </a:lnTo>
                    <a:lnTo>
                      <a:pt x="1563" y="906"/>
                    </a:lnTo>
                    <a:lnTo>
                      <a:pt x="1563" y="2194"/>
                    </a:lnTo>
                    <a:lnTo>
                      <a:pt x="1221" y="2194"/>
                    </a:lnTo>
                    <a:lnTo>
                      <a:pt x="1221" y="906"/>
                    </a:lnTo>
                    <a:lnTo>
                      <a:pt x="629" y="90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4" name="Freeform 13">
                <a:extLst>
                  <a:ext uri="{FF2B5EF4-FFF2-40B4-BE49-F238E27FC236}">
                    <a16:creationId xmlns:a16="http://schemas.microsoft.com/office/drawing/2014/main" id="{09FAD7D1-6766-4344-BAA4-F13F7EAB76F7}"/>
                  </a:ext>
                </a:extLst>
              </p:cNvPr>
              <p:cNvSpPr>
                <a:spLocks noChangeArrowheads="1"/>
              </p:cNvSpPr>
              <p:nvPr/>
            </p:nvSpPr>
            <p:spPr bwMode="auto">
              <a:xfrm>
                <a:off x="2417559" y="696666"/>
                <a:ext cx="357332" cy="364625"/>
              </a:xfrm>
              <a:custGeom>
                <a:avLst/>
                <a:gdLst>
                  <a:gd name="T0" fmla="*/ 583 w 2161"/>
                  <a:gd name="T1" fmla="*/ 379 h 2205"/>
                  <a:gd name="T2" fmla="*/ 458 w 2161"/>
                  <a:gd name="T3" fmla="*/ 287 h 2205"/>
                  <a:gd name="T4" fmla="*/ 0 w 2161"/>
                  <a:gd name="T5" fmla="*/ 379 h 2205"/>
                  <a:gd name="T6" fmla="*/ 662 w 2161"/>
                  <a:gd name="T7" fmla="*/ 0 h 2205"/>
                  <a:gd name="T8" fmla="*/ 1087 w 2161"/>
                  <a:gd name="T9" fmla="*/ 111 h 2205"/>
                  <a:gd name="T10" fmla="*/ 916 w 2161"/>
                  <a:gd name="T11" fmla="*/ 287 h 2205"/>
                  <a:gd name="T12" fmla="*/ 675 w 2161"/>
                  <a:gd name="T13" fmla="*/ 1691 h 2205"/>
                  <a:gd name="T14" fmla="*/ 1545 w 2161"/>
                  <a:gd name="T15" fmla="*/ 1811 h 2205"/>
                  <a:gd name="T16" fmla="*/ 1887 w 2161"/>
                  <a:gd name="T17" fmla="*/ 1691 h 2205"/>
                  <a:gd name="T18" fmla="*/ 2150 w 2161"/>
                  <a:gd name="T19" fmla="*/ 1811 h 2205"/>
                  <a:gd name="T20" fmla="*/ 1887 w 2161"/>
                  <a:gd name="T21" fmla="*/ 1987 h 2205"/>
                  <a:gd name="T22" fmla="*/ 1545 w 2161"/>
                  <a:gd name="T23" fmla="*/ 2204 h 2205"/>
                  <a:gd name="T24" fmla="*/ 652 w 2161"/>
                  <a:gd name="T25" fmla="*/ 1987 h 2205"/>
                  <a:gd name="T26" fmla="*/ 144 w 2161"/>
                  <a:gd name="T27" fmla="*/ 2204 h 2205"/>
                  <a:gd name="T28" fmla="*/ 47 w 2161"/>
                  <a:gd name="T29" fmla="*/ 1987 h 2205"/>
                  <a:gd name="T30" fmla="*/ 333 w 2161"/>
                  <a:gd name="T31" fmla="*/ 1811 h 2205"/>
                  <a:gd name="T32" fmla="*/ 675 w 2161"/>
                  <a:gd name="T33" fmla="*/ 1691 h 2205"/>
                  <a:gd name="T34" fmla="*/ 2100 w 2161"/>
                  <a:gd name="T35" fmla="*/ 448 h 2205"/>
                  <a:gd name="T36" fmla="*/ 102 w 2161"/>
                  <a:gd name="T37" fmla="*/ 1622 h 2205"/>
                  <a:gd name="T38" fmla="*/ 444 w 2161"/>
                  <a:gd name="T39" fmla="*/ 781 h 2205"/>
                  <a:gd name="T40" fmla="*/ 1757 w 2161"/>
                  <a:gd name="T41" fmla="*/ 624 h 2205"/>
                  <a:gd name="T42" fmla="*/ 444 w 2161"/>
                  <a:gd name="T43" fmla="*/ 781 h 2205"/>
                  <a:gd name="T44" fmla="*/ 1757 w 2161"/>
                  <a:gd name="T45" fmla="*/ 1114 h 2205"/>
                  <a:gd name="T46" fmla="*/ 444 w 2161"/>
                  <a:gd name="T47" fmla="*/ 957 h 2205"/>
                  <a:gd name="T48" fmla="*/ 1757 w 2161"/>
                  <a:gd name="T49" fmla="*/ 1289 h 2205"/>
                  <a:gd name="T50" fmla="*/ 444 w 2161"/>
                  <a:gd name="T51" fmla="*/ 1446 h 2205"/>
                  <a:gd name="T52" fmla="*/ 1757 w 2161"/>
                  <a:gd name="T53" fmla="*/ 1289 h 2205"/>
                  <a:gd name="T54" fmla="*/ 1041 w 2161"/>
                  <a:gd name="T55" fmla="*/ 379 h 2205"/>
                  <a:gd name="T56" fmla="*/ 1688 w 2161"/>
                  <a:gd name="T57" fmla="*/ 0 h 2205"/>
                  <a:gd name="T58" fmla="*/ 2160 w 2161"/>
                  <a:gd name="T59" fmla="*/ 111 h 2205"/>
                  <a:gd name="T60" fmla="*/ 1998 w 2161"/>
                  <a:gd name="T61" fmla="*/ 287 h 2205"/>
                  <a:gd name="T62" fmla="*/ 1646 w 2161"/>
                  <a:gd name="T63" fmla="*/ 379 h 2205"/>
                  <a:gd name="T64" fmla="*/ 1508 w 2161"/>
                  <a:gd name="T65" fmla="*/ 287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61" h="2205">
                    <a:moveTo>
                      <a:pt x="990" y="379"/>
                    </a:moveTo>
                    <a:lnTo>
                      <a:pt x="583" y="379"/>
                    </a:lnTo>
                    <a:lnTo>
                      <a:pt x="509" y="287"/>
                    </a:lnTo>
                    <a:lnTo>
                      <a:pt x="458" y="287"/>
                    </a:lnTo>
                    <a:lnTo>
                      <a:pt x="389" y="379"/>
                    </a:lnTo>
                    <a:lnTo>
                      <a:pt x="0" y="379"/>
                    </a:lnTo>
                    <a:lnTo>
                      <a:pt x="273" y="0"/>
                    </a:lnTo>
                    <a:lnTo>
                      <a:pt x="662" y="0"/>
                    </a:lnTo>
                    <a:lnTo>
                      <a:pt x="592" y="111"/>
                    </a:lnTo>
                    <a:lnTo>
                      <a:pt x="1087" y="111"/>
                    </a:lnTo>
                    <a:lnTo>
                      <a:pt x="1087" y="287"/>
                    </a:lnTo>
                    <a:lnTo>
                      <a:pt x="916" y="287"/>
                    </a:lnTo>
                    <a:lnTo>
                      <a:pt x="990" y="379"/>
                    </a:lnTo>
                    <a:close/>
                    <a:moveTo>
                      <a:pt x="675" y="1691"/>
                    </a:moveTo>
                    <a:lnTo>
                      <a:pt x="675" y="1811"/>
                    </a:lnTo>
                    <a:lnTo>
                      <a:pt x="1545" y="1811"/>
                    </a:lnTo>
                    <a:lnTo>
                      <a:pt x="1545" y="1691"/>
                    </a:lnTo>
                    <a:lnTo>
                      <a:pt x="1887" y="1691"/>
                    </a:lnTo>
                    <a:lnTo>
                      <a:pt x="1887" y="1811"/>
                    </a:lnTo>
                    <a:lnTo>
                      <a:pt x="2150" y="1811"/>
                    </a:lnTo>
                    <a:lnTo>
                      <a:pt x="2150" y="1987"/>
                    </a:lnTo>
                    <a:lnTo>
                      <a:pt x="1887" y="1987"/>
                    </a:lnTo>
                    <a:lnTo>
                      <a:pt x="1887" y="2204"/>
                    </a:lnTo>
                    <a:lnTo>
                      <a:pt x="1545" y="2204"/>
                    </a:lnTo>
                    <a:lnTo>
                      <a:pt x="1545" y="1987"/>
                    </a:lnTo>
                    <a:lnTo>
                      <a:pt x="652" y="1987"/>
                    </a:lnTo>
                    <a:lnTo>
                      <a:pt x="527" y="2204"/>
                    </a:lnTo>
                    <a:lnTo>
                      <a:pt x="144" y="2204"/>
                    </a:lnTo>
                    <a:lnTo>
                      <a:pt x="282" y="1987"/>
                    </a:lnTo>
                    <a:lnTo>
                      <a:pt x="47" y="1987"/>
                    </a:lnTo>
                    <a:lnTo>
                      <a:pt x="47" y="1811"/>
                    </a:lnTo>
                    <a:lnTo>
                      <a:pt x="333" y="1811"/>
                    </a:lnTo>
                    <a:lnTo>
                      <a:pt x="333" y="1691"/>
                    </a:lnTo>
                    <a:lnTo>
                      <a:pt x="675" y="1691"/>
                    </a:lnTo>
                    <a:close/>
                    <a:moveTo>
                      <a:pt x="102" y="448"/>
                    </a:moveTo>
                    <a:lnTo>
                      <a:pt x="2100" y="448"/>
                    </a:lnTo>
                    <a:lnTo>
                      <a:pt x="2100" y="1622"/>
                    </a:lnTo>
                    <a:lnTo>
                      <a:pt x="102" y="1622"/>
                    </a:lnTo>
                    <a:lnTo>
                      <a:pt x="102" y="448"/>
                    </a:lnTo>
                    <a:close/>
                    <a:moveTo>
                      <a:pt x="444" y="781"/>
                    </a:moveTo>
                    <a:lnTo>
                      <a:pt x="1757" y="781"/>
                    </a:lnTo>
                    <a:lnTo>
                      <a:pt x="1757" y="624"/>
                    </a:lnTo>
                    <a:lnTo>
                      <a:pt x="444" y="624"/>
                    </a:lnTo>
                    <a:lnTo>
                      <a:pt x="444" y="781"/>
                    </a:lnTo>
                    <a:close/>
                    <a:moveTo>
                      <a:pt x="444" y="1114"/>
                    </a:moveTo>
                    <a:lnTo>
                      <a:pt x="1757" y="1114"/>
                    </a:lnTo>
                    <a:lnTo>
                      <a:pt x="1757" y="957"/>
                    </a:lnTo>
                    <a:lnTo>
                      <a:pt x="444" y="957"/>
                    </a:lnTo>
                    <a:lnTo>
                      <a:pt x="444" y="1114"/>
                    </a:lnTo>
                    <a:close/>
                    <a:moveTo>
                      <a:pt x="1757" y="1289"/>
                    </a:moveTo>
                    <a:lnTo>
                      <a:pt x="444" y="1289"/>
                    </a:lnTo>
                    <a:lnTo>
                      <a:pt x="444" y="1446"/>
                    </a:lnTo>
                    <a:lnTo>
                      <a:pt x="1757" y="1446"/>
                    </a:lnTo>
                    <a:lnTo>
                      <a:pt x="1757" y="1289"/>
                    </a:lnTo>
                    <a:close/>
                    <a:moveTo>
                      <a:pt x="1434" y="379"/>
                    </a:moveTo>
                    <a:lnTo>
                      <a:pt x="1041" y="379"/>
                    </a:lnTo>
                    <a:lnTo>
                      <a:pt x="1313" y="0"/>
                    </a:lnTo>
                    <a:lnTo>
                      <a:pt x="1688" y="0"/>
                    </a:lnTo>
                    <a:lnTo>
                      <a:pt x="1609" y="111"/>
                    </a:lnTo>
                    <a:lnTo>
                      <a:pt x="2160" y="111"/>
                    </a:lnTo>
                    <a:lnTo>
                      <a:pt x="2160" y="287"/>
                    </a:lnTo>
                    <a:lnTo>
                      <a:pt x="1998" y="287"/>
                    </a:lnTo>
                    <a:lnTo>
                      <a:pt x="2072" y="379"/>
                    </a:lnTo>
                    <a:lnTo>
                      <a:pt x="1646" y="379"/>
                    </a:lnTo>
                    <a:lnTo>
                      <a:pt x="1572" y="287"/>
                    </a:lnTo>
                    <a:lnTo>
                      <a:pt x="1508" y="287"/>
                    </a:lnTo>
                    <a:lnTo>
                      <a:pt x="1434" y="37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5" name="Freeform 14">
                <a:extLst>
                  <a:ext uri="{FF2B5EF4-FFF2-40B4-BE49-F238E27FC236}">
                    <a16:creationId xmlns:a16="http://schemas.microsoft.com/office/drawing/2014/main" id="{A3F469B6-43A0-3142-B44A-FCAEEFFB11A0}"/>
                  </a:ext>
                </a:extLst>
              </p:cNvPr>
              <p:cNvSpPr>
                <a:spLocks noChangeArrowheads="1"/>
              </p:cNvSpPr>
              <p:nvPr/>
            </p:nvSpPr>
            <p:spPr bwMode="auto">
              <a:xfrm>
                <a:off x="2810625" y="696666"/>
                <a:ext cx="363895" cy="364625"/>
              </a:xfrm>
              <a:custGeom>
                <a:avLst/>
                <a:gdLst>
                  <a:gd name="T0" fmla="*/ 0 w 2202"/>
                  <a:gd name="T1" fmla="*/ 2019 h 2205"/>
                  <a:gd name="T2" fmla="*/ 74 w 2202"/>
                  <a:gd name="T3" fmla="*/ 661 h 2205"/>
                  <a:gd name="T4" fmla="*/ 310 w 2202"/>
                  <a:gd name="T5" fmla="*/ 661 h 2205"/>
                  <a:gd name="T6" fmla="*/ 231 w 2202"/>
                  <a:gd name="T7" fmla="*/ 2019 h 2205"/>
                  <a:gd name="T8" fmla="*/ 0 w 2202"/>
                  <a:gd name="T9" fmla="*/ 2019 h 2205"/>
                  <a:gd name="T10" fmla="*/ 939 w 2202"/>
                  <a:gd name="T11" fmla="*/ 439 h 2205"/>
                  <a:gd name="T12" fmla="*/ 684 w 2202"/>
                  <a:gd name="T13" fmla="*/ 439 h 2205"/>
                  <a:gd name="T14" fmla="*/ 684 w 2202"/>
                  <a:gd name="T15" fmla="*/ 2204 h 2205"/>
                  <a:gd name="T16" fmla="*/ 361 w 2202"/>
                  <a:gd name="T17" fmla="*/ 2204 h 2205"/>
                  <a:gd name="T18" fmla="*/ 361 w 2202"/>
                  <a:gd name="T19" fmla="*/ 439 h 2205"/>
                  <a:gd name="T20" fmla="*/ 28 w 2202"/>
                  <a:gd name="T21" fmla="*/ 439 h 2205"/>
                  <a:gd name="T22" fmla="*/ 28 w 2202"/>
                  <a:gd name="T23" fmla="*/ 264 h 2205"/>
                  <a:gd name="T24" fmla="*/ 361 w 2202"/>
                  <a:gd name="T25" fmla="*/ 264 h 2205"/>
                  <a:gd name="T26" fmla="*/ 361 w 2202"/>
                  <a:gd name="T27" fmla="*/ 0 h 2205"/>
                  <a:gd name="T28" fmla="*/ 684 w 2202"/>
                  <a:gd name="T29" fmla="*/ 0 h 2205"/>
                  <a:gd name="T30" fmla="*/ 684 w 2202"/>
                  <a:gd name="T31" fmla="*/ 264 h 2205"/>
                  <a:gd name="T32" fmla="*/ 939 w 2202"/>
                  <a:gd name="T33" fmla="*/ 264 h 2205"/>
                  <a:gd name="T34" fmla="*/ 939 w 2202"/>
                  <a:gd name="T35" fmla="*/ 439 h 2205"/>
                  <a:gd name="T36" fmla="*/ 939 w 2202"/>
                  <a:gd name="T37" fmla="*/ 661 h 2205"/>
                  <a:gd name="T38" fmla="*/ 939 w 2202"/>
                  <a:gd name="T39" fmla="*/ 1686 h 2205"/>
                  <a:gd name="T40" fmla="*/ 735 w 2202"/>
                  <a:gd name="T41" fmla="*/ 1686 h 2205"/>
                  <a:gd name="T42" fmla="*/ 735 w 2202"/>
                  <a:gd name="T43" fmla="*/ 661 h 2205"/>
                  <a:gd name="T44" fmla="*/ 939 w 2202"/>
                  <a:gd name="T45" fmla="*/ 661 h 2205"/>
                  <a:gd name="T46" fmla="*/ 1022 w 2202"/>
                  <a:gd name="T47" fmla="*/ 1594 h 2205"/>
                  <a:gd name="T48" fmla="*/ 1022 w 2202"/>
                  <a:gd name="T49" fmla="*/ 42 h 2205"/>
                  <a:gd name="T50" fmla="*/ 1988 w 2202"/>
                  <a:gd name="T51" fmla="*/ 42 h 2205"/>
                  <a:gd name="T52" fmla="*/ 1988 w 2202"/>
                  <a:gd name="T53" fmla="*/ 2033 h 2205"/>
                  <a:gd name="T54" fmla="*/ 2201 w 2202"/>
                  <a:gd name="T55" fmla="*/ 2033 h 2205"/>
                  <a:gd name="T56" fmla="*/ 2201 w 2202"/>
                  <a:gd name="T57" fmla="*/ 2204 h 2205"/>
                  <a:gd name="T58" fmla="*/ 1665 w 2202"/>
                  <a:gd name="T59" fmla="*/ 2204 h 2205"/>
                  <a:gd name="T60" fmla="*/ 1665 w 2202"/>
                  <a:gd name="T61" fmla="*/ 217 h 2205"/>
                  <a:gd name="T62" fmla="*/ 1355 w 2202"/>
                  <a:gd name="T63" fmla="*/ 217 h 2205"/>
                  <a:gd name="T64" fmla="*/ 1355 w 2202"/>
                  <a:gd name="T65" fmla="*/ 1668 h 2205"/>
                  <a:gd name="T66" fmla="*/ 1198 w 2202"/>
                  <a:gd name="T67" fmla="*/ 2204 h 2205"/>
                  <a:gd name="T68" fmla="*/ 851 w 2202"/>
                  <a:gd name="T69" fmla="*/ 2204 h 2205"/>
                  <a:gd name="T70" fmla="*/ 1022 w 2202"/>
                  <a:gd name="T71" fmla="*/ 1594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02" h="2205">
                    <a:moveTo>
                      <a:pt x="0" y="2019"/>
                    </a:moveTo>
                    <a:lnTo>
                      <a:pt x="74" y="661"/>
                    </a:lnTo>
                    <a:lnTo>
                      <a:pt x="310" y="661"/>
                    </a:lnTo>
                    <a:lnTo>
                      <a:pt x="231" y="2019"/>
                    </a:lnTo>
                    <a:lnTo>
                      <a:pt x="0" y="2019"/>
                    </a:lnTo>
                    <a:close/>
                    <a:moveTo>
                      <a:pt x="939" y="439"/>
                    </a:moveTo>
                    <a:lnTo>
                      <a:pt x="684" y="439"/>
                    </a:lnTo>
                    <a:lnTo>
                      <a:pt x="684" y="2204"/>
                    </a:lnTo>
                    <a:lnTo>
                      <a:pt x="361" y="2204"/>
                    </a:lnTo>
                    <a:lnTo>
                      <a:pt x="361" y="439"/>
                    </a:lnTo>
                    <a:lnTo>
                      <a:pt x="28" y="439"/>
                    </a:lnTo>
                    <a:lnTo>
                      <a:pt x="28" y="264"/>
                    </a:lnTo>
                    <a:lnTo>
                      <a:pt x="361" y="264"/>
                    </a:lnTo>
                    <a:lnTo>
                      <a:pt x="361" y="0"/>
                    </a:lnTo>
                    <a:lnTo>
                      <a:pt x="684" y="0"/>
                    </a:lnTo>
                    <a:lnTo>
                      <a:pt x="684" y="264"/>
                    </a:lnTo>
                    <a:lnTo>
                      <a:pt x="939" y="264"/>
                    </a:lnTo>
                    <a:lnTo>
                      <a:pt x="939" y="439"/>
                    </a:lnTo>
                    <a:close/>
                    <a:moveTo>
                      <a:pt x="939" y="661"/>
                    </a:moveTo>
                    <a:lnTo>
                      <a:pt x="939" y="1686"/>
                    </a:lnTo>
                    <a:lnTo>
                      <a:pt x="735" y="1686"/>
                    </a:lnTo>
                    <a:lnTo>
                      <a:pt x="735" y="661"/>
                    </a:lnTo>
                    <a:lnTo>
                      <a:pt x="939" y="661"/>
                    </a:lnTo>
                    <a:close/>
                    <a:moveTo>
                      <a:pt x="1022" y="1594"/>
                    </a:moveTo>
                    <a:lnTo>
                      <a:pt x="1022" y="42"/>
                    </a:lnTo>
                    <a:lnTo>
                      <a:pt x="1988" y="42"/>
                    </a:lnTo>
                    <a:lnTo>
                      <a:pt x="1988" y="2033"/>
                    </a:lnTo>
                    <a:lnTo>
                      <a:pt x="2201" y="2033"/>
                    </a:lnTo>
                    <a:lnTo>
                      <a:pt x="2201" y="2204"/>
                    </a:lnTo>
                    <a:lnTo>
                      <a:pt x="1665" y="2204"/>
                    </a:lnTo>
                    <a:lnTo>
                      <a:pt x="1665" y="217"/>
                    </a:lnTo>
                    <a:lnTo>
                      <a:pt x="1355" y="217"/>
                    </a:lnTo>
                    <a:lnTo>
                      <a:pt x="1355" y="1668"/>
                    </a:lnTo>
                    <a:lnTo>
                      <a:pt x="1198" y="2204"/>
                    </a:lnTo>
                    <a:lnTo>
                      <a:pt x="851" y="2204"/>
                    </a:lnTo>
                    <a:lnTo>
                      <a:pt x="1022" y="1594"/>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6" name="Freeform 15">
                <a:extLst>
                  <a:ext uri="{FF2B5EF4-FFF2-40B4-BE49-F238E27FC236}">
                    <a16:creationId xmlns:a16="http://schemas.microsoft.com/office/drawing/2014/main" id="{939FDE59-FDA2-7D42-A573-9D861EDB611C}"/>
                  </a:ext>
                </a:extLst>
              </p:cNvPr>
              <p:cNvSpPr>
                <a:spLocks noChangeArrowheads="1"/>
              </p:cNvSpPr>
              <p:nvPr/>
            </p:nvSpPr>
            <p:spPr bwMode="auto">
              <a:xfrm>
                <a:off x="3212441" y="703958"/>
                <a:ext cx="339830" cy="358061"/>
              </a:xfrm>
              <a:custGeom>
                <a:avLst/>
                <a:gdLst>
                  <a:gd name="T0" fmla="*/ 1747 w 2053"/>
                  <a:gd name="T1" fmla="*/ 1982 h 2163"/>
                  <a:gd name="T2" fmla="*/ 1747 w 2053"/>
                  <a:gd name="T3" fmla="*/ 175 h 2163"/>
                  <a:gd name="T4" fmla="*/ 305 w 2053"/>
                  <a:gd name="T5" fmla="*/ 175 h 2163"/>
                  <a:gd name="T6" fmla="*/ 305 w 2053"/>
                  <a:gd name="T7" fmla="*/ 2162 h 2163"/>
                  <a:gd name="T8" fmla="*/ 0 w 2053"/>
                  <a:gd name="T9" fmla="*/ 2162 h 2163"/>
                  <a:gd name="T10" fmla="*/ 0 w 2053"/>
                  <a:gd name="T11" fmla="*/ 0 h 2163"/>
                  <a:gd name="T12" fmla="*/ 2052 w 2053"/>
                  <a:gd name="T13" fmla="*/ 0 h 2163"/>
                  <a:gd name="T14" fmla="*/ 2052 w 2053"/>
                  <a:gd name="T15" fmla="*/ 2162 h 2163"/>
                  <a:gd name="T16" fmla="*/ 1590 w 2053"/>
                  <a:gd name="T17" fmla="*/ 2162 h 2163"/>
                  <a:gd name="T18" fmla="*/ 1590 w 2053"/>
                  <a:gd name="T19" fmla="*/ 1982 h 2163"/>
                  <a:gd name="T20" fmla="*/ 1747 w 2053"/>
                  <a:gd name="T21" fmla="*/ 1982 h 2163"/>
                  <a:gd name="T22" fmla="*/ 791 w 2053"/>
                  <a:gd name="T23" fmla="*/ 1127 h 2163"/>
                  <a:gd name="T24" fmla="*/ 1017 w 2053"/>
                  <a:gd name="T25" fmla="*/ 1843 h 2163"/>
                  <a:gd name="T26" fmla="*/ 786 w 2053"/>
                  <a:gd name="T27" fmla="*/ 1843 h 2163"/>
                  <a:gd name="T28" fmla="*/ 680 w 2053"/>
                  <a:gd name="T29" fmla="*/ 1501 h 2163"/>
                  <a:gd name="T30" fmla="*/ 573 w 2053"/>
                  <a:gd name="T31" fmla="*/ 1843 h 2163"/>
                  <a:gd name="T32" fmla="*/ 347 w 2053"/>
                  <a:gd name="T33" fmla="*/ 1843 h 2163"/>
                  <a:gd name="T34" fmla="*/ 564 w 2053"/>
                  <a:gd name="T35" fmla="*/ 1136 h 2163"/>
                  <a:gd name="T36" fmla="*/ 338 w 2053"/>
                  <a:gd name="T37" fmla="*/ 430 h 2163"/>
                  <a:gd name="T38" fmla="*/ 569 w 2053"/>
                  <a:gd name="T39" fmla="*/ 430 h 2163"/>
                  <a:gd name="T40" fmla="*/ 675 w 2053"/>
                  <a:gd name="T41" fmla="*/ 767 h 2163"/>
                  <a:gd name="T42" fmla="*/ 777 w 2053"/>
                  <a:gd name="T43" fmla="*/ 430 h 2163"/>
                  <a:gd name="T44" fmla="*/ 1003 w 2053"/>
                  <a:gd name="T45" fmla="*/ 430 h 2163"/>
                  <a:gd name="T46" fmla="*/ 791 w 2053"/>
                  <a:gd name="T47" fmla="*/ 1127 h 2163"/>
                  <a:gd name="T48" fmla="*/ 1503 w 2053"/>
                  <a:gd name="T49" fmla="*/ 1127 h 2163"/>
                  <a:gd name="T50" fmla="*/ 1728 w 2053"/>
                  <a:gd name="T51" fmla="*/ 1843 h 2163"/>
                  <a:gd name="T52" fmla="*/ 1498 w 2053"/>
                  <a:gd name="T53" fmla="*/ 1843 h 2163"/>
                  <a:gd name="T54" fmla="*/ 1392 w 2053"/>
                  <a:gd name="T55" fmla="*/ 1501 h 2163"/>
                  <a:gd name="T56" fmla="*/ 1286 w 2053"/>
                  <a:gd name="T57" fmla="*/ 1843 h 2163"/>
                  <a:gd name="T58" fmla="*/ 1059 w 2053"/>
                  <a:gd name="T59" fmla="*/ 1843 h 2163"/>
                  <a:gd name="T60" fmla="*/ 1276 w 2053"/>
                  <a:gd name="T61" fmla="*/ 1136 h 2163"/>
                  <a:gd name="T62" fmla="*/ 1050 w 2053"/>
                  <a:gd name="T63" fmla="*/ 430 h 2163"/>
                  <a:gd name="T64" fmla="*/ 1281 w 2053"/>
                  <a:gd name="T65" fmla="*/ 430 h 2163"/>
                  <a:gd name="T66" fmla="*/ 1387 w 2053"/>
                  <a:gd name="T67" fmla="*/ 767 h 2163"/>
                  <a:gd name="T68" fmla="*/ 1489 w 2053"/>
                  <a:gd name="T69" fmla="*/ 430 h 2163"/>
                  <a:gd name="T70" fmla="*/ 1715 w 2053"/>
                  <a:gd name="T71" fmla="*/ 430 h 2163"/>
                  <a:gd name="T72" fmla="*/ 1503 w 2053"/>
                  <a:gd name="T73" fmla="*/ 1127 h 2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53" h="2163">
                    <a:moveTo>
                      <a:pt x="1747" y="1982"/>
                    </a:moveTo>
                    <a:lnTo>
                      <a:pt x="1747" y="175"/>
                    </a:lnTo>
                    <a:lnTo>
                      <a:pt x="305" y="175"/>
                    </a:lnTo>
                    <a:lnTo>
                      <a:pt x="305" y="2162"/>
                    </a:lnTo>
                    <a:lnTo>
                      <a:pt x="0" y="2162"/>
                    </a:lnTo>
                    <a:lnTo>
                      <a:pt x="0" y="0"/>
                    </a:lnTo>
                    <a:lnTo>
                      <a:pt x="2052" y="0"/>
                    </a:lnTo>
                    <a:lnTo>
                      <a:pt x="2052" y="2162"/>
                    </a:lnTo>
                    <a:lnTo>
                      <a:pt x="1590" y="2162"/>
                    </a:lnTo>
                    <a:lnTo>
                      <a:pt x="1590" y="1982"/>
                    </a:lnTo>
                    <a:lnTo>
                      <a:pt x="1747" y="1982"/>
                    </a:lnTo>
                    <a:close/>
                    <a:moveTo>
                      <a:pt x="791" y="1127"/>
                    </a:moveTo>
                    <a:lnTo>
                      <a:pt x="1017" y="1843"/>
                    </a:lnTo>
                    <a:lnTo>
                      <a:pt x="786" y="1843"/>
                    </a:lnTo>
                    <a:lnTo>
                      <a:pt x="680" y="1501"/>
                    </a:lnTo>
                    <a:lnTo>
                      <a:pt x="573" y="1843"/>
                    </a:lnTo>
                    <a:lnTo>
                      <a:pt x="347" y="1843"/>
                    </a:lnTo>
                    <a:lnTo>
                      <a:pt x="564" y="1136"/>
                    </a:lnTo>
                    <a:lnTo>
                      <a:pt x="338" y="430"/>
                    </a:lnTo>
                    <a:lnTo>
                      <a:pt x="569" y="430"/>
                    </a:lnTo>
                    <a:lnTo>
                      <a:pt x="675" y="767"/>
                    </a:lnTo>
                    <a:lnTo>
                      <a:pt x="777" y="430"/>
                    </a:lnTo>
                    <a:lnTo>
                      <a:pt x="1003" y="430"/>
                    </a:lnTo>
                    <a:lnTo>
                      <a:pt x="791" y="1127"/>
                    </a:lnTo>
                    <a:close/>
                    <a:moveTo>
                      <a:pt x="1503" y="1127"/>
                    </a:moveTo>
                    <a:lnTo>
                      <a:pt x="1728" y="1843"/>
                    </a:lnTo>
                    <a:lnTo>
                      <a:pt x="1498" y="1843"/>
                    </a:lnTo>
                    <a:lnTo>
                      <a:pt x="1392" y="1501"/>
                    </a:lnTo>
                    <a:lnTo>
                      <a:pt x="1286" y="1843"/>
                    </a:lnTo>
                    <a:lnTo>
                      <a:pt x="1059" y="1843"/>
                    </a:lnTo>
                    <a:lnTo>
                      <a:pt x="1276" y="1136"/>
                    </a:lnTo>
                    <a:lnTo>
                      <a:pt x="1050" y="430"/>
                    </a:lnTo>
                    <a:lnTo>
                      <a:pt x="1281" y="430"/>
                    </a:lnTo>
                    <a:lnTo>
                      <a:pt x="1387" y="767"/>
                    </a:lnTo>
                    <a:lnTo>
                      <a:pt x="1489" y="430"/>
                    </a:lnTo>
                    <a:lnTo>
                      <a:pt x="1715" y="430"/>
                    </a:lnTo>
                    <a:lnTo>
                      <a:pt x="1503" y="112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7" name="Freeform 16">
                <a:extLst>
                  <a:ext uri="{FF2B5EF4-FFF2-40B4-BE49-F238E27FC236}">
                    <a16:creationId xmlns:a16="http://schemas.microsoft.com/office/drawing/2014/main" id="{CC481843-8BD3-B44C-9129-7DD52746EE9B}"/>
                  </a:ext>
                </a:extLst>
              </p:cNvPr>
              <p:cNvSpPr>
                <a:spLocks noChangeArrowheads="1"/>
              </p:cNvSpPr>
              <p:nvPr/>
            </p:nvSpPr>
            <p:spPr bwMode="auto">
              <a:xfrm>
                <a:off x="3581441" y="696666"/>
                <a:ext cx="375564" cy="362437"/>
              </a:xfrm>
              <a:custGeom>
                <a:avLst/>
                <a:gdLst>
                  <a:gd name="T0" fmla="*/ 315 w 2272"/>
                  <a:gd name="T1" fmla="*/ 957 h 2191"/>
                  <a:gd name="T2" fmla="*/ 0 w 2272"/>
                  <a:gd name="T3" fmla="*/ 957 h 2191"/>
                  <a:gd name="T4" fmla="*/ 361 w 2272"/>
                  <a:gd name="T5" fmla="*/ 5 h 2191"/>
                  <a:gd name="T6" fmla="*/ 675 w 2272"/>
                  <a:gd name="T7" fmla="*/ 5 h 2191"/>
                  <a:gd name="T8" fmla="*/ 380 w 2272"/>
                  <a:gd name="T9" fmla="*/ 767 h 2191"/>
                  <a:gd name="T10" fmla="*/ 453 w 2272"/>
                  <a:gd name="T11" fmla="*/ 767 h 2191"/>
                  <a:gd name="T12" fmla="*/ 509 w 2272"/>
                  <a:gd name="T13" fmla="*/ 647 h 2191"/>
                  <a:gd name="T14" fmla="*/ 823 w 2272"/>
                  <a:gd name="T15" fmla="*/ 647 h 2191"/>
                  <a:gd name="T16" fmla="*/ 463 w 2272"/>
                  <a:gd name="T17" fmla="*/ 1492 h 2191"/>
                  <a:gd name="T18" fmla="*/ 754 w 2272"/>
                  <a:gd name="T19" fmla="*/ 1492 h 2191"/>
                  <a:gd name="T20" fmla="*/ 754 w 2272"/>
                  <a:gd name="T21" fmla="*/ 1677 h 2191"/>
                  <a:gd name="T22" fmla="*/ 366 w 2272"/>
                  <a:gd name="T23" fmla="*/ 1677 h 2191"/>
                  <a:gd name="T24" fmla="*/ 65 w 2272"/>
                  <a:gd name="T25" fmla="*/ 1677 h 2191"/>
                  <a:gd name="T26" fmla="*/ 375 w 2272"/>
                  <a:gd name="T27" fmla="*/ 957 h 2191"/>
                  <a:gd name="T28" fmla="*/ 315 w 2272"/>
                  <a:gd name="T29" fmla="*/ 957 h 2191"/>
                  <a:gd name="T30" fmla="*/ 763 w 2272"/>
                  <a:gd name="T31" fmla="*/ 1954 h 2191"/>
                  <a:gd name="T32" fmla="*/ 763 w 2272"/>
                  <a:gd name="T33" fmla="*/ 2130 h 2191"/>
                  <a:gd name="T34" fmla="*/ 84 w 2272"/>
                  <a:gd name="T35" fmla="*/ 2130 h 2191"/>
                  <a:gd name="T36" fmla="*/ 84 w 2272"/>
                  <a:gd name="T37" fmla="*/ 1954 h 2191"/>
                  <a:gd name="T38" fmla="*/ 763 w 2272"/>
                  <a:gd name="T39" fmla="*/ 1954 h 2191"/>
                  <a:gd name="T40" fmla="*/ 1831 w 2272"/>
                  <a:gd name="T41" fmla="*/ 1205 h 2191"/>
                  <a:gd name="T42" fmla="*/ 1614 w 2272"/>
                  <a:gd name="T43" fmla="*/ 994 h 2191"/>
                  <a:gd name="T44" fmla="*/ 1355 w 2272"/>
                  <a:gd name="T45" fmla="*/ 1205 h 2191"/>
                  <a:gd name="T46" fmla="*/ 884 w 2272"/>
                  <a:gd name="T47" fmla="*/ 1205 h 2191"/>
                  <a:gd name="T48" fmla="*/ 1392 w 2272"/>
                  <a:gd name="T49" fmla="*/ 781 h 2191"/>
                  <a:gd name="T50" fmla="*/ 1212 w 2272"/>
                  <a:gd name="T51" fmla="*/ 587 h 2191"/>
                  <a:gd name="T52" fmla="*/ 1179 w 2272"/>
                  <a:gd name="T53" fmla="*/ 684 h 2191"/>
                  <a:gd name="T54" fmla="*/ 842 w 2272"/>
                  <a:gd name="T55" fmla="*/ 684 h 2191"/>
                  <a:gd name="T56" fmla="*/ 1082 w 2272"/>
                  <a:gd name="T57" fmla="*/ 0 h 2191"/>
                  <a:gd name="T58" fmla="*/ 1420 w 2272"/>
                  <a:gd name="T59" fmla="*/ 0 h 2191"/>
                  <a:gd name="T60" fmla="*/ 1397 w 2272"/>
                  <a:gd name="T61" fmla="*/ 79 h 2191"/>
                  <a:gd name="T62" fmla="*/ 2174 w 2272"/>
                  <a:gd name="T63" fmla="*/ 79 h 2191"/>
                  <a:gd name="T64" fmla="*/ 2174 w 2272"/>
                  <a:gd name="T65" fmla="*/ 527 h 2191"/>
                  <a:gd name="T66" fmla="*/ 1864 w 2272"/>
                  <a:gd name="T67" fmla="*/ 795 h 2191"/>
                  <a:gd name="T68" fmla="*/ 2271 w 2272"/>
                  <a:gd name="T69" fmla="*/ 1205 h 2191"/>
                  <a:gd name="T70" fmla="*/ 1831 w 2272"/>
                  <a:gd name="T71" fmla="*/ 1205 h 2191"/>
                  <a:gd name="T72" fmla="*/ 934 w 2272"/>
                  <a:gd name="T73" fmla="*/ 2190 h 2191"/>
                  <a:gd name="T74" fmla="*/ 934 w 2272"/>
                  <a:gd name="T75" fmla="*/ 1303 h 2191"/>
                  <a:gd name="T76" fmla="*/ 2206 w 2272"/>
                  <a:gd name="T77" fmla="*/ 1303 h 2191"/>
                  <a:gd name="T78" fmla="*/ 2206 w 2272"/>
                  <a:gd name="T79" fmla="*/ 2190 h 2191"/>
                  <a:gd name="T80" fmla="*/ 934 w 2272"/>
                  <a:gd name="T81" fmla="*/ 2190 h 2191"/>
                  <a:gd name="T82" fmla="*/ 1522 w 2272"/>
                  <a:gd name="T83" fmla="*/ 467 h 2191"/>
                  <a:gd name="T84" fmla="*/ 1646 w 2272"/>
                  <a:gd name="T85" fmla="*/ 592 h 2191"/>
                  <a:gd name="T86" fmla="*/ 1892 w 2272"/>
                  <a:gd name="T87" fmla="*/ 379 h 2191"/>
                  <a:gd name="T88" fmla="*/ 1892 w 2272"/>
                  <a:gd name="T89" fmla="*/ 254 h 2191"/>
                  <a:gd name="T90" fmla="*/ 1332 w 2272"/>
                  <a:gd name="T91" fmla="*/ 254 h 2191"/>
                  <a:gd name="T92" fmla="*/ 1253 w 2272"/>
                  <a:gd name="T93" fmla="*/ 467 h 2191"/>
                  <a:gd name="T94" fmla="*/ 1522 w 2272"/>
                  <a:gd name="T95" fmla="*/ 467 h 2191"/>
                  <a:gd name="T96" fmla="*/ 1277 w 2272"/>
                  <a:gd name="T97" fmla="*/ 1478 h 2191"/>
                  <a:gd name="T98" fmla="*/ 1277 w 2272"/>
                  <a:gd name="T99" fmla="*/ 2014 h 2191"/>
                  <a:gd name="T100" fmla="*/ 1864 w 2272"/>
                  <a:gd name="T101" fmla="*/ 2014 h 2191"/>
                  <a:gd name="T102" fmla="*/ 1864 w 2272"/>
                  <a:gd name="T103" fmla="*/ 1478 h 2191"/>
                  <a:gd name="T104" fmla="*/ 1277 w 2272"/>
                  <a:gd name="T105" fmla="*/ 1478 h 2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72" h="2191">
                    <a:moveTo>
                      <a:pt x="315" y="957"/>
                    </a:moveTo>
                    <a:lnTo>
                      <a:pt x="0" y="957"/>
                    </a:lnTo>
                    <a:lnTo>
                      <a:pt x="361" y="5"/>
                    </a:lnTo>
                    <a:lnTo>
                      <a:pt x="675" y="5"/>
                    </a:lnTo>
                    <a:lnTo>
                      <a:pt x="380" y="767"/>
                    </a:lnTo>
                    <a:lnTo>
                      <a:pt x="453" y="767"/>
                    </a:lnTo>
                    <a:lnTo>
                      <a:pt x="509" y="647"/>
                    </a:lnTo>
                    <a:lnTo>
                      <a:pt x="823" y="647"/>
                    </a:lnTo>
                    <a:lnTo>
                      <a:pt x="463" y="1492"/>
                    </a:lnTo>
                    <a:lnTo>
                      <a:pt x="754" y="1492"/>
                    </a:lnTo>
                    <a:lnTo>
                      <a:pt x="754" y="1677"/>
                    </a:lnTo>
                    <a:lnTo>
                      <a:pt x="366" y="1677"/>
                    </a:lnTo>
                    <a:lnTo>
                      <a:pt x="65" y="1677"/>
                    </a:lnTo>
                    <a:lnTo>
                      <a:pt x="375" y="957"/>
                    </a:lnTo>
                    <a:lnTo>
                      <a:pt x="315" y="957"/>
                    </a:lnTo>
                    <a:close/>
                    <a:moveTo>
                      <a:pt x="763" y="1954"/>
                    </a:moveTo>
                    <a:lnTo>
                      <a:pt x="763" y="2130"/>
                    </a:lnTo>
                    <a:lnTo>
                      <a:pt x="84" y="2130"/>
                    </a:lnTo>
                    <a:lnTo>
                      <a:pt x="84" y="1954"/>
                    </a:lnTo>
                    <a:lnTo>
                      <a:pt x="763" y="1954"/>
                    </a:lnTo>
                    <a:close/>
                    <a:moveTo>
                      <a:pt x="1831" y="1205"/>
                    </a:moveTo>
                    <a:lnTo>
                      <a:pt x="1614" y="994"/>
                    </a:lnTo>
                    <a:lnTo>
                      <a:pt x="1355" y="1205"/>
                    </a:lnTo>
                    <a:lnTo>
                      <a:pt x="884" y="1205"/>
                    </a:lnTo>
                    <a:lnTo>
                      <a:pt x="1392" y="781"/>
                    </a:lnTo>
                    <a:lnTo>
                      <a:pt x="1212" y="587"/>
                    </a:lnTo>
                    <a:lnTo>
                      <a:pt x="1179" y="684"/>
                    </a:lnTo>
                    <a:lnTo>
                      <a:pt x="842" y="684"/>
                    </a:lnTo>
                    <a:lnTo>
                      <a:pt x="1082" y="0"/>
                    </a:lnTo>
                    <a:lnTo>
                      <a:pt x="1420" y="0"/>
                    </a:lnTo>
                    <a:lnTo>
                      <a:pt x="1397" y="79"/>
                    </a:lnTo>
                    <a:lnTo>
                      <a:pt x="2174" y="79"/>
                    </a:lnTo>
                    <a:lnTo>
                      <a:pt x="2174" y="527"/>
                    </a:lnTo>
                    <a:lnTo>
                      <a:pt x="1864" y="795"/>
                    </a:lnTo>
                    <a:lnTo>
                      <a:pt x="2271" y="1205"/>
                    </a:lnTo>
                    <a:lnTo>
                      <a:pt x="1831" y="1205"/>
                    </a:lnTo>
                    <a:close/>
                    <a:moveTo>
                      <a:pt x="934" y="2190"/>
                    </a:moveTo>
                    <a:lnTo>
                      <a:pt x="934" y="1303"/>
                    </a:lnTo>
                    <a:lnTo>
                      <a:pt x="2206" y="1303"/>
                    </a:lnTo>
                    <a:lnTo>
                      <a:pt x="2206" y="2190"/>
                    </a:lnTo>
                    <a:lnTo>
                      <a:pt x="934" y="2190"/>
                    </a:lnTo>
                    <a:close/>
                    <a:moveTo>
                      <a:pt x="1522" y="467"/>
                    </a:moveTo>
                    <a:lnTo>
                      <a:pt x="1646" y="592"/>
                    </a:lnTo>
                    <a:lnTo>
                      <a:pt x="1892" y="379"/>
                    </a:lnTo>
                    <a:lnTo>
                      <a:pt x="1892" y="254"/>
                    </a:lnTo>
                    <a:lnTo>
                      <a:pt x="1332" y="254"/>
                    </a:lnTo>
                    <a:lnTo>
                      <a:pt x="1253" y="467"/>
                    </a:lnTo>
                    <a:lnTo>
                      <a:pt x="1522" y="467"/>
                    </a:lnTo>
                    <a:close/>
                    <a:moveTo>
                      <a:pt x="1277" y="1478"/>
                    </a:moveTo>
                    <a:lnTo>
                      <a:pt x="1277" y="2014"/>
                    </a:lnTo>
                    <a:lnTo>
                      <a:pt x="1864" y="2014"/>
                    </a:lnTo>
                    <a:lnTo>
                      <a:pt x="1864" y="1478"/>
                    </a:lnTo>
                    <a:lnTo>
                      <a:pt x="1277" y="1478"/>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8" name="Freeform 17">
                <a:extLst>
                  <a:ext uri="{FF2B5EF4-FFF2-40B4-BE49-F238E27FC236}">
                    <a16:creationId xmlns:a16="http://schemas.microsoft.com/office/drawing/2014/main" id="{1BF5661B-2AA7-7048-834E-17B9B91BE076}"/>
                  </a:ext>
                </a:extLst>
              </p:cNvPr>
              <p:cNvSpPr>
                <a:spLocks noChangeArrowheads="1"/>
              </p:cNvSpPr>
              <p:nvPr/>
            </p:nvSpPr>
            <p:spPr bwMode="auto">
              <a:xfrm>
                <a:off x="3982528" y="697395"/>
                <a:ext cx="362437" cy="363166"/>
              </a:xfrm>
              <a:custGeom>
                <a:avLst/>
                <a:gdLst>
                  <a:gd name="T0" fmla="*/ 1244 w 2193"/>
                  <a:gd name="T1" fmla="*/ 1012 h 2195"/>
                  <a:gd name="T2" fmla="*/ 934 w 2193"/>
                  <a:gd name="T3" fmla="*/ 1589 h 2195"/>
                  <a:gd name="T4" fmla="*/ 1249 w 2193"/>
                  <a:gd name="T5" fmla="*/ 1764 h 2195"/>
                  <a:gd name="T6" fmla="*/ 925 w 2193"/>
                  <a:gd name="T7" fmla="*/ 2194 h 2195"/>
                  <a:gd name="T8" fmla="*/ 439 w 2193"/>
                  <a:gd name="T9" fmla="*/ 2032 h 2195"/>
                  <a:gd name="T10" fmla="*/ 597 w 2193"/>
                  <a:gd name="T11" fmla="*/ 1764 h 2195"/>
                  <a:gd name="T12" fmla="*/ 65 w 2193"/>
                  <a:gd name="T13" fmla="*/ 1589 h 2195"/>
                  <a:gd name="T14" fmla="*/ 856 w 2193"/>
                  <a:gd name="T15" fmla="*/ 1187 h 2195"/>
                  <a:gd name="T16" fmla="*/ 292 w 2193"/>
                  <a:gd name="T17" fmla="*/ 1455 h 2195"/>
                  <a:gd name="T18" fmla="*/ 167 w 2193"/>
                  <a:gd name="T19" fmla="*/ 1187 h 2195"/>
                  <a:gd name="T20" fmla="*/ 65 w 2193"/>
                  <a:gd name="T21" fmla="*/ 1012 h 2195"/>
                  <a:gd name="T22" fmla="*/ 361 w 2193"/>
                  <a:gd name="T23" fmla="*/ 809 h 2195"/>
                  <a:gd name="T24" fmla="*/ 56 w 2193"/>
                  <a:gd name="T25" fmla="*/ 628 h 2195"/>
                  <a:gd name="T26" fmla="*/ 366 w 2193"/>
                  <a:gd name="T27" fmla="*/ 319 h 2195"/>
                  <a:gd name="T28" fmla="*/ 125 w 2193"/>
                  <a:gd name="T29" fmla="*/ 148 h 2195"/>
                  <a:gd name="T30" fmla="*/ 366 w 2193"/>
                  <a:gd name="T31" fmla="*/ 0 h 2195"/>
                  <a:gd name="T32" fmla="*/ 680 w 2193"/>
                  <a:gd name="T33" fmla="*/ 148 h 2195"/>
                  <a:gd name="T34" fmla="*/ 934 w 2193"/>
                  <a:gd name="T35" fmla="*/ 319 h 2195"/>
                  <a:gd name="T36" fmla="*/ 680 w 2193"/>
                  <a:gd name="T37" fmla="*/ 628 h 2195"/>
                  <a:gd name="T38" fmla="*/ 1022 w 2193"/>
                  <a:gd name="T39" fmla="*/ 64 h 2195"/>
                  <a:gd name="T40" fmla="*/ 1115 w 2193"/>
                  <a:gd name="T41" fmla="*/ 628 h 2195"/>
                  <a:gd name="T42" fmla="*/ 1244 w 2193"/>
                  <a:gd name="T43" fmla="*/ 809 h 2195"/>
                  <a:gd name="T44" fmla="*/ 546 w 2193"/>
                  <a:gd name="T45" fmla="*/ 1012 h 2195"/>
                  <a:gd name="T46" fmla="*/ 1683 w 2193"/>
                  <a:gd name="T47" fmla="*/ 0 h 2195"/>
                  <a:gd name="T48" fmla="*/ 2183 w 2193"/>
                  <a:gd name="T49" fmla="*/ 115 h 2195"/>
                  <a:gd name="T50" fmla="*/ 2113 w 2193"/>
                  <a:gd name="T51" fmla="*/ 291 h 2195"/>
                  <a:gd name="T52" fmla="*/ 1868 w 2193"/>
                  <a:gd name="T53" fmla="*/ 1427 h 2195"/>
                  <a:gd name="T54" fmla="*/ 1836 w 2193"/>
                  <a:gd name="T55" fmla="*/ 2194 h 2195"/>
                  <a:gd name="T56" fmla="*/ 1535 w 2193"/>
                  <a:gd name="T57" fmla="*/ 2194 h 2195"/>
                  <a:gd name="T58" fmla="*/ 1489 w 2193"/>
                  <a:gd name="T59" fmla="*/ 1445 h 2195"/>
                  <a:gd name="T60" fmla="*/ 1632 w 2193"/>
                  <a:gd name="T61" fmla="*/ 1104 h 2195"/>
                  <a:gd name="T62" fmla="*/ 1771 w 2193"/>
                  <a:gd name="T63" fmla="*/ 291 h 2195"/>
                  <a:gd name="T64" fmla="*/ 1614 w 2193"/>
                  <a:gd name="T65" fmla="*/ 975 h 2195"/>
                  <a:gd name="T66" fmla="*/ 1360 w 2193"/>
                  <a:gd name="T67" fmla="*/ 0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93" h="2195">
                    <a:moveTo>
                      <a:pt x="546" y="1012"/>
                    </a:moveTo>
                    <a:lnTo>
                      <a:pt x="1244" y="1012"/>
                    </a:lnTo>
                    <a:lnTo>
                      <a:pt x="1244" y="1187"/>
                    </a:lnTo>
                    <a:lnTo>
                      <a:pt x="934" y="1589"/>
                    </a:lnTo>
                    <a:lnTo>
                      <a:pt x="1249" y="1589"/>
                    </a:lnTo>
                    <a:lnTo>
                      <a:pt x="1249" y="1764"/>
                    </a:lnTo>
                    <a:lnTo>
                      <a:pt x="925" y="1764"/>
                    </a:lnTo>
                    <a:lnTo>
                      <a:pt x="925" y="2194"/>
                    </a:lnTo>
                    <a:lnTo>
                      <a:pt x="439" y="2194"/>
                    </a:lnTo>
                    <a:lnTo>
                      <a:pt x="439" y="2032"/>
                    </a:lnTo>
                    <a:lnTo>
                      <a:pt x="597" y="2032"/>
                    </a:lnTo>
                    <a:lnTo>
                      <a:pt x="597" y="1764"/>
                    </a:lnTo>
                    <a:lnTo>
                      <a:pt x="65" y="1764"/>
                    </a:lnTo>
                    <a:lnTo>
                      <a:pt x="65" y="1589"/>
                    </a:lnTo>
                    <a:lnTo>
                      <a:pt x="537" y="1589"/>
                    </a:lnTo>
                    <a:lnTo>
                      <a:pt x="856" y="1187"/>
                    </a:lnTo>
                    <a:lnTo>
                      <a:pt x="453" y="1187"/>
                    </a:lnTo>
                    <a:lnTo>
                      <a:pt x="292" y="1455"/>
                    </a:lnTo>
                    <a:lnTo>
                      <a:pt x="0" y="1455"/>
                    </a:lnTo>
                    <a:lnTo>
                      <a:pt x="167" y="1187"/>
                    </a:lnTo>
                    <a:lnTo>
                      <a:pt x="65" y="1187"/>
                    </a:lnTo>
                    <a:lnTo>
                      <a:pt x="65" y="1012"/>
                    </a:lnTo>
                    <a:lnTo>
                      <a:pt x="255" y="1012"/>
                    </a:lnTo>
                    <a:lnTo>
                      <a:pt x="361" y="809"/>
                    </a:lnTo>
                    <a:lnTo>
                      <a:pt x="56" y="809"/>
                    </a:lnTo>
                    <a:lnTo>
                      <a:pt x="56" y="628"/>
                    </a:lnTo>
                    <a:lnTo>
                      <a:pt x="366" y="628"/>
                    </a:lnTo>
                    <a:lnTo>
                      <a:pt x="366" y="319"/>
                    </a:lnTo>
                    <a:lnTo>
                      <a:pt x="125" y="319"/>
                    </a:lnTo>
                    <a:lnTo>
                      <a:pt x="125" y="148"/>
                    </a:lnTo>
                    <a:lnTo>
                      <a:pt x="366" y="148"/>
                    </a:lnTo>
                    <a:lnTo>
                      <a:pt x="366" y="0"/>
                    </a:lnTo>
                    <a:lnTo>
                      <a:pt x="680" y="0"/>
                    </a:lnTo>
                    <a:lnTo>
                      <a:pt x="680" y="148"/>
                    </a:lnTo>
                    <a:lnTo>
                      <a:pt x="934" y="148"/>
                    </a:lnTo>
                    <a:lnTo>
                      <a:pt x="934" y="319"/>
                    </a:lnTo>
                    <a:lnTo>
                      <a:pt x="680" y="319"/>
                    </a:lnTo>
                    <a:lnTo>
                      <a:pt x="680" y="628"/>
                    </a:lnTo>
                    <a:lnTo>
                      <a:pt x="846" y="628"/>
                    </a:lnTo>
                    <a:lnTo>
                      <a:pt x="1022" y="64"/>
                    </a:lnTo>
                    <a:lnTo>
                      <a:pt x="1272" y="64"/>
                    </a:lnTo>
                    <a:lnTo>
                      <a:pt x="1115" y="628"/>
                    </a:lnTo>
                    <a:lnTo>
                      <a:pt x="1244" y="628"/>
                    </a:lnTo>
                    <a:lnTo>
                      <a:pt x="1244" y="809"/>
                    </a:lnTo>
                    <a:lnTo>
                      <a:pt x="652" y="809"/>
                    </a:lnTo>
                    <a:lnTo>
                      <a:pt x="546" y="1012"/>
                    </a:lnTo>
                    <a:close/>
                    <a:moveTo>
                      <a:pt x="1360" y="0"/>
                    </a:moveTo>
                    <a:lnTo>
                      <a:pt x="1683" y="0"/>
                    </a:lnTo>
                    <a:lnTo>
                      <a:pt x="1679" y="115"/>
                    </a:lnTo>
                    <a:lnTo>
                      <a:pt x="2183" y="115"/>
                    </a:lnTo>
                    <a:lnTo>
                      <a:pt x="2183" y="291"/>
                    </a:lnTo>
                    <a:lnTo>
                      <a:pt x="2113" y="291"/>
                    </a:lnTo>
                    <a:lnTo>
                      <a:pt x="2113" y="739"/>
                    </a:lnTo>
                    <a:lnTo>
                      <a:pt x="1868" y="1427"/>
                    </a:lnTo>
                    <a:lnTo>
                      <a:pt x="2192" y="2194"/>
                    </a:lnTo>
                    <a:lnTo>
                      <a:pt x="1836" y="2194"/>
                    </a:lnTo>
                    <a:lnTo>
                      <a:pt x="1683" y="1834"/>
                    </a:lnTo>
                    <a:lnTo>
                      <a:pt x="1535" y="2194"/>
                    </a:lnTo>
                    <a:lnTo>
                      <a:pt x="1175" y="2194"/>
                    </a:lnTo>
                    <a:lnTo>
                      <a:pt x="1489" y="1445"/>
                    </a:lnTo>
                    <a:lnTo>
                      <a:pt x="1355" y="1104"/>
                    </a:lnTo>
                    <a:lnTo>
                      <a:pt x="1632" y="1104"/>
                    </a:lnTo>
                    <a:lnTo>
                      <a:pt x="1771" y="698"/>
                    </a:lnTo>
                    <a:lnTo>
                      <a:pt x="1771" y="291"/>
                    </a:lnTo>
                    <a:lnTo>
                      <a:pt x="1669" y="291"/>
                    </a:lnTo>
                    <a:lnTo>
                      <a:pt x="1614" y="975"/>
                    </a:lnTo>
                    <a:lnTo>
                      <a:pt x="1281" y="975"/>
                    </a:lnTo>
                    <a:lnTo>
                      <a:pt x="136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9" name="Freeform 18">
                <a:extLst>
                  <a:ext uri="{FF2B5EF4-FFF2-40B4-BE49-F238E27FC236}">
                    <a16:creationId xmlns:a16="http://schemas.microsoft.com/office/drawing/2014/main" id="{520B1655-B78A-3F4A-ADE4-43A6AB333698}"/>
                  </a:ext>
                </a:extLst>
              </p:cNvPr>
              <p:cNvSpPr>
                <a:spLocks noChangeArrowheads="1"/>
              </p:cNvSpPr>
              <p:nvPr/>
            </p:nvSpPr>
            <p:spPr bwMode="auto">
              <a:xfrm>
                <a:off x="4374864" y="702500"/>
                <a:ext cx="369000" cy="355874"/>
              </a:xfrm>
              <a:custGeom>
                <a:avLst/>
                <a:gdLst>
                  <a:gd name="T0" fmla="*/ 1447 w 2230"/>
                  <a:gd name="T1" fmla="*/ 1118 h 2150"/>
                  <a:gd name="T2" fmla="*/ 2229 w 2230"/>
                  <a:gd name="T3" fmla="*/ 1405 h 2150"/>
                  <a:gd name="T4" fmla="*/ 1545 w 2230"/>
                  <a:gd name="T5" fmla="*/ 1405 h 2150"/>
                  <a:gd name="T6" fmla="*/ 1078 w 2230"/>
                  <a:gd name="T7" fmla="*/ 1252 h 2150"/>
                  <a:gd name="T8" fmla="*/ 652 w 2230"/>
                  <a:gd name="T9" fmla="*/ 1405 h 2150"/>
                  <a:gd name="T10" fmla="*/ 0 w 2230"/>
                  <a:gd name="T11" fmla="*/ 1405 h 2150"/>
                  <a:gd name="T12" fmla="*/ 726 w 2230"/>
                  <a:gd name="T13" fmla="*/ 1137 h 2150"/>
                  <a:gd name="T14" fmla="*/ 222 w 2230"/>
                  <a:gd name="T15" fmla="*/ 976 h 2150"/>
                  <a:gd name="T16" fmla="*/ 361 w 2230"/>
                  <a:gd name="T17" fmla="*/ 745 h 2150"/>
                  <a:gd name="T18" fmla="*/ 88 w 2230"/>
                  <a:gd name="T19" fmla="*/ 745 h 2150"/>
                  <a:gd name="T20" fmla="*/ 88 w 2230"/>
                  <a:gd name="T21" fmla="*/ 583 h 2150"/>
                  <a:gd name="T22" fmla="*/ 467 w 2230"/>
                  <a:gd name="T23" fmla="*/ 583 h 2150"/>
                  <a:gd name="T24" fmla="*/ 550 w 2230"/>
                  <a:gd name="T25" fmla="*/ 444 h 2150"/>
                  <a:gd name="T26" fmla="*/ 902 w 2230"/>
                  <a:gd name="T27" fmla="*/ 444 h 2150"/>
                  <a:gd name="T28" fmla="*/ 823 w 2230"/>
                  <a:gd name="T29" fmla="*/ 583 h 2150"/>
                  <a:gd name="T30" fmla="*/ 2146 w 2230"/>
                  <a:gd name="T31" fmla="*/ 583 h 2150"/>
                  <a:gd name="T32" fmla="*/ 2146 w 2230"/>
                  <a:gd name="T33" fmla="*/ 745 h 2150"/>
                  <a:gd name="T34" fmla="*/ 1910 w 2230"/>
                  <a:gd name="T35" fmla="*/ 745 h 2150"/>
                  <a:gd name="T36" fmla="*/ 1910 w 2230"/>
                  <a:gd name="T37" fmla="*/ 957 h 2150"/>
                  <a:gd name="T38" fmla="*/ 1447 w 2230"/>
                  <a:gd name="T39" fmla="*/ 1118 h 2150"/>
                  <a:gd name="T40" fmla="*/ 56 w 2230"/>
                  <a:gd name="T41" fmla="*/ 2126 h 2150"/>
                  <a:gd name="T42" fmla="*/ 426 w 2230"/>
                  <a:gd name="T43" fmla="*/ 1733 h 2150"/>
                  <a:gd name="T44" fmla="*/ 819 w 2230"/>
                  <a:gd name="T45" fmla="*/ 1733 h 2150"/>
                  <a:gd name="T46" fmla="*/ 463 w 2230"/>
                  <a:gd name="T47" fmla="*/ 2126 h 2150"/>
                  <a:gd name="T48" fmla="*/ 56 w 2230"/>
                  <a:gd name="T49" fmla="*/ 2126 h 2150"/>
                  <a:gd name="T50" fmla="*/ 1817 w 2230"/>
                  <a:gd name="T51" fmla="*/ 490 h 2150"/>
                  <a:gd name="T52" fmla="*/ 1817 w 2230"/>
                  <a:gd name="T53" fmla="*/ 292 h 2150"/>
                  <a:gd name="T54" fmla="*/ 412 w 2230"/>
                  <a:gd name="T55" fmla="*/ 292 h 2150"/>
                  <a:gd name="T56" fmla="*/ 412 w 2230"/>
                  <a:gd name="T57" fmla="*/ 490 h 2150"/>
                  <a:gd name="T58" fmla="*/ 88 w 2230"/>
                  <a:gd name="T59" fmla="*/ 490 h 2150"/>
                  <a:gd name="T60" fmla="*/ 88 w 2230"/>
                  <a:gd name="T61" fmla="*/ 121 h 2150"/>
                  <a:gd name="T62" fmla="*/ 925 w 2230"/>
                  <a:gd name="T63" fmla="*/ 121 h 2150"/>
                  <a:gd name="T64" fmla="*/ 925 w 2230"/>
                  <a:gd name="T65" fmla="*/ 0 h 2150"/>
                  <a:gd name="T66" fmla="*/ 1290 w 2230"/>
                  <a:gd name="T67" fmla="*/ 0 h 2150"/>
                  <a:gd name="T68" fmla="*/ 1290 w 2230"/>
                  <a:gd name="T69" fmla="*/ 121 h 2150"/>
                  <a:gd name="T70" fmla="*/ 2146 w 2230"/>
                  <a:gd name="T71" fmla="*/ 121 h 2150"/>
                  <a:gd name="T72" fmla="*/ 2146 w 2230"/>
                  <a:gd name="T73" fmla="*/ 490 h 2150"/>
                  <a:gd name="T74" fmla="*/ 1817 w 2230"/>
                  <a:gd name="T75" fmla="*/ 490 h 2150"/>
                  <a:gd name="T76" fmla="*/ 1281 w 2230"/>
                  <a:gd name="T77" fmla="*/ 1368 h 2150"/>
                  <a:gd name="T78" fmla="*/ 1281 w 2230"/>
                  <a:gd name="T79" fmla="*/ 1497 h 2150"/>
                  <a:gd name="T80" fmla="*/ 2146 w 2230"/>
                  <a:gd name="T81" fmla="*/ 1497 h 2150"/>
                  <a:gd name="T82" fmla="*/ 2146 w 2230"/>
                  <a:gd name="T83" fmla="*/ 1668 h 2150"/>
                  <a:gd name="T84" fmla="*/ 1281 w 2230"/>
                  <a:gd name="T85" fmla="*/ 1668 h 2150"/>
                  <a:gd name="T86" fmla="*/ 1281 w 2230"/>
                  <a:gd name="T87" fmla="*/ 2149 h 2150"/>
                  <a:gd name="T88" fmla="*/ 944 w 2230"/>
                  <a:gd name="T89" fmla="*/ 2149 h 2150"/>
                  <a:gd name="T90" fmla="*/ 944 w 2230"/>
                  <a:gd name="T91" fmla="*/ 1668 h 2150"/>
                  <a:gd name="T92" fmla="*/ 88 w 2230"/>
                  <a:gd name="T93" fmla="*/ 1668 h 2150"/>
                  <a:gd name="T94" fmla="*/ 88 w 2230"/>
                  <a:gd name="T95" fmla="*/ 1497 h 2150"/>
                  <a:gd name="T96" fmla="*/ 944 w 2230"/>
                  <a:gd name="T97" fmla="*/ 1497 h 2150"/>
                  <a:gd name="T98" fmla="*/ 944 w 2230"/>
                  <a:gd name="T99" fmla="*/ 1368 h 2150"/>
                  <a:gd name="T100" fmla="*/ 1281 w 2230"/>
                  <a:gd name="T101" fmla="*/ 1368 h 2150"/>
                  <a:gd name="T102" fmla="*/ 1115 w 2230"/>
                  <a:gd name="T103" fmla="*/ 999 h 2150"/>
                  <a:gd name="T104" fmla="*/ 1568 w 2230"/>
                  <a:gd name="T105" fmla="*/ 832 h 2150"/>
                  <a:gd name="T106" fmla="*/ 1568 w 2230"/>
                  <a:gd name="T107" fmla="*/ 745 h 2150"/>
                  <a:gd name="T108" fmla="*/ 726 w 2230"/>
                  <a:gd name="T109" fmla="*/ 745 h 2150"/>
                  <a:gd name="T110" fmla="*/ 675 w 2230"/>
                  <a:gd name="T111" fmla="*/ 837 h 2150"/>
                  <a:gd name="T112" fmla="*/ 1115 w 2230"/>
                  <a:gd name="T113" fmla="*/ 999 h 2150"/>
                  <a:gd name="T114" fmla="*/ 2192 w 2230"/>
                  <a:gd name="T115" fmla="*/ 2126 h 2150"/>
                  <a:gd name="T116" fmla="*/ 1776 w 2230"/>
                  <a:gd name="T117" fmla="*/ 2126 h 2150"/>
                  <a:gd name="T118" fmla="*/ 1420 w 2230"/>
                  <a:gd name="T119" fmla="*/ 1733 h 2150"/>
                  <a:gd name="T120" fmla="*/ 1827 w 2230"/>
                  <a:gd name="T121" fmla="*/ 1733 h 2150"/>
                  <a:gd name="T122" fmla="*/ 2192 w 2230"/>
                  <a:gd name="T123" fmla="*/ 2126 h 2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30" h="2150">
                    <a:moveTo>
                      <a:pt x="1447" y="1118"/>
                    </a:moveTo>
                    <a:lnTo>
                      <a:pt x="2229" y="1405"/>
                    </a:lnTo>
                    <a:lnTo>
                      <a:pt x="1545" y="1405"/>
                    </a:lnTo>
                    <a:lnTo>
                      <a:pt x="1078" y="1252"/>
                    </a:lnTo>
                    <a:lnTo>
                      <a:pt x="652" y="1405"/>
                    </a:lnTo>
                    <a:lnTo>
                      <a:pt x="0" y="1405"/>
                    </a:lnTo>
                    <a:lnTo>
                      <a:pt x="726" y="1137"/>
                    </a:lnTo>
                    <a:lnTo>
                      <a:pt x="222" y="976"/>
                    </a:lnTo>
                    <a:lnTo>
                      <a:pt x="361" y="745"/>
                    </a:lnTo>
                    <a:lnTo>
                      <a:pt x="88" y="745"/>
                    </a:lnTo>
                    <a:lnTo>
                      <a:pt x="88" y="583"/>
                    </a:lnTo>
                    <a:lnTo>
                      <a:pt x="467" y="583"/>
                    </a:lnTo>
                    <a:lnTo>
                      <a:pt x="550" y="444"/>
                    </a:lnTo>
                    <a:lnTo>
                      <a:pt x="902" y="444"/>
                    </a:lnTo>
                    <a:lnTo>
                      <a:pt x="823" y="583"/>
                    </a:lnTo>
                    <a:lnTo>
                      <a:pt x="2146" y="583"/>
                    </a:lnTo>
                    <a:lnTo>
                      <a:pt x="2146" y="745"/>
                    </a:lnTo>
                    <a:lnTo>
                      <a:pt x="1910" y="745"/>
                    </a:lnTo>
                    <a:lnTo>
                      <a:pt x="1910" y="957"/>
                    </a:lnTo>
                    <a:lnTo>
                      <a:pt x="1447" y="1118"/>
                    </a:lnTo>
                    <a:close/>
                    <a:moveTo>
                      <a:pt x="56" y="2126"/>
                    </a:moveTo>
                    <a:lnTo>
                      <a:pt x="426" y="1733"/>
                    </a:lnTo>
                    <a:lnTo>
                      <a:pt x="819" y="1733"/>
                    </a:lnTo>
                    <a:lnTo>
                      <a:pt x="463" y="2126"/>
                    </a:lnTo>
                    <a:lnTo>
                      <a:pt x="56" y="2126"/>
                    </a:lnTo>
                    <a:close/>
                    <a:moveTo>
                      <a:pt x="1817" y="490"/>
                    </a:moveTo>
                    <a:lnTo>
                      <a:pt x="1817" y="292"/>
                    </a:lnTo>
                    <a:lnTo>
                      <a:pt x="412" y="292"/>
                    </a:lnTo>
                    <a:lnTo>
                      <a:pt x="412" y="490"/>
                    </a:lnTo>
                    <a:lnTo>
                      <a:pt x="88" y="490"/>
                    </a:lnTo>
                    <a:lnTo>
                      <a:pt x="88" y="121"/>
                    </a:lnTo>
                    <a:lnTo>
                      <a:pt x="925" y="121"/>
                    </a:lnTo>
                    <a:lnTo>
                      <a:pt x="925" y="0"/>
                    </a:lnTo>
                    <a:lnTo>
                      <a:pt x="1290" y="0"/>
                    </a:lnTo>
                    <a:lnTo>
                      <a:pt x="1290" y="121"/>
                    </a:lnTo>
                    <a:lnTo>
                      <a:pt x="2146" y="121"/>
                    </a:lnTo>
                    <a:lnTo>
                      <a:pt x="2146" y="490"/>
                    </a:lnTo>
                    <a:lnTo>
                      <a:pt x="1817" y="490"/>
                    </a:lnTo>
                    <a:close/>
                    <a:moveTo>
                      <a:pt x="1281" y="1368"/>
                    </a:moveTo>
                    <a:lnTo>
                      <a:pt x="1281" y="1497"/>
                    </a:lnTo>
                    <a:lnTo>
                      <a:pt x="2146" y="1497"/>
                    </a:lnTo>
                    <a:lnTo>
                      <a:pt x="2146" y="1668"/>
                    </a:lnTo>
                    <a:lnTo>
                      <a:pt x="1281" y="1668"/>
                    </a:lnTo>
                    <a:lnTo>
                      <a:pt x="1281" y="2149"/>
                    </a:lnTo>
                    <a:lnTo>
                      <a:pt x="944" y="2149"/>
                    </a:lnTo>
                    <a:lnTo>
                      <a:pt x="944" y="1668"/>
                    </a:lnTo>
                    <a:lnTo>
                      <a:pt x="88" y="1668"/>
                    </a:lnTo>
                    <a:lnTo>
                      <a:pt x="88" y="1497"/>
                    </a:lnTo>
                    <a:lnTo>
                      <a:pt x="944" y="1497"/>
                    </a:lnTo>
                    <a:lnTo>
                      <a:pt x="944" y="1368"/>
                    </a:lnTo>
                    <a:lnTo>
                      <a:pt x="1281" y="1368"/>
                    </a:lnTo>
                    <a:close/>
                    <a:moveTo>
                      <a:pt x="1115" y="999"/>
                    </a:moveTo>
                    <a:lnTo>
                      <a:pt x="1568" y="832"/>
                    </a:lnTo>
                    <a:lnTo>
                      <a:pt x="1568" y="745"/>
                    </a:lnTo>
                    <a:lnTo>
                      <a:pt x="726" y="745"/>
                    </a:lnTo>
                    <a:lnTo>
                      <a:pt x="675" y="837"/>
                    </a:lnTo>
                    <a:lnTo>
                      <a:pt x="1115" y="999"/>
                    </a:lnTo>
                    <a:close/>
                    <a:moveTo>
                      <a:pt x="2192" y="2126"/>
                    </a:moveTo>
                    <a:lnTo>
                      <a:pt x="1776" y="2126"/>
                    </a:lnTo>
                    <a:lnTo>
                      <a:pt x="1420" y="1733"/>
                    </a:lnTo>
                    <a:lnTo>
                      <a:pt x="1827" y="1733"/>
                    </a:lnTo>
                    <a:lnTo>
                      <a:pt x="2192" y="212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0" name="Freeform 19">
                <a:extLst>
                  <a:ext uri="{FF2B5EF4-FFF2-40B4-BE49-F238E27FC236}">
                    <a16:creationId xmlns:a16="http://schemas.microsoft.com/office/drawing/2014/main" id="{DA1AB818-CE52-9C47-874D-1AE276BE9F50}"/>
                  </a:ext>
                </a:extLst>
              </p:cNvPr>
              <p:cNvSpPr>
                <a:spLocks noChangeArrowheads="1"/>
              </p:cNvSpPr>
              <p:nvPr/>
            </p:nvSpPr>
            <p:spPr bwMode="auto">
              <a:xfrm>
                <a:off x="4758449" y="696666"/>
                <a:ext cx="376293" cy="364625"/>
              </a:xfrm>
              <a:custGeom>
                <a:avLst/>
                <a:gdLst>
                  <a:gd name="T0" fmla="*/ 615 w 2276"/>
                  <a:gd name="T1" fmla="*/ 943 h 2205"/>
                  <a:gd name="T2" fmla="*/ 897 w 2276"/>
                  <a:gd name="T3" fmla="*/ 1145 h 2205"/>
                  <a:gd name="T4" fmla="*/ 897 w 2276"/>
                  <a:gd name="T5" fmla="*/ 1548 h 2205"/>
                  <a:gd name="T6" fmla="*/ 583 w 2276"/>
                  <a:gd name="T7" fmla="*/ 1330 h 2205"/>
                  <a:gd name="T8" fmla="*/ 583 w 2276"/>
                  <a:gd name="T9" fmla="*/ 2204 h 2205"/>
                  <a:gd name="T10" fmla="*/ 241 w 2276"/>
                  <a:gd name="T11" fmla="*/ 2204 h 2205"/>
                  <a:gd name="T12" fmla="*/ 241 w 2276"/>
                  <a:gd name="T13" fmla="*/ 1478 h 2205"/>
                  <a:gd name="T14" fmla="*/ 0 w 2276"/>
                  <a:gd name="T15" fmla="*/ 1478 h 2205"/>
                  <a:gd name="T16" fmla="*/ 435 w 2276"/>
                  <a:gd name="T17" fmla="*/ 439 h 2205"/>
                  <a:gd name="T18" fmla="*/ 93 w 2276"/>
                  <a:gd name="T19" fmla="*/ 439 h 2205"/>
                  <a:gd name="T20" fmla="*/ 93 w 2276"/>
                  <a:gd name="T21" fmla="*/ 264 h 2205"/>
                  <a:gd name="T22" fmla="*/ 306 w 2276"/>
                  <a:gd name="T23" fmla="*/ 264 h 2205"/>
                  <a:gd name="T24" fmla="*/ 306 w 2276"/>
                  <a:gd name="T25" fmla="*/ 0 h 2205"/>
                  <a:gd name="T26" fmla="*/ 680 w 2276"/>
                  <a:gd name="T27" fmla="*/ 0 h 2205"/>
                  <a:gd name="T28" fmla="*/ 680 w 2276"/>
                  <a:gd name="T29" fmla="*/ 264 h 2205"/>
                  <a:gd name="T30" fmla="*/ 819 w 2276"/>
                  <a:gd name="T31" fmla="*/ 264 h 2205"/>
                  <a:gd name="T32" fmla="*/ 819 w 2276"/>
                  <a:gd name="T33" fmla="*/ 439 h 2205"/>
                  <a:gd name="T34" fmla="*/ 615 w 2276"/>
                  <a:gd name="T35" fmla="*/ 943 h 2205"/>
                  <a:gd name="T36" fmla="*/ 888 w 2276"/>
                  <a:gd name="T37" fmla="*/ 726 h 2205"/>
                  <a:gd name="T38" fmla="*/ 888 w 2276"/>
                  <a:gd name="T39" fmla="*/ 550 h 2205"/>
                  <a:gd name="T40" fmla="*/ 1360 w 2276"/>
                  <a:gd name="T41" fmla="*/ 550 h 2205"/>
                  <a:gd name="T42" fmla="*/ 1360 w 2276"/>
                  <a:gd name="T43" fmla="*/ 0 h 2205"/>
                  <a:gd name="T44" fmla="*/ 1702 w 2276"/>
                  <a:gd name="T45" fmla="*/ 0 h 2205"/>
                  <a:gd name="T46" fmla="*/ 1702 w 2276"/>
                  <a:gd name="T47" fmla="*/ 550 h 2205"/>
                  <a:gd name="T48" fmla="*/ 2178 w 2276"/>
                  <a:gd name="T49" fmla="*/ 550 h 2205"/>
                  <a:gd name="T50" fmla="*/ 2178 w 2276"/>
                  <a:gd name="T51" fmla="*/ 726 h 2205"/>
                  <a:gd name="T52" fmla="*/ 1702 w 2276"/>
                  <a:gd name="T53" fmla="*/ 726 h 2205"/>
                  <a:gd name="T54" fmla="*/ 1702 w 2276"/>
                  <a:gd name="T55" fmla="*/ 1996 h 2205"/>
                  <a:gd name="T56" fmla="*/ 2275 w 2276"/>
                  <a:gd name="T57" fmla="*/ 1996 h 2205"/>
                  <a:gd name="T58" fmla="*/ 2275 w 2276"/>
                  <a:gd name="T59" fmla="*/ 2172 h 2205"/>
                  <a:gd name="T60" fmla="*/ 763 w 2276"/>
                  <a:gd name="T61" fmla="*/ 2172 h 2205"/>
                  <a:gd name="T62" fmla="*/ 763 w 2276"/>
                  <a:gd name="T63" fmla="*/ 1996 h 2205"/>
                  <a:gd name="T64" fmla="*/ 1360 w 2276"/>
                  <a:gd name="T65" fmla="*/ 1996 h 2205"/>
                  <a:gd name="T66" fmla="*/ 1360 w 2276"/>
                  <a:gd name="T67" fmla="*/ 726 h 2205"/>
                  <a:gd name="T68" fmla="*/ 888 w 2276"/>
                  <a:gd name="T69" fmla="*/ 726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76" h="2205">
                    <a:moveTo>
                      <a:pt x="615" y="943"/>
                    </a:moveTo>
                    <a:lnTo>
                      <a:pt x="897" y="1145"/>
                    </a:lnTo>
                    <a:lnTo>
                      <a:pt x="897" y="1548"/>
                    </a:lnTo>
                    <a:lnTo>
                      <a:pt x="583" y="1330"/>
                    </a:lnTo>
                    <a:lnTo>
                      <a:pt x="583" y="2204"/>
                    </a:lnTo>
                    <a:lnTo>
                      <a:pt x="241" y="2204"/>
                    </a:lnTo>
                    <a:lnTo>
                      <a:pt x="241" y="1478"/>
                    </a:lnTo>
                    <a:lnTo>
                      <a:pt x="0" y="1478"/>
                    </a:lnTo>
                    <a:lnTo>
                      <a:pt x="435" y="439"/>
                    </a:lnTo>
                    <a:lnTo>
                      <a:pt x="93" y="439"/>
                    </a:lnTo>
                    <a:lnTo>
                      <a:pt x="93" y="264"/>
                    </a:lnTo>
                    <a:lnTo>
                      <a:pt x="306" y="264"/>
                    </a:lnTo>
                    <a:lnTo>
                      <a:pt x="306" y="0"/>
                    </a:lnTo>
                    <a:lnTo>
                      <a:pt x="680" y="0"/>
                    </a:lnTo>
                    <a:lnTo>
                      <a:pt x="680" y="264"/>
                    </a:lnTo>
                    <a:lnTo>
                      <a:pt x="819" y="264"/>
                    </a:lnTo>
                    <a:lnTo>
                      <a:pt x="819" y="439"/>
                    </a:lnTo>
                    <a:lnTo>
                      <a:pt x="615" y="943"/>
                    </a:lnTo>
                    <a:close/>
                    <a:moveTo>
                      <a:pt x="888" y="726"/>
                    </a:moveTo>
                    <a:lnTo>
                      <a:pt x="888" y="550"/>
                    </a:lnTo>
                    <a:lnTo>
                      <a:pt x="1360" y="550"/>
                    </a:lnTo>
                    <a:lnTo>
                      <a:pt x="1360" y="0"/>
                    </a:lnTo>
                    <a:lnTo>
                      <a:pt x="1702" y="0"/>
                    </a:lnTo>
                    <a:lnTo>
                      <a:pt x="1702" y="550"/>
                    </a:lnTo>
                    <a:lnTo>
                      <a:pt x="2178" y="550"/>
                    </a:lnTo>
                    <a:lnTo>
                      <a:pt x="2178" y="726"/>
                    </a:lnTo>
                    <a:lnTo>
                      <a:pt x="1702" y="726"/>
                    </a:lnTo>
                    <a:lnTo>
                      <a:pt x="1702" y="1996"/>
                    </a:lnTo>
                    <a:lnTo>
                      <a:pt x="2275" y="1996"/>
                    </a:lnTo>
                    <a:lnTo>
                      <a:pt x="2275" y="2172"/>
                    </a:lnTo>
                    <a:lnTo>
                      <a:pt x="763" y="2172"/>
                    </a:lnTo>
                    <a:lnTo>
                      <a:pt x="763" y="1996"/>
                    </a:lnTo>
                    <a:lnTo>
                      <a:pt x="1360" y="1996"/>
                    </a:lnTo>
                    <a:lnTo>
                      <a:pt x="1360" y="726"/>
                    </a:lnTo>
                    <a:lnTo>
                      <a:pt x="888" y="72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1" name="Freeform 20">
                <a:extLst>
                  <a:ext uri="{FF2B5EF4-FFF2-40B4-BE49-F238E27FC236}">
                    <a16:creationId xmlns:a16="http://schemas.microsoft.com/office/drawing/2014/main" id="{3CBC2DBE-EEEF-564D-8484-7063829C5E70}"/>
                  </a:ext>
                </a:extLst>
              </p:cNvPr>
              <p:cNvSpPr>
                <a:spLocks noChangeArrowheads="1"/>
              </p:cNvSpPr>
              <p:nvPr/>
            </p:nvSpPr>
            <p:spPr bwMode="auto">
              <a:xfrm>
                <a:off x="5179226" y="705417"/>
                <a:ext cx="328891" cy="352227"/>
              </a:xfrm>
              <a:custGeom>
                <a:avLst/>
                <a:gdLst>
                  <a:gd name="T0" fmla="*/ 1979 w 1990"/>
                  <a:gd name="T1" fmla="*/ 176 h 2131"/>
                  <a:gd name="T2" fmla="*/ 343 w 1990"/>
                  <a:gd name="T3" fmla="*/ 176 h 2131"/>
                  <a:gd name="T4" fmla="*/ 343 w 1990"/>
                  <a:gd name="T5" fmla="*/ 1954 h 2131"/>
                  <a:gd name="T6" fmla="*/ 1989 w 1990"/>
                  <a:gd name="T7" fmla="*/ 1954 h 2131"/>
                  <a:gd name="T8" fmla="*/ 1989 w 1990"/>
                  <a:gd name="T9" fmla="*/ 2130 h 2131"/>
                  <a:gd name="T10" fmla="*/ 0 w 1990"/>
                  <a:gd name="T11" fmla="*/ 2130 h 2131"/>
                  <a:gd name="T12" fmla="*/ 0 w 1990"/>
                  <a:gd name="T13" fmla="*/ 0 h 2131"/>
                  <a:gd name="T14" fmla="*/ 1979 w 1990"/>
                  <a:gd name="T15" fmla="*/ 0 h 2131"/>
                  <a:gd name="T16" fmla="*/ 1979 w 1990"/>
                  <a:gd name="T17" fmla="*/ 176 h 2131"/>
                  <a:gd name="T18" fmla="*/ 958 w 1990"/>
                  <a:gd name="T19" fmla="*/ 1063 h 2131"/>
                  <a:gd name="T20" fmla="*/ 421 w 1990"/>
                  <a:gd name="T21" fmla="*/ 310 h 2131"/>
                  <a:gd name="T22" fmla="*/ 847 w 1990"/>
                  <a:gd name="T23" fmla="*/ 310 h 2131"/>
                  <a:gd name="T24" fmla="*/ 1166 w 1990"/>
                  <a:gd name="T25" fmla="*/ 763 h 2131"/>
                  <a:gd name="T26" fmla="*/ 1475 w 1990"/>
                  <a:gd name="T27" fmla="*/ 310 h 2131"/>
                  <a:gd name="T28" fmla="*/ 1887 w 1990"/>
                  <a:gd name="T29" fmla="*/ 310 h 2131"/>
                  <a:gd name="T30" fmla="*/ 1378 w 1990"/>
                  <a:gd name="T31" fmla="*/ 1058 h 2131"/>
                  <a:gd name="T32" fmla="*/ 1924 w 1990"/>
                  <a:gd name="T33" fmla="*/ 1829 h 2131"/>
                  <a:gd name="T34" fmla="*/ 1508 w 1990"/>
                  <a:gd name="T35" fmla="*/ 1829 h 2131"/>
                  <a:gd name="T36" fmla="*/ 1175 w 1990"/>
                  <a:gd name="T37" fmla="*/ 1358 h 2131"/>
                  <a:gd name="T38" fmla="*/ 860 w 1990"/>
                  <a:gd name="T39" fmla="*/ 1829 h 2131"/>
                  <a:gd name="T40" fmla="*/ 440 w 1990"/>
                  <a:gd name="T41" fmla="*/ 1829 h 2131"/>
                  <a:gd name="T42" fmla="*/ 958 w 1990"/>
                  <a:gd name="T43" fmla="*/ 1063 h 2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90" h="2131">
                    <a:moveTo>
                      <a:pt x="1979" y="176"/>
                    </a:moveTo>
                    <a:lnTo>
                      <a:pt x="343" y="176"/>
                    </a:lnTo>
                    <a:lnTo>
                      <a:pt x="343" y="1954"/>
                    </a:lnTo>
                    <a:lnTo>
                      <a:pt x="1989" y="1954"/>
                    </a:lnTo>
                    <a:lnTo>
                      <a:pt x="1989" y="2130"/>
                    </a:lnTo>
                    <a:lnTo>
                      <a:pt x="0" y="2130"/>
                    </a:lnTo>
                    <a:lnTo>
                      <a:pt x="0" y="0"/>
                    </a:lnTo>
                    <a:lnTo>
                      <a:pt x="1979" y="0"/>
                    </a:lnTo>
                    <a:lnTo>
                      <a:pt x="1979" y="176"/>
                    </a:lnTo>
                    <a:close/>
                    <a:moveTo>
                      <a:pt x="958" y="1063"/>
                    </a:moveTo>
                    <a:lnTo>
                      <a:pt x="421" y="310"/>
                    </a:lnTo>
                    <a:lnTo>
                      <a:pt x="847" y="310"/>
                    </a:lnTo>
                    <a:lnTo>
                      <a:pt x="1166" y="763"/>
                    </a:lnTo>
                    <a:lnTo>
                      <a:pt x="1475" y="310"/>
                    </a:lnTo>
                    <a:lnTo>
                      <a:pt x="1887" y="310"/>
                    </a:lnTo>
                    <a:lnTo>
                      <a:pt x="1378" y="1058"/>
                    </a:lnTo>
                    <a:lnTo>
                      <a:pt x="1924" y="1829"/>
                    </a:lnTo>
                    <a:lnTo>
                      <a:pt x="1508" y="1829"/>
                    </a:lnTo>
                    <a:lnTo>
                      <a:pt x="1175" y="1358"/>
                    </a:lnTo>
                    <a:lnTo>
                      <a:pt x="860" y="1829"/>
                    </a:lnTo>
                    <a:lnTo>
                      <a:pt x="440" y="1829"/>
                    </a:lnTo>
                    <a:lnTo>
                      <a:pt x="958" y="1063"/>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dirty="0">
                  <a:solidFill>
                    <a:prstClr val="black"/>
                  </a:solidFill>
                  <a:latin typeface="等线" panose="020F0502020204030204"/>
                  <a:ea typeface="等线"/>
                </a:endParaRPr>
              </a:p>
            </p:txBody>
          </p:sp>
        </p:grpSp>
      </p:grpSp>
      <p:cxnSp>
        <p:nvCxnSpPr>
          <p:cNvPr id="33" name="直线连接符 32">
            <a:extLst>
              <a:ext uri="{FF2B5EF4-FFF2-40B4-BE49-F238E27FC236}">
                <a16:creationId xmlns:a16="http://schemas.microsoft.com/office/drawing/2014/main" id="{E9B9A2A5-908B-3244-B39F-9E6705AE6320}"/>
              </a:ext>
            </a:extLst>
          </p:cNvPr>
          <p:cNvCxnSpPr>
            <a:cxnSpLocks/>
          </p:cNvCxnSpPr>
          <p:nvPr userDrawn="1"/>
        </p:nvCxnSpPr>
        <p:spPr>
          <a:xfrm>
            <a:off x="7279051" y="395081"/>
            <a:ext cx="0" cy="377759"/>
          </a:xfrm>
          <a:prstGeom prst="line">
            <a:avLst/>
          </a:prstGeom>
          <a:ln w="127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34" name="组合 33">
            <a:extLst>
              <a:ext uri="{FF2B5EF4-FFF2-40B4-BE49-F238E27FC236}">
                <a16:creationId xmlns:a16="http://schemas.microsoft.com/office/drawing/2014/main" id="{0818B453-CEDC-BA4A-9983-86BF161F6CCA}"/>
              </a:ext>
            </a:extLst>
          </p:cNvPr>
          <p:cNvGrpSpPr/>
          <p:nvPr userDrawn="1"/>
        </p:nvGrpSpPr>
        <p:grpSpPr>
          <a:xfrm>
            <a:off x="7749100" y="319983"/>
            <a:ext cx="695780" cy="276998"/>
            <a:chOff x="1113126" y="809213"/>
            <a:chExt cx="2133357" cy="523762"/>
          </a:xfrm>
          <a:solidFill>
            <a:schemeClr val="bg1">
              <a:lumMod val="75000"/>
            </a:schemeClr>
          </a:solidFill>
        </p:grpSpPr>
        <p:sp>
          <p:nvSpPr>
            <p:cNvPr id="35" name="椭圆 34">
              <a:extLst>
                <a:ext uri="{FF2B5EF4-FFF2-40B4-BE49-F238E27FC236}">
                  <a16:creationId xmlns:a16="http://schemas.microsoft.com/office/drawing/2014/main" id="{DAFA7D0A-E7A1-5C48-B099-DF96D6B6DE63}"/>
                </a:ext>
              </a:extLst>
            </p:cNvPr>
            <p:cNvSpPr/>
            <p:nvPr userDrawn="1"/>
          </p:nvSpPr>
          <p:spPr>
            <a:xfrm>
              <a:off x="1113126"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kumimoji="1" lang="zh-CN" altLang="en-US" sz="1400">
                <a:solidFill>
                  <a:prstClr val="white"/>
                </a:solidFill>
              </a:endParaRPr>
            </a:p>
          </p:txBody>
        </p:sp>
        <p:sp>
          <p:nvSpPr>
            <p:cNvPr id="36" name="椭圆 35">
              <a:extLst>
                <a:ext uri="{FF2B5EF4-FFF2-40B4-BE49-F238E27FC236}">
                  <a16:creationId xmlns:a16="http://schemas.microsoft.com/office/drawing/2014/main" id="{75839B81-B3A4-5643-94B7-D8D3506763F0}"/>
                </a:ext>
              </a:extLst>
            </p:cNvPr>
            <p:cNvSpPr/>
            <p:nvPr userDrawn="1"/>
          </p:nvSpPr>
          <p:spPr>
            <a:xfrm>
              <a:off x="1649658"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kumimoji="1" lang="zh-CN" altLang="en-US" sz="1400">
                <a:solidFill>
                  <a:prstClr val="white"/>
                </a:solidFill>
              </a:endParaRPr>
            </a:p>
          </p:txBody>
        </p:sp>
        <p:sp>
          <p:nvSpPr>
            <p:cNvPr id="37" name="椭圆 36">
              <a:extLst>
                <a:ext uri="{FF2B5EF4-FFF2-40B4-BE49-F238E27FC236}">
                  <a16:creationId xmlns:a16="http://schemas.microsoft.com/office/drawing/2014/main" id="{5772B792-8E6B-4243-BB2D-857BC0580481}"/>
                </a:ext>
              </a:extLst>
            </p:cNvPr>
            <p:cNvSpPr/>
            <p:nvPr userDrawn="1"/>
          </p:nvSpPr>
          <p:spPr>
            <a:xfrm>
              <a:off x="2186190"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kumimoji="1" lang="zh-CN" altLang="en-US" sz="1400">
                <a:solidFill>
                  <a:prstClr val="white"/>
                </a:solidFill>
              </a:endParaRPr>
            </a:p>
          </p:txBody>
        </p:sp>
        <p:sp>
          <p:nvSpPr>
            <p:cNvPr id="38" name="椭圆 37">
              <a:extLst>
                <a:ext uri="{FF2B5EF4-FFF2-40B4-BE49-F238E27FC236}">
                  <a16:creationId xmlns:a16="http://schemas.microsoft.com/office/drawing/2014/main" id="{C89D76EF-03E9-1D43-A563-9DC7302C7F5C}"/>
                </a:ext>
              </a:extLst>
            </p:cNvPr>
            <p:cNvSpPr/>
            <p:nvPr userDrawn="1"/>
          </p:nvSpPr>
          <p:spPr>
            <a:xfrm>
              <a:off x="2722721"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kumimoji="1" lang="zh-CN" altLang="en-US" sz="1400">
                <a:solidFill>
                  <a:prstClr val="white"/>
                </a:solidFill>
              </a:endParaRPr>
            </a:p>
          </p:txBody>
        </p:sp>
      </p:grpSp>
      <p:sp>
        <p:nvSpPr>
          <p:cNvPr id="39" name="矩形 38">
            <a:extLst>
              <a:ext uri="{FF2B5EF4-FFF2-40B4-BE49-F238E27FC236}">
                <a16:creationId xmlns:a16="http://schemas.microsoft.com/office/drawing/2014/main" id="{8CFB3674-431C-F94A-8727-C9C98640DFEB}"/>
              </a:ext>
            </a:extLst>
          </p:cNvPr>
          <p:cNvSpPr/>
          <p:nvPr userDrawn="1"/>
        </p:nvSpPr>
        <p:spPr>
          <a:xfrm>
            <a:off x="7671529" y="309850"/>
            <a:ext cx="856646" cy="284693"/>
          </a:xfrm>
          <a:prstGeom prst="rect">
            <a:avLst/>
          </a:prstGeom>
          <a:noFill/>
        </p:spPr>
        <p:txBody>
          <a:bodyPr wrap="none" lIns="68580" tIns="34290" rIns="68580" bIns="34290">
            <a:spAutoFit/>
          </a:bodyPr>
          <a:lstStyle/>
          <a:p>
            <a:pPr algn="ctr" defTabSz="685800" eaLnBrk="1" fontAlgn="auto" hangingPunct="1">
              <a:spcBef>
                <a:spcPts val="0"/>
              </a:spcBef>
              <a:spcAft>
                <a:spcPts val="0"/>
              </a:spcAft>
            </a:pPr>
            <a:r>
              <a:rPr lang="zh-CN" altLang="en-US" sz="1400" b="1" dirty="0">
                <a:ln w="22225">
                  <a:noFill/>
                  <a:prstDash val="solid"/>
                </a:ln>
                <a:solidFill>
                  <a:srgbClr val="4472C4">
                    <a:lumMod val="60000"/>
                    <a:lumOff val="40000"/>
                  </a:srgbClr>
                </a:solidFill>
                <a:latin typeface="等线" panose="020F0502020204030204"/>
                <a:ea typeface="等线"/>
              </a:rPr>
              <a:t>厦门大学</a:t>
            </a:r>
          </a:p>
        </p:txBody>
      </p:sp>
      <p:grpSp>
        <p:nvGrpSpPr>
          <p:cNvPr id="40" name="组合 39">
            <a:extLst>
              <a:ext uri="{FF2B5EF4-FFF2-40B4-BE49-F238E27FC236}">
                <a16:creationId xmlns:a16="http://schemas.microsoft.com/office/drawing/2014/main" id="{7BC00378-4A1A-AF4A-9DA5-0E40AABBEE09}"/>
              </a:ext>
            </a:extLst>
          </p:cNvPr>
          <p:cNvGrpSpPr/>
          <p:nvPr userDrawn="1"/>
        </p:nvGrpSpPr>
        <p:grpSpPr>
          <a:xfrm>
            <a:off x="536589" y="484798"/>
            <a:ext cx="302279" cy="241424"/>
            <a:chOff x="1368170" y="664579"/>
            <a:chExt cx="550582" cy="439737"/>
          </a:xfrm>
          <a:solidFill>
            <a:schemeClr val="bg1"/>
          </a:solidFill>
        </p:grpSpPr>
        <p:sp>
          <p:nvSpPr>
            <p:cNvPr id="41" name="Freeform 1">
              <a:extLst>
                <a:ext uri="{FF2B5EF4-FFF2-40B4-BE49-F238E27FC236}">
                  <a16:creationId xmlns:a16="http://schemas.microsoft.com/office/drawing/2014/main" id="{219E963A-769E-B14C-9175-00DF37C8C685}"/>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2" name="Freeform 2">
              <a:extLst>
                <a:ext uri="{FF2B5EF4-FFF2-40B4-BE49-F238E27FC236}">
                  <a16:creationId xmlns:a16="http://schemas.microsoft.com/office/drawing/2014/main" id="{935EF8B9-88D2-6C42-BF9B-2AD28DBBD77F}"/>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3" name="Freeform 3">
              <a:extLst>
                <a:ext uri="{FF2B5EF4-FFF2-40B4-BE49-F238E27FC236}">
                  <a16:creationId xmlns:a16="http://schemas.microsoft.com/office/drawing/2014/main" id="{10E28FF9-5CED-394E-AF38-301649539D3C}"/>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4" name="Freeform 4">
              <a:extLst>
                <a:ext uri="{FF2B5EF4-FFF2-40B4-BE49-F238E27FC236}">
                  <a16:creationId xmlns:a16="http://schemas.microsoft.com/office/drawing/2014/main" id="{6E5EA531-DEFC-144D-8545-1DECEBA97224}"/>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5" name="Freeform 5">
              <a:extLst>
                <a:ext uri="{FF2B5EF4-FFF2-40B4-BE49-F238E27FC236}">
                  <a16:creationId xmlns:a16="http://schemas.microsoft.com/office/drawing/2014/main" id="{F39A9FAC-3BBF-CD45-BC62-06EF846D77A9}"/>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6" name="Freeform 6">
              <a:extLst>
                <a:ext uri="{FF2B5EF4-FFF2-40B4-BE49-F238E27FC236}">
                  <a16:creationId xmlns:a16="http://schemas.microsoft.com/office/drawing/2014/main" id="{4A2E4B78-1C39-A943-B2AE-B76B55EBA492}"/>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7" name="Freeform 7">
              <a:extLst>
                <a:ext uri="{FF2B5EF4-FFF2-40B4-BE49-F238E27FC236}">
                  <a16:creationId xmlns:a16="http://schemas.microsoft.com/office/drawing/2014/main" id="{E34B0E8F-7C29-3241-8B05-8DB5DF4ED827}"/>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8" name="Freeform 8">
              <a:extLst>
                <a:ext uri="{FF2B5EF4-FFF2-40B4-BE49-F238E27FC236}">
                  <a16:creationId xmlns:a16="http://schemas.microsoft.com/office/drawing/2014/main" id="{08D4B6E4-213B-E84A-9B55-3121DC89C5CA}"/>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9" name="Freeform 9">
              <a:extLst>
                <a:ext uri="{FF2B5EF4-FFF2-40B4-BE49-F238E27FC236}">
                  <a16:creationId xmlns:a16="http://schemas.microsoft.com/office/drawing/2014/main" id="{3073A429-8658-EC43-92EE-0AD58A5391AE}"/>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0" name="Freeform 10">
              <a:extLst>
                <a:ext uri="{FF2B5EF4-FFF2-40B4-BE49-F238E27FC236}">
                  <a16:creationId xmlns:a16="http://schemas.microsoft.com/office/drawing/2014/main" id="{7B9CB57C-5EF1-7045-A70B-14CD6B5A98B9}"/>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1" name="Freeform 11">
              <a:extLst>
                <a:ext uri="{FF2B5EF4-FFF2-40B4-BE49-F238E27FC236}">
                  <a16:creationId xmlns:a16="http://schemas.microsoft.com/office/drawing/2014/main" id="{9187B6AA-F9BB-264E-BDCA-C7E0AC3A676B}"/>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800" eaLnBrk="1" fontAlgn="auto" hangingPunct="1">
                <a:spcBef>
                  <a:spcPts val="0"/>
                </a:spcBef>
                <a:spcAft>
                  <a:spcPts val="0"/>
                </a:spcAft>
              </a:pPr>
              <a:endParaRPr lang="zh-CN" altLang="en-US" sz="1400">
                <a:solidFill>
                  <a:prstClr val="black"/>
                </a:solidFill>
                <a:latin typeface="等线" panose="020F0502020204030204"/>
                <a:ea typeface="等线"/>
              </a:endParaRPr>
            </a:p>
          </p:txBody>
        </p:sp>
      </p:grpSp>
    </p:spTree>
    <p:extLst>
      <p:ext uri="{BB962C8B-B14F-4D97-AF65-F5344CB8AC3E}">
        <p14:creationId xmlns:p14="http://schemas.microsoft.com/office/powerpoint/2010/main" val="260889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630239" y="1260872"/>
            <a:ext cx="3868737" cy="617934"/>
          </a:xfrm>
        </p:spPr>
        <p:txBody>
          <a:bodyPr anchor="b"/>
          <a:lstStyle>
            <a:lvl1pPr marL="0" indent="0">
              <a:buNone/>
              <a:defRPr sz="2400" b="1"/>
            </a:lvl1pPr>
            <a:lvl2pPr marL="457166" indent="0">
              <a:buNone/>
              <a:defRPr sz="2000" b="1"/>
            </a:lvl2pPr>
            <a:lvl3pPr marL="914333" indent="0">
              <a:buNone/>
              <a:defRPr sz="1800" b="1"/>
            </a:lvl3pPr>
            <a:lvl4pPr marL="1371498" indent="0">
              <a:buNone/>
              <a:defRPr sz="1600" b="1"/>
            </a:lvl4pPr>
            <a:lvl5pPr marL="1828664" indent="0">
              <a:buNone/>
              <a:defRPr sz="1600" b="1"/>
            </a:lvl5pPr>
            <a:lvl6pPr marL="2285829" indent="0">
              <a:buNone/>
              <a:defRPr sz="1600" b="1"/>
            </a:lvl6pPr>
            <a:lvl7pPr marL="2742995" indent="0">
              <a:buNone/>
              <a:defRPr sz="1600" b="1"/>
            </a:lvl7pPr>
            <a:lvl8pPr marL="3200160" indent="0">
              <a:buNone/>
              <a:defRPr sz="1600" b="1"/>
            </a:lvl8pPr>
            <a:lvl9pPr marL="3657326"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9" y="1878806"/>
            <a:ext cx="3868737"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260872"/>
            <a:ext cx="3887788" cy="617934"/>
          </a:xfrm>
        </p:spPr>
        <p:txBody>
          <a:bodyPr anchor="b"/>
          <a:lstStyle>
            <a:lvl1pPr marL="0" indent="0">
              <a:buNone/>
              <a:defRPr sz="2400" b="1"/>
            </a:lvl1pPr>
            <a:lvl2pPr marL="457166" indent="0">
              <a:buNone/>
              <a:defRPr sz="2000" b="1"/>
            </a:lvl2pPr>
            <a:lvl3pPr marL="914333" indent="0">
              <a:buNone/>
              <a:defRPr sz="1800" b="1"/>
            </a:lvl3pPr>
            <a:lvl4pPr marL="1371498" indent="0">
              <a:buNone/>
              <a:defRPr sz="1600" b="1"/>
            </a:lvl4pPr>
            <a:lvl5pPr marL="1828664" indent="0">
              <a:buNone/>
              <a:defRPr sz="1600" b="1"/>
            </a:lvl5pPr>
            <a:lvl6pPr marL="2285829" indent="0">
              <a:buNone/>
              <a:defRPr sz="1600" b="1"/>
            </a:lvl6pPr>
            <a:lvl7pPr marL="2742995" indent="0">
              <a:buNone/>
              <a:defRPr sz="1600" b="1"/>
            </a:lvl7pPr>
            <a:lvl8pPr marL="3200160" indent="0">
              <a:buNone/>
              <a:defRPr sz="1600" b="1"/>
            </a:lvl8pPr>
            <a:lvl9pPr marL="3657326"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1878806"/>
            <a:ext cx="3887788"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dt" sz="half" idx="10"/>
          </p:nvPr>
        </p:nvSpPr>
        <p:spPr>
          <a:ln/>
        </p:spPr>
        <p:txBody>
          <a:bodyPr/>
          <a:lstStyle>
            <a:lvl1pPr>
              <a:defRPr/>
            </a:lvl1pPr>
          </a:lstStyle>
          <a:p>
            <a:pPr>
              <a:defRPr/>
            </a:pPr>
            <a:fld id="{386E73FC-C8AA-4F6E-817C-9D5AB5B1195A}" type="datetime1">
              <a:rPr lang="zh-CN" altLang="en-US"/>
              <a:pPr>
                <a:defRPr/>
              </a:pPr>
              <a:t>2024/9/24</a:t>
            </a:fld>
            <a:endParaRPr lang="en-US" altLang="zh-CN"/>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a:ln/>
        </p:spPr>
        <p:txBody>
          <a:bodyPr/>
          <a:lstStyle>
            <a:lvl1pPr>
              <a:defRPr/>
            </a:lvl1pPr>
          </a:lstStyle>
          <a:p>
            <a:pPr>
              <a:defRPr/>
            </a:pPr>
            <a:fld id="{3B32758C-F89E-447D-BD3E-406CB3484538}" type="slidenum">
              <a:rPr lang="en-US" altLang="zh-CN"/>
              <a:pPr>
                <a:defRPr/>
              </a:pPr>
              <a:t>‹#›</a:t>
            </a:fld>
            <a:endParaRPr lang="en-US" altLang="zh-CN"/>
          </a:p>
        </p:txBody>
      </p:sp>
    </p:spTree>
    <p:extLst>
      <p:ext uri="{BB962C8B-B14F-4D97-AF65-F5344CB8AC3E}">
        <p14:creationId xmlns:p14="http://schemas.microsoft.com/office/powerpoint/2010/main" val="1563027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dt" sz="half" idx="10"/>
          </p:nvPr>
        </p:nvSpPr>
        <p:spPr>
          <a:ln/>
        </p:spPr>
        <p:txBody>
          <a:bodyPr/>
          <a:lstStyle>
            <a:lvl1pPr>
              <a:defRPr/>
            </a:lvl1pPr>
          </a:lstStyle>
          <a:p>
            <a:pPr>
              <a:defRPr/>
            </a:pPr>
            <a:fld id="{14DACDF9-F866-4762-ACE2-8F15B95B29EA}" type="datetime1">
              <a:rPr lang="zh-CN" altLang="en-US"/>
              <a:pPr>
                <a:defRPr/>
              </a:pPr>
              <a:t>2024/9/24</a:t>
            </a:fld>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7CB50F7D-A851-4061-993B-1C25F4BFD2EA}" type="slidenum">
              <a:rPr lang="en-US" altLang="zh-CN"/>
              <a:pPr>
                <a:defRPr/>
              </a:pPr>
              <a:t>‹#›</a:t>
            </a:fld>
            <a:endParaRPr lang="en-US" altLang="zh-CN"/>
          </a:p>
        </p:txBody>
      </p:sp>
    </p:spTree>
    <p:extLst>
      <p:ext uri="{BB962C8B-B14F-4D97-AF65-F5344CB8AC3E}">
        <p14:creationId xmlns:p14="http://schemas.microsoft.com/office/powerpoint/2010/main" val="2050389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fld id="{7563F64F-D5B6-49E6-BC54-8DD4555518D4}" type="datetime1">
              <a:rPr lang="zh-CN" altLang="en-US"/>
              <a:pPr>
                <a:defRPr/>
              </a:pPr>
              <a:t>2024/9/24</a:t>
            </a:fld>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a:ln/>
        </p:spPr>
        <p:txBody>
          <a:bodyPr/>
          <a:lstStyle>
            <a:lvl1pPr>
              <a:defRPr/>
            </a:lvl1pPr>
          </a:lstStyle>
          <a:p>
            <a:pPr>
              <a:defRPr/>
            </a:pPr>
            <a:fld id="{08BCF139-68B6-4672-B025-600C93EAC62D}" type="slidenum">
              <a:rPr lang="en-US" altLang="zh-CN"/>
              <a:pPr>
                <a:defRPr/>
              </a:pPr>
              <a:t>‹#›</a:t>
            </a:fld>
            <a:endParaRPr lang="en-US" altLang="zh-CN"/>
          </a:p>
        </p:txBody>
      </p:sp>
    </p:spTree>
    <p:extLst>
      <p:ext uri="{BB962C8B-B14F-4D97-AF65-F5344CB8AC3E}">
        <p14:creationId xmlns:p14="http://schemas.microsoft.com/office/powerpoint/2010/main" val="4150947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42" y="342900"/>
            <a:ext cx="2949575" cy="1200150"/>
          </a:xfrm>
        </p:spPr>
        <p:txBody>
          <a:bodyPr/>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740572"/>
            <a:ext cx="4629150" cy="36552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42" y="1543052"/>
            <a:ext cx="2949575" cy="2858691"/>
          </a:xfrm>
        </p:spPr>
        <p:txBody>
          <a:bodyPr/>
          <a:lstStyle>
            <a:lvl1pPr marL="0" indent="0">
              <a:buNone/>
              <a:defRPr sz="1600"/>
            </a:lvl1pPr>
            <a:lvl2pPr marL="457166" indent="0">
              <a:buNone/>
              <a:defRPr sz="1400"/>
            </a:lvl2pPr>
            <a:lvl3pPr marL="914333" indent="0">
              <a:buNone/>
              <a:defRPr sz="1200"/>
            </a:lvl3pPr>
            <a:lvl4pPr marL="1371498" indent="0">
              <a:buNone/>
              <a:defRPr sz="1000"/>
            </a:lvl4pPr>
            <a:lvl5pPr marL="1828664" indent="0">
              <a:buNone/>
              <a:defRPr sz="1000"/>
            </a:lvl5pPr>
            <a:lvl6pPr marL="2285829" indent="0">
              <a:buNone/>
              <a:defRPr sz="1000"/>
            </a:lvl6pPr>
            <a:lvl7pPr marL="2742995" indent="0">
              <a:buNone/>
              <a:defRPr sz="1000"/>
            </a:lvl7pPr>
            <a:lvl8pPr marL="3200160" indent="0">
              <a:buNone/>
              <a:defRPr sz="1000"/>
            </a:lvl8pPr>
            <a:lvl9pPr marL="3657326" indent="0">
              <a:buNone/>
              <a:defRPr sz="1000"/>
            </a:lvl9pPr>
          </a:lstStyle>
          <a:p>
            <a:pPr lvl="0"/>
            <a:r>
              <a:rPr lang="zh-CN" altLang="en-US"/>
              <a:t>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fld id="{C560F262-96AD-48A0-9E5A-0B7001439772}" type="datetime1">
              <a:rPr lang="zh-CN" altLang="en-US"/>
              <a:pPr>
                <a:defRPr/>
              </a:pPr>
              <a:t>2024/9/24</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9B81ECBB-29B2-4DE8-A32E-4532B4B60E45}" type="slidenum">
              <a:rPr lang="en-US" altLang="zh-CN"/>
              <a:pPr>
                <a:defRPr/>
              </a:pPr>
              <a:t>‹#›</a:t>
            </a:fld>
            <a:endParaRPr lang="en-US" altLang="zh-CN"/>
          </a:p>
        </p:txBody>
      </p:sp>
    </p:spTree>
    <p:extLst>
      <p:ext uri="{BB962C8B-B14F-4D97-AF65-F5344CB8AC3E}">
        <p14:creationId xmlns:p14="http://schemas.microsoft.com/office/powerpoint/2010/main" val="1825356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42" y="342900"/>
            <a:ext cx="2949575" cy="120015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740572"/>
            <a:ext cx="4629150" cy="3655219"/>
          </a:xfrm>
        </p:spPr>
        <p:txBody>
          <a:bodyPr/>
          <a:lstStyle>
            <a:lvl1pPr marL="0" indent="0">
              <a:buNone/>
              <a:defRPr sz="3200"/>
            </a:lvl1pPr>
            <a:lvl2pPr marL="457166" indent="0">
              <a:buNone/>
              <a:defRPr sz="2800"/>
            </a:lvl2pPr>
            <a:lvl3pPr marL="914333" indent="0">
              <a:buNone/>
              <a:defRPr sz="2400"/>
            </a:lvl3pPr>
            <a:lvl4pPr marL="1371498" indent="0">
              <a:buNone/>
              <a:defRPr sz="2000"/>
            </a:lvl4pPr>
            <a:lvl5pPr marL="1828664" indent="0">
              <a:buNone/>
              <a:defRPr sz="2000"/>
            </a:lvl5pPr>
            <a:lvl6pPr marL="2285829" indent="0">
              <a:buNone/>
              <a:defRPr sz="2000"/>
            </a:lvl6pPr>
            <a:lvl7pPr marL="2742995" indent="0">
              <a:buNone/>
              <a:defRPr sz="2000"/>
            </a:lvl7pPr>
            <a:lvl8pPr marL="3200160" indent="0">
              <a:buNone/>
              <a:defRPr sz="2000"/>
            </a:lvl8pPr>
            <a:lvl9pPr marL="3657326" indent="0">
              <a:buNone/>
              <a:defRPr sz="2000"/>
            </a:lvl9pPr>
          </a:lstStyle>
          <a:p>
            <a:pPr lvl="0"/>
            <a:endParaRPr lang="zh-CN" altLang="en-US" noProof="0"/>
          </a:p>
        </p:txBody>
      </p:sp>
      <p:sp>
        <p:nvSpPr>
          <p:cNvPr id="4" name="文本占位符 3"/>
          <p:cNvSpPr>
            <a:spLocks noGrp="1"/>
          </p:cNvSpPr>
          <p:nvPr>
            <p:ph type="body" sz="half" idx="2"/>
          </p:nvPr>
        </p:nvSpPr>
        <p:spPr>
          <a:xfrm>
            <a:off x="630242" y="1543052"/>
            <a:ext cx="2949575" cy="2858691"/>
          </a:xfrm>
        </p:spPr>
        <p:txBody>
          <a:bodyPr/>
          <a:lstStyle>
            <a:lvl1pPr marL="0" indent="0">
              <a:buNone/>
              <a:defRPr sz="1600"/>
            </a:lvl1pPr>
            <a:lvl2pPr marL="457166" indent="0">
              <a:buNone/>
              <a:defRPr sz="1400"/>
            </a:lvl2pPr>
            <a:lvl3pPr marL="914333" indent="0">
              <a:buNone/>
              <a:defRPr sz="1200"/>
            </a:lvl3pPr>
            <a:lvl4pPr marL="1371498" indent="0">
              <a:buNone/>
              <a:defRPr sz="1000"/>
            </a:lvl4pPr>
            <a:lvl5pPr marL="1828664" indent="0">
              <a:buNone/>
              <a:defRPr sz="1000"/>
            </a:lvl5pPr>
            <a:lvl6pPr marL="2285829" indent="0">
              <a:buNone/>
              <a:defRPr sz="1000"/>
            </a:lvl6pPr>
            <a:lvl7pPr marL="2742995" indent="0">
              <a:buNone/>
              <a:defRPr sz="1000"/>
            </a:lvl7pPr>
            <a:lvl8pPr marL="3200160" indent="0">
              <a:buNone/>
              <a:defRPr sz="1000"/>
            </a:lvl8pPr>
            <a:lvl9pPr marL="3657326" indent="0">
              <a:buNone/>
              <a:defRPr sz="1000"/>
            </a:lvl9pPr>
          </a:lstStyle>
          <a:p>
            <a:pPr lvl="0"/>
            <a:r>
              <a:rPr lang="zh-CN" altLang="en-US"/>
              <a:t>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fld id="{B0AC2752-2ADB-47DF-B3C5-08981F7FE904}" type="datetime1">
              <a:rPr lang="zh-CN" altLang="en-US"/>
              <a:pPr>
                <a:defRPr/>
              </a:pPr>
              <a:t>2024/9/24</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752FF9E3-E0FF-45E9-A3D3-3573C09FB6FB}" type="slidenum">
              <a:rPr lang="en-US" altLang="zh-CN"/>
              <a:pPr>
                <a:defRPr/>
              </a:pPr>
              <a:t>‹#›</a:t>
            </a:fld>
            <a:endParaRPr lang="en-US" altLang="zh-CN"/>
          </a:p>
        </p:txBody>
      </p:sp>
    </p:spTree>
    <p:extLst>
      <p:ext uri="{BB962C8B-B14F-4D97-AF65-F5344CB8AC3E}">
        <p14:creationId xmlns:p14="http://schemas.microsoft.com/office/powerpoint/2010/main" val="2234550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3.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39.xml"/><Relationship Id="rId2" Type="http://schemas.openxmlformats.org/officeDocument/2006/relationships/slideLayout" Target="../slideLayouts/slideLayout38.xml"/><Relationship Id="rId1" Type="http://schemas.openxmlformats.org/officeDocument/2006/relationships/slideLayout" Target="../slideLayouts/slideLayout37.xml"/><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42.xml"/><Relationship Id="rId2" Type="http://schemas.openxmlformats.org/officeDocument/2006/relationships/slideLayout" Target="../slideLayouts/slideLayout41.xml"/><Relationship Id="rId1" Type="http://schemas.openxmlformats.org/officeDocument/2006/relationships/slideLayout" Target="../slideLayouts/slideLayout40.xml"/><Relationship Id="rId4"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14300"/>
            <a:ext cx="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4" tIns="45717" rIns="91434" bIns="45717"/>
          <a:lstStyle/>
          <a:p>
            <a:endParaRPr lang="zh-CN" altLang="en-US"/>
          </a:p>
        </p:txBody>
      </p:sp>
      <p:sp>
        <p:nvSpPr>
          <p:cNvPr id="1027" name="Rectangle 3"/>
          <p:cNvSpPr>
            <a:spLocks noGrp="1" noChangeArrowheads="1"/>
          </p:cNvSpPr>
          <p:nvPr>
            <p:ph type="title"/>
          </p:nvPr>
        </p:nvSpPr>
        <p:spPr bwMode="auto">
          <a:xfrm>
            <a:off x="457200" y="91679"/>
            <a:ext cx="7543800"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4" tIns="45717" rIns="91434" bIns="45717" numCol="1" anchor="b" anchorCtr="0" compatLnSpc="1">
            <a:prstTxWarp prst="textNoShape">
              <a:avLst/>
            </a:prstTxWarp>
          </a:bodyPr>
          <a:lstStyle/>
          <a:p>
            <a:pPr lvl="0"/>
            <a:r>
              <a:rPr lang="zh-CN" altLang="zh-CN"/>
              <a:t>单击此处编辑母版标题样式</a:t>
            </a:r>
          </a:p>
        </p:txBody>
      </p:sp>
      <p:sp>
        <p:nvSpPr>
          <p:cNvPr id="1028" name="Rectangle 4"/>
          <p:cNvSpPr>
            <a:spLocks noGrp="1" noChangeArrowheads="1"/>
          </p:cNvSpPr>
          <p:nvPr>
            <p:ph type="body" idx="1"/>
          </p:nvPr>
        </p:nvSpPr>
        <p:spPr bwMode="auto">
          <a:xfrm>
            <a:off x="457200" y="1289450"/>
            <a:ext cx="8229600" cy="3308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4" tIns="45717" rIns="91434" bIns="45717"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29" name="Rectangle 5"/>
          <p:cNvSpPr>
            <a:spLocks noGrp="1" noChangeArrowheads="1"/>
          </p:cNvSpPr>
          <p:nvPr>
            <p:ph type="dt" sz="half" idx="2"/>
          </p:nvPr>
        </p:nvSpPr>
        <p:spPr bwMode="auto">
          <a:xfrm>
            <a:off x="457200" y="4686300"/>
            <a:ext cx="21336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4" tIns="45717" rIns="91434" bIns="45717" numCol="1" anchor="t" anchorCtr="0" compatLnSpc="1">
            <a:prstTxWarp prst="textNoShape">
              <a:avLst/>
            </a:prstTxWarp>
          </a:bodyPr>
          <a:lstStyle>
            <a:lvl1pPr eaLnBrk="1" hangingPunct="1">
              <a:buFont typeface="Arial" panose="020B0604020202020204" pitchFamily="34" charset="0"/>
              <a:buNone/>
              <a:defRPr sz="1000">
                <a:latin typeface="Arial" panose="020B0604020202020204" pitchFamily="34" charset="0"/>
              </a:defRPr>
            </a:lvl1pPr>
          </a:lstStyle>
          <a:p>
            <a:pPr>
              <a:defRPr/>
            </a:pPr>
            <a:fld id="{A6E5E09F-E472-41C4-B6C7-A7E3883FCDC8}" type="datetime1">
              <a:rPr lang="zh-CN" altLang="en-US"/>
              <a:pPr>
                <a:defRPr/>
              </a:pPr>
              <a:t>2024/9/24</a:t>
            </a:fld>
            <a:endParaRPr lang="en-US" altLang="zh-CN"/>
          </a:p>
        </p:txBody>
      </p:sp>
      <p:sp>
        <p:nvSpPr>
          <p:cNvPr id="1030" name="Rectangle 6"/>
          <p:cNvSpPr>
            <a:spLocks noGrp="1" noChangeArrowheads="1"/>
          </p:cNvSpPr>
          <p:nvPr>
            <p:ph type="ftr" sz="quarter" idx="3"/>
          </p:nvPr>
        </p:nvSpPr>
        <p:spPr bwMode="auto">
          <a:xfrm>
            <a:off x="3124200" y="4686300"/>
            <a:ext cx="28956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4" tIns="45717" rIns="91434" bIns="45717" numCol="1" anchor="t" anchorCtr="0" compatLnSpc="1">
            <a:prstTxWarp prst="textNoShape">
              <a:avLst/>
            </a:prstTxWarp>
          </a:bodyPr>
          <a:lstStyle>
            <a:lvl1pPr algn="ctr" eaLnBrk="1" hangingPunct="1">
              <a:buFont typeface="Arial" panose="020B0604020202020204" pitchFamily="34" charset="0"/>
              <a:buNone/>
              <a:defRPr sz="1000">
                <a:latin typeface="Arial" panose="020B0604020202020204" pitchFamily="34" charset="0"/>
              </a:defRPr>
            </a:lvl1pPr>
          </a:lstStyle>
          <a:p>
            <a:pPr>
              <a:defRPr/>
            </a:pPr>
            <a:endParaRPr lang="en-US" altLang="zh-CN"/>
          </a:p>
        </p:txBody>
      </p:sp>
      <p:sp>
        <p:nvSpPr>
          <p:cNvPr id="1031" name="Rectangle 7"/>
          <p:cNvSpPr>
            <a:spLocks noGrp="1" noChangeArrowheads="1"/>
          </p:cNvSpPr>
          <p:nvPr>
            <p:ph type="sldNum" sz="quarter" idx="4"/>
          </p:nvPr>
        </p:nvSpPr>
        <p:spPr bwMode="auto">
          <a:xfrm>
            <a:off x="6553200" y="4686300"/>
            <a:ext cx="21336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4" tIns="45717" rIns="91434" bIns="45717" numCol="1" anchor="t" anchorCtr="0" compatLnSpc="1">
            <a:prstTxWarp prst="textNoShape">
              <a:avLst/>
            </a:prstTxWarp>
          </a:bodyPr>
          <a:lstStyle>
            <a:lvl1pPr algn="r" eaLnBrk="1" hangingPunct="1">
              <a:buFont typeface="Arial" charset="0"/>
              <a:buNone/>
              <a:defRPr sz="1000"/>
            </a:lvl1pPr>
          </a:lstStyle>
          <a:p>
            <a:pPr>
              <a:defRPr/>
            </a:pPr>
            <a:fld id="{2D5AEFBC-2C48-488D-92EA-E24FD9D9E518}" type="slidenum">
              <a:rPr lang="en-US" altLang="zh-CN"/>
              <a:pPr>
                <a:defRPr/>
              </a:pPr>
              <a:t>‹#›</a:t>
            </a:fld>
            <a:endParaRPr lang="en-US" altLang="zh-CN"/>
          </a:p>
        </p:txBody>
      </p:sp>
      <p:grpSp>
        <p:nvGrpSpPr>
          <p:cNvPr id="1032" name="Group 8"/>
          <p:cNvGrpSpPr>
            <a:grpSpLocks/>
          </p:cNvGrpSpPr>
          <p:nvPr/>
        </p:nvGrpSpPr>
        <p:grpSpPr bwMode="auto">
          <a:xfrm>
            <a:off x="8153404" y="114300"/>
            <a:ext cx="792163" cy="971550"/>
            <a:chOff x="0" y="0"/>
            <a:chExt cx="528" cy="864"/>
          </a:xfrm>
        </p:grpSpPr>
        <p:sp>
          <p:nvSpPr>
            <p:cNvPr id="1033" name="Oval 9"/>
            <p:cNvSpPr>
              <a:spLocks noChangeArrowheads="1"/>
            </p:cNvSpPr>
            <p:nvPr/>
          </p:nvSpPr>
          <p:spPr bwMode="auto">
            <a:xfrm>
              <a:off x="0" y="0"/>
              <a:ext cx="80" cy="80"/>
            </a:xfrm>
            <a:prstGeom prst="ellipse">
              <a:avLst/>
            </a:prstGeom>
            <a:solidFill>
              <a:schemeClr val="tx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4" name="Oval 10"/>
            <p:cNvSpPr>
              <a:spLocks noChangeArrowheads="1"/>
            </p:cNvSpPr>
            <p:nvPr/>
          </p:nvSpPr>
          <p:spPr bwMode="auto">
            <a:xfrm>
              <a:off x="112" y="0"/>
              <a:ext cx="79" cy="80"/>
            </a:xfrm>
            <a:prstGeom prst="ellipse">
              <a:avLst/>
            </a:prstGeom>
            <a:solidFill>
              <a:schemeClr val="tx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5" name="Oval 11"/>
            <p:cNvSpPr>
              <a:spLocks noChangeArrowheads="1"/>
            </p:cNvSpPr>
            <p:nvPr/>
          </p:nvSpPr>
          <p:spPr bwMode="auto">
            <a:xfrm>
              <a:off x="224" y="0"/>
              <a:ext cx="76" cy="80"/>
            </a:xfrm>
            <a:prstGeom prst="ellipse">
              <a:avLst/>
            </a:prstGeom>
            <a:solidFill>
              <a:schemeClr val="tx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6" name="Oval 12"/>
            <p:cNvSpPr>
              <a:spLocks noChangeArrowheads="1"/>
            </p:cNvSpPr>
            <p:nvPr/>
          </p:nvSpPr>
          <p:spPr bwMode="auto">
            <a:xfrm>
              <a:off x="0" y="112"/>
              <a:ext cx="80" cy="77"/>
            </a:xfrm>
            <a:prstGeom prst="ellipse">
              <a:avLst/>
            </a:prstGeom>
            <a:solidFill>
              <a:schemeClr val="tx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7" name="Oval 13"/>
            <p:cNvSpPr>
              <a:spLocks noChangeArrowheads="1"/>
            </p:cNvSpPr>
            <p:nvPr/>
          </p:nvSpPr>
          <p:spPr bwMode="auto">
            <a:xfrm>
              <a:off x="112" y="112"/>
              <a:ext cx="79" cy="77"/>
            </a:xfrm>
            <a:prstGeom prst="ellipse">
              <a:avLst/>
            </a:prstGeom>
            <a:solidFill>
              <a:schemeClr val="tx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8" name="Oval 14"/>
            <p:cNvSpPr>
              <a:spLocks noChangeArrowheads="1"/>
            </p:cNvSpPr>
            <p:nvPr/>
          </p:nvSpPr>
          <p:spPr bwMode="auto">
            <a:xfrm>
              <a:off x="224" y="112"/>
              <a:ext cx="76" cy="77"/>
            </a:xfrm>
            <a:prstGeom prst="ellipse">
              <a:avLst/>
            </a:prstGeom>
            <a:solidFill>
              <a:schemeClr val="tx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9" name="Oval 15"/>
            <p:cNvSpPr>
              <a:spLocks noChangeArrowheads="1"/>
            </p:cNvSpPr>
            <p:nvPr/>
          </p:nvSpPr>
          <p:spPr bwMode="auto">
            <a:xfrm>
              <a:off x="336" y="112"/>
              <a:ext cx="76" cy="77"/>
            </a:xfrm>
            <a:prstGeom prst="ellipse">
              <a:avLst/>
            </a:pr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0" name="Oval 16"/>
            <p:cNvSpPr>
              <a:spLocks noChangeArrowheads="1"/>
            </p:cNvSpPr>
            <p:nvPr/>
          </p:nvSpPr>
          <p:spPr bwMode="auto">
            <a:xfrm>
              <a:off x="0" y="224"/>
              <a:ext cx="80" cy="76"/>
            </a:xfrm>
            <a:prstGeom prst="ellipse">
              <a:avLst/>
            </a:prstGeom>
            <a:solidFill>
              <a:schemeClr val="tx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1" name="Oval 17"/>
            <p:cNvSpPr>
              <a:spLocks noChangeArrowheads="1"/>
            </p:cNvSpPr>
            <p:nvPr/>
          </p:nvSpPr>
          <p:spPr bwMode="auto">
            <a:xfrm>
              <a:off x="112" y="224"/>
              <a:ext cx="79" cy="76"/>
            </a:xfrm>
            <a:prstGeom prst="ellipse">
              <a:avLst/>
            </a:prstGeom>
            <a:solidFill>
              <a:schemeClr val="tx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2" name="Oval 18"/>
            <p:cNvSpPr>
              <a:spLocks noChangeArrowheads="1"/>
            </p:cNvSpPr>
            <p:nvPr/>
          </p:nvSpPr>
          <p:spPr bwMode="auto">
            <a:xfrm>
              <a:off x="224" y="224"/>
              <a:ext cx="76" cy="76"/>
            </a:xfrm>
            <a:prstGeom prst="ellipse">
              <a:avLst/>
            </a:pr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3" name="Oval 19"/>
            <p:cNvSpPr>
              <a:spLocks noChangeArrowheads="1"/>
            </p:cNvSpPr>
            <p:nvPr/>
          </p:nvSpPr>
          <p:spPr bwMode="auto">
            <a:xfrm>
              <a:off x="336" y="224"/>
              <a:ext cx="76" cy="76"/>
            </a:xfrm>
            <a:prstGeom prst="ellipse">
              <a:avLst/>
            </a:pr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4" name="Oval 20"/>
            <p:cNvSpPr>
              <a:spLocks noChangeArrowheads="1"/>
            </p:cNvSpPr>
            <p:nvPr/>
          </p:nvSpPr>
          <p:spPr bwMode="auto">
            <a:xfrm>
              <a:off x="448" y="224"/>
              <a:ext cx="80" cy="76"/>
            </a:xfrm>
            <a:prstGeom prst="ellipse">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5" name="Oval 21"/>
            <p:cNvSpPr>
              <a:spLocks noChangeArrowheads="1"/>
            </p:cNvSpPr>
            <p:nvPr/>
          </p:nvSpPr>
          <p:spPr bwMode="auto">
            <a:xfrm>
              <a:off x="0" y="336"/>
              <a:ext cx="80" cy="80"/>
            </a:xfrm>
            <a:prstGeom prst="ellipse">
              <a:avLst/>
            </a:prstGeom>
            <a:solidFill>
              <a:schemeClr val="tx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6" name="Oval 22"/>
            <p:cNvSpPr>
              <a:spLocks noChangeArrowheads="1"/>
            </p:cNvSpPr>
            <p:nvPr/>
          </p:nvSpPr>
          <p:spPr bwMode="auto">
            <a:xfrm>
              <a:off x="112" y="336"/>
              <a:ext cx="79" cy="80"/>
            </a:xfrm>
            <a:prstGeom prst="ellipse">
              <a:avLst/>
            </a:pr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7" name="Oval 23"/>
            <p:cNvSpPr>
              <a:spLocks noChangeArrowheads="1"/>
            </p:cNvSpPr>
            <p:nvPr/>
          </p:nvSpPr>
          <p:spPr bwMode="auto">
            <a:xfrm>
              <a:off x="224" y="336"/>
              <a:ext cx="76" cy="80"/>
            </a:xfrm>
            <a:prstGeom prst="ellipse">
              <a:avLst/>
            </a:pr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8" name="Oval 24"/>
            <p:cNvSpPr>
              <a:spLocks noChangeArrowheads="1"/>
            </p:cNvSpPr>
            <p:nvPr/>
          </p:nvSpPr>
          <p:spPr bwMode="auto">
            <a:xfrm>
              <a:off x="336" y="336"/>
              <a:ext cx="76" cy="80"/>
            </a:xfrm>
            <a:prstGeom prst="ellipse">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9" name="Oval 25"/>
            <p:cNvSpPr>
              <a:spLocks noChangeArrowheads="1"/>
            </p:cNvSpPr>
            <p:nvPr/>
          </p:nvSpPr>
          <p:spPr bwMode="auto">
            <a:xfrm>
              <a:off x="0" y="448"/>
              <a:ext cx="80" cy="80"/>
            </a:xfrm>
            <a:prstGeom prst="ellipse">
              <a:avLst/>
            </a:pr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0" name="Oval 26"/>
            <p:cNvSpPr>
              <a:spLocks noChangeArrowheads="1"/>
            </p:cNvSpPr>
            <p:nvPr/>
          </p:nvSpPr>
          <p:spPr bwMode="auto">
            <a:xfrm>
              <a:off x="112" y="448"/>
              <a:ext cx="79" cy="80"/>
            </a:xfrm>
            <a:prstGeom prst="ellipse">
              <a:avLst/>
            </a:pr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1" name="Oval 27"/>
            <p:cNvSpPr>
              <a:spLocks noChangeArrowheads="1"/>
            </p:cNvSpPr>
            <p:nvPr/>
          </p:nvSpPr>
          <p:spPr bwMode="auto">
            <a:xfrm>
              <a:off x="224" y="448"/>
              <a:ext cx="76" cy="80"/>
            </a:xfrm>
            <a:prstGeom prst="ellipse">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2" name="Oval 28"/>
            <p:cNvSpPr>
              <a:spLocks noChangeArrowheads="1"/>
            </p:cNvSpPr>
            <p:nvPr/>
          </p:nvSpPr>
          <p:spPr bwMode="auto">
            <a:xfrm>
              <a:off x="336" y="448"/>
              <a:ext cx="76" cy="80"/>
            </a:xfrm>
            <a:prstGeom prst="ellipse">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3" name="Oval 29"/>
            <p:cNvSpPr>
              <a:spLocks noChangeArrowheads="1"/>
            </p:cNvSpPr>
            <p:nvPr/>
          </p:nvSpPr>
          <p:spPr bwMode="auto">
            <a:xfrm>
              <a:off x="448" y="448"/>
              <a:ext cx="80" cy="80"/>
            </a:xfrm>
            <a:prstGeom prst="ellipse">
              <a:avLst/>
            </a:prstGeom>
            <a:solidFill>
              <a:schemeClr val="fo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4" name="Oval 30"/>
            <p:cNvSpPr>
              <a:spLocks noChangeArrowheads="1"/>
            </p:cNvSpPr>
            <p:nvPr/>
          </p:nvSpPr>
          <p:spPr bwMode="auto">
            <a:xfrm>
              <a:off x="0" y="560"/>
              <a:ext cx="80" cy="79"/>
            </a:xfrm>
            <a:prstGeom prst="ellipse">
              <a:avLst/>
            </a:pr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5" name="Oval 31"/>
            <p:cNvSpPr>
              <a:spLocks noChangeArrowheads="1"/>
            </p:cNvSpPr>
            <p:nvPr/>
          </p:nvSpPr>
          <p:spPr bwMode="auto">
            <a:xfrm>
              <a:off x="112" y="560"/>
              <a:ext cx="79" cy="79"/>
            </a:xfrm>
            <a:prstGeom prst="ellipse">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6" name="Oval 32"/>
            <p:cNvSpPr>
              <a:spLocks noChangeArrowheads="1"/>
            </p:cNvSpPr>
            <p:nvPr/>
          </p:nvSpPr>
          <p:spPr bwMode="auto">
            <a:xfrm>
              <a:off x="224" y="560"/>
              <a:ext cx="76" cy="79"/>
            </a:xfrm>
            <a:prstGeom prst="ellipse">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7" name="Oval 33"/>
            <p:cNvSpPr>
              <a:spLocks noChangeArrowheads="1"/>
            </p:cNvSpPr>
            <p:nvPr/>
          </p:nvSpPr>
          <p:spPr bwMode="auto">
            <a:xfrm>
              <a:off x="336" y="560"/>
              <a:ext cx="76" cy="79"/>
            </a:xfrm>
            <a:prstGeom prst="ellipse">
              <a:avLst/>
            </a:prstGeom>
            <a:solidFill>
              <a:schemeClr val="fo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8" name="Oval 34"/>
            <p:cNvSpPr>
              <a:spLocks noChangeArrowheads="1"/>
            </p:cNvSpPr>
            <p:nvPr/>
          </p:nvSpPr>
          <p:spPr bwMode="auto">
            <a:xfrm>
              <a:off x="0" y="672"/>
              <a:ext cx="80" cy="76"/>
            </a:xfrm>
            <a:prstGeom prst="ellipse">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9" name="Oval 35"/>
            <p:cNvSpPr>
              <a:spLocks noChangeArrowheads="1"/>
            </p:cNvSpPr>
            <p:nvPr/>
          </p:nvSpPr>
          <p:spPr bwMode="auto">
            <a:xfrm>
              <a:off x="112" y="672"/>
              <a:ext cx="79" cy="76"/>
            </a:xfrm>
            <a:prstGeom prst="ellipse">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60" name="Oval 36"/>
            <p:cNvSpPr>
              <a:spLocks noChangeArrowheads="1"/>
            </p:cNvSpPr>
            <p:nvPr/>
          </p:nvSpPr>
          <p:spPr bwMode="auto">
            <a:xfrm>
              <a:off x="224" y="672"/>
              <a:ext cx="76" cy="76"/>
            </a:xfrm>
            <a:prstGeom prst="ellipse">
              <a:avLst/>
            </a:prstGeom>
            <a:solidFill>
              <a:schemeClr val="fo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61" name="Oval 37"/>
            <p:cNvSpPr>
              <a:spLocks noChangeArrowheads="1"/>
            </p:cNvSpPr>
            <p:nvPr/>
          </p:nvSpPr>
          <p:spPr bwMode="auto">
            <a:xfrm>
              <a:off x="336" y="672"/>
              <a:ext cx="76" cy="76"/>
            </a:xfrm>
            <a:prstGeom prst="ellipse">
              <a:avLst/>
            </a:prstGeom>
            <a:solidFill>
              <a:schemeClr val="fo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62" name="Oval 38"/>
            <p:cNvSpPr>
              <a:spLocks noChangeArrowheads="1"/>
            </p:cNvSpPr>
            <p:nvPr/>
          </p:nvSpPr>
          <p:spPr bwMode="auto">
            <a:xfrm>
              <a:off x="112" y="784"/>
              <a:ext cx="79" cy="80"/>
            </a:xfrm>
            <a:prstGeom prst="ellipse">
              <a:avLst/>
            </a:prstGeom>
            <a:solidFill>
              <a:schemeClr val="fo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63" name="Oval 39"/>
            <p:cNvSpPr>
              <a:spLocks noChangeArrowheads="1"/>
            </p:cNvSpPr>
            <p:nvPr/>
          </p:nvSpPr>
          <p:spPr bwMode="auto">
            <a:xfrm>
              <a:off x="336" y="784"/>
              <a:ext cx="76" cy="80"/>
            </a:xfrm>
            <a:prstGeom prst="ellipse">
              <a:avLst/>
            </a:prstGeom>
            <a:solidFill>
              <a:schemeClr val="fo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grpSp>
    </p:spTree>
  </p:cSld>
  <p:clrMap bg1="lt1" tx1="dk1" bg2="lt2" tx2="dk2" accent1="accent1" accent2="accent2" accent3="accent3" accent4="accent4" accent5="accent5" accent6="accent6" hlink="hlink" folHlink="folHlink"/>
  <p:sldLayoutIdLst>
    <p:sldLayoutId id="2147484115" r:id="rId1"/>
    <p:sldLayoutId id="2147484088" r:id="rId2"/>
    <p:sldLayoutId id="2147484089" r:id="rId3"/>
    <p:sldLayoutId id="2147484090" r:id="rId4"/>
    <p:sldLayoutId id="2147484091" r:id="rId5"/>
    <p:sldLayoutId id="2147484092" r:id="rId6"/>
    <p:sldLayoutId id="2147484093" r:id="rId7"/>
    <p:sldLayoutId id="2147484094" r:id="rId8"/>
    <p:sldLayoutId id="2147484095" r:id="rId9"/>
    <p:sldLayoutId id="2147484096" r:id="rId10"/>
    <p:sldLayoutId id="2147484097" r:id="rId11"/>
  </p:sldLayoutIdLst>
  <p:txStyles>
    <p:titleStyle>
      <a:lvl1pPr algn="l" rtl="0" eaLnBrk="0" fontAlgn="base" hangingPunct="0">
        <a:spcBef>
          <a:spcPct val="0"/>
        </a:spcBef>
        <a:spcAft>
          <a:spcPct val="0"/>
        </a:spcAft>
        <a:defRPr sz="3600" b="1" kern="1200">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600" b="1">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600" b="1">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600" b="1">
          <a:solidFill>
            <a:schemeClr val="tx2"/>
          </a:solidFill>
          <a:latin typeface="Arial" panose="020B0604020202020204" pitchFamily="34" charset="0"/>
          <a:ea typeface="宋体" panose="02010600030101010101" pitchFamily="2" charset="-122"/>
        </a:defRPr>
      </a:lvl5pPr>
      <a:lvl6pPr marL="457166" algn="l" rtl="0" fontAlgn="base">
        <a:spcBef>
          <a:spcPct val="0"/>
        </a:spcBef>
        <a:spcAft>
          <a:spcPct val="0"/>
        </a:spcAft>
        <a:defRPr sz="3600" b="1">
          <a:solidFill>
            <a:schemeClr val="tx2"/>
          </a:solidFill>
          <a:latin typeface="Arial" panose="020B0604020202020204" pitchFamily="34" charset="0"/>
          <a:ea typeface="宋体" panose="02010600030101010101" pitchFamily="2" charset="-122"/>
        </a:defRPr>
      </a:lvl6pPr>
      <a:lvl7pPr marL="914333" algn="l" rtl="0" fontAlgn="base">
        <a:spcBef>
          <a:spcPct val="0"/>
        </a:spcBef>
        <a:spcAft>
          <a:spcPct val="0"/>
        </a:spcAft>
        <a:defRPr sz="3600" b="1">
          <a:solidFill>
            <a:schemeClr val="tx2"/>
          </a:solidFill>
          <a:latin typeface="Arial" panose="020B0604020202020204" pitchFamily="34" charset="0"/>
          <a:ea typeface="宋体" panose="02010600030101010101" pitchFamily="2" charset="-122"/>
        </a:defRPr>
      </a:lvl7pPr>
      <a:lvl8pPr marL="1371498" algn="l" rtl="0" fontAlgn="base">
        <a:spcBef>
          <a:spcPct val="0"/>
        </a:spcBef>
        <a:spcAft>
          <a:spcPct val="0"/>
        </a:spcAft>
        <a:defRPr sz="3600" b="1">
          <a:solidFill>
            <a:schemeClr val="tx2"/>
          </a:solidFill>
          <a:latin typeface="Arial" panose="020B0604020202020204" pitchFamily="34" charset="0"/>
          <a:ea typeface="宋体" panose="02010600030101010101" pitchFamily="2" charset="-122"/>
        </a:defRPr>
      </a:lvl8pPr>
      <a:lvl9pPr marL="1828664" algn="l" rtl="0" fontAlgn="base">
        <a:spcBef>
          <a:spcPct val="0"/>
        </a:spcBef>
        <a:spcAft>
          <a:spcPct val="0"/>
        </a:spcAft>
        <a:defRPr sz="3600" b="1">
          <a:solidFill>
            <a:schemeClr val="tx2"/>
          </a:solidFill>
          <a:latin typeface="Arial" panose="020B0604020202020204" pitchFamily="34" charset="0"/>
          <a:ea typeface="宋体" panose="02010600030101010101" pitchFamily="2" charset="-122"/>
        </a:defRPr>
      </a:lvl9pPr>
    </p:titleStyle>
    <p:bodyStyle>
      <a:lvl1pPr marL="342875" indent="-342875" algn="l" rtl="0" eaLnBrk="0" fontAlgn="base" hangingPunct="0">
        <a:spcBef>
          <a:spcPct val="20000"/>
        </a:spcBef>
        <a:spcAft>
          <a:spcPct val="0"/>
        </a:spcAft>
        <a:buClr>
          <a:schemeClr val="tx2"/>
        </a:buClr>
        <a:buSzPct val="70000"/>
        <a:buFont typeface="Wingdings" pitchFamily="2" charset="2"/>
        <a:buChar char="l"/>
        <a:defRPr sz="2400" kern="1200">
          <a:solidFill>
            <a:schemeClr val="tx1"/>
          </a:solidFill>
          <a:latin typeface="+mn-lt"/>
          <a:ea typeface="+mn-ea"/>
          <a:cs typeface="+mn-cs"/>
        </a:defRPr>
      </a:lvl1pPr>
      <a:lvl2pPr marL="692099" indent="-347636" algn="l" rtl="0" eaLnBrk="0" fontAlgn="base" hangingPunct="0">
        <a:spcBef>
          <a:spcPct val="20000"/>
        </a:spcBef>
        <a:spcAft>
          <a:spcPct val="0"/>
        </a:spcAft>
        <a:buClr>
          <a:schemeClr val="accent2"/>
        </a:buClr>
        <a:buSzPct val="70000"/>
        <a:buFont typeface="Wingdings" pitchFamily="2" charset="2"/>
        <a:buChar char="l"/>
        <a:defRPr sz="2000" kern="1200">
          <a:solidFill>
            <a:schemeClr val="tx1"/>
          </a:solidFill>
          <a:latin typeface="+mn-lt"/>
          <a:ea typeface="+mn-ea"/>
          <a:cs typeface="+mn-cs"/>
        </a:defRPr>
      </a:lvl2pPr>
      <a:lvl3pPr marL="987353" indent="-293667" algn="l" rtl="0" eaLnBrk="0" fontAlgn="base" hangingPunct="0">
        <a:spcBef>
          <a:spcPct val="20000"/>
        </a:spcBef>
        <a:spcAft>
          <a:spcPct val="0"/>
        </a:spcAft>
        <a:buClr>
          <a:schemeClr val="accent1"/>
        </a:buClr>
        <a:buSzPct val="70000"/>
        <a:buFont typeface="Wingdings" pitchFamily="2" charset="2"/>
        <a:buChar char="l"/>
        <a:defRPr kern="1200">
          <a:solidFill>
            <a:schemeClr val="tx1"/>
          </a:solidFill>
          <a:latin typeface="+mn-lt"/>
          <a:ea typeface="+mn-ea"/>
          <a:cs typeface="+mn-cs"/>
        </a:defRPr>
      </a:lvl3pPr>
      <a:lvl4pPr marL="1281017" indent="-292079" algn="l" rtl="0" eaLnBrk="0" fontAlgn="base" hangingPunct="0">
        <a:spcBef>
          <a:spcPct val="20000"/>
        </a:spcBef>
        <a:spcAft>
          <a:spcPct val="0"/>
        </a:spcAft>
        <a:buClr>
          <a:schemeClr val="tx2"/>
        </a:buClr>
        <a:buSzPct val="75000"/>
        <a:buFont typeface="Wingdings" pitchFamily="2" charset="2"/>
        <a:buChar char="§"/>
        <a:defRPr sz="1600" kern="1200">
          <a:solidFill>
            <a:schemeClr val="tx1"/>
          </a:solidFill>
          <a:latin typeface="+mn-lt"/>
          <a:ea typeface="+mn-ea"/>
          <a:cs typeface="+mn-cs"/>
        </a:defRPr>
      </a:lvl4pPr>
      <a:lvl5pPr marL="1598493" indent="-315889" algn="l" rtl="0" eaLnBrk="0" fontAlgn="base" hangingPunct="0">
        <a:spcBef>
          <a:spcPct val="20000"/>
        </a:spcBef>
        <a:spcAft>
          <a:spcPct val="0"/>
        </a:spcAft>
        <a:buClr>
          <a:schemeClr val="folHlink"/>
        </a:buClr>
        <a:buSzPct val="80000"/>
        <a:buFont typeface="Wingdings" pitchFamily="2" charset="2"/>
        <a:buChar char="§"/>
        <a:defRPr sz="1600" kern="1200">
          <a:solidFill>
            <a:schemeClr val="tx1"/>
          </a:solidFill>
          <a:latin typeface="+mn-lt"/>
          <a:ea typeface="+mn-ea"/>
          <a:cs typeface="+mn-cs"/>
        </a:defRPr>
      </a:lvl5pPr>
      <a:lvl6pPr marL="2514411" indent="-228582" algn="l" defTabSz="91433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78" indent="-228582" algn="l" defTabSz="91433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44" indent="-228582" algn="l" defTabSz="91433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09" indent="-228582" algn="l" defTabSz="91433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33" rtl="0" eaLnBrk="1" latinLnBrk="0" hangingPunct="1">
        <a:defRPr sz="1800" kern="1200">
          <a:solidFill>
            <a:schemeClr val="tx1"/>
          </a:solidFill>
          <a:latin typeface="+mn-lt"/>
          <a:ea typeface="+mn-ea"/>
          <a:cs typeface="+mn-cs"/>
        </a:defRPr>
      </a:lvl1pPr>
      <a:lvl2pPr marL="457166" algn="l" defTabSz="914333" rtl="0" eaLnBrk="1" latinLnBrk="0" hangingPunct="1">
        <a:defRPr sz="1800" kern="1200">
          <a:solidFill>
            <a:schemeClr val="tx1"/>
          </a:solidFill>
          <a:latin typeface="+mn-lt"/>
          <a:ea typeface="+mn-ea"/>
          <a:cs typeface="+mn-cs"/>
        </a:defRPr>
      </a:lvl2pPr>
      <a:lvl3pPr marL="914333" algn="l" defTabSz="914333" rtl="0" eaLnBrk="1" latinLnBrk="0" hangingPunct="1">
        <a:defRPr sz="1800" kern="1200">
          <a:solidFill>
            <a:schemeClr val="tx1"/>
          </a:solidFill>
          <a:latin typeface="+mn-lt"/>
          <a:ea typeface="+mn-ea"/>
          <a:cs typeface="+mn-cs"/>
        </a:defRPr>
      </a:lvl3pPr>
      <a:lvl4pPr marL="1371498" algn="l" defTabSz="914333" rtl="0" eaLnBrk="1" latinLnBrk="0" hangingPunct="1">
        <a:defRPr sz="1800" kern="1200">
          <a:solidFill>
            <a:schemeClr val="tx1"/>
          </a:solidFill>
          <a:latin typeface="+mn-lt"/>
          <a:ea typeface="+mn-ea"/>
          <a:cs typeface="+mn-cs"/>
        </a:defRPr>
      </a:lvl4pPr>
      <a:lvl5pPr marL="1828664" algn="l" defTabSz="914333" rtl="0" eaLnBrk="1" latinLnBrk="0" hangingPunct="1">
        <a:defRPr sz="1800" kern="1200">
          <a:solidFill>
            <a:schemeClr val="tx1"/>
          </a:solidFill>
          <a:latin typeface="+mn-lt"/>
          <a:ea typeface="+mn-ea"/>
          <a:cs typeface="+mn-cs"/>
        </a:defRPr>
      </a:lvl5pPr>
      <a:lvl6pPr marL="2285829" algn="l" defTabSz="914333" rtl="0" eaLnBrk="1" latinLnBrk="0" hangingPunct="1">
        <a:defRPr sz="1800" kern="1200">
          <a:solidFill>
            <a:schemeClr val="tx1"/>
          </a:solidFill>
          <a:latin typeface="+mn-lt"/>
          <a:ea typeface="+mn-ea"/>
          <a:cs typeface="+mn-cs"/>
        </a:defRPr>
      </a:lvl6pPr>
      <a:lvl7pPr marL="2742995" algn="l" defTabSz="914333" rtl="0" eaLnBrk="1" latinLnBrk="0" hangingPunct="1">
        <a:defRPr sz="1800" kern="1200">
          <a:solidFill>
            <a:schemeClr val="tx1"/>
          </a:solidFill>
          <a:latin typeface="+mn-lt"/>
          <a:ea typeface="+mn-ea"/>
          <a:cs typeface="+mn-cs"/>
        </a:defRPr>
      </a:lvl7pPr>
      <a:lvl8pPr marL="3200160" algn="l" defTabSz="914333" rtl="0" eaLnBrk="1" latinLnBrk="0" hangingPunct="1">
        <a:defRPr sz="1800" kern="1200">
          <a:solidFill>
            <a:schemeClr val="tx1"/>
          </a:solidFill>
          <a:latin typeface="+mn-lt"/>
          <a:ea typeface="+mn-ea"/>
          <a:cs typeface="+mn-cs"/>
        </a:defRPr>
      </a:lvl8pPr>
      <a:lvl9pPr marL="3657326" algn="l" defTabSz="91433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074" name="矩形 9"/>
          <p:cNvSpPr>
            <a:spLocks noChangeArrowheads="1"/>
          </p:cNvSpPr>
          <p:nvPr/>
        </p:nvSpPr>
        <p:spPr bwMode="auto">
          <a:xfrm>
            <a:off x="0" y="3"/>
            <a:ext cx="9144000" cy="770335"/>
          </a:xfrm>
          <a:prstGeom prst="rect">
            <a:avLst/>
          </a:prstGeom>
          <a:solidFill>
            <a:srgbClr val="1C254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defRPr/>
            </a:pPr>
            <a:endParaRPr lang="zh-CN" altLang="en-US" sz="1300">
              <a:solidFill>
                <a:srgbClr val="FFFFFF"/>
              </a:solidFill>
            </a:endParaRPr>
          </a:p>
        </p:txBody>
      </p:sp>
      <p:sp>
        <p:nvSpPr>
          <p:cNvPr id="2051" name="KSO_BT1"/>
          <p:cNvSpPr>
            <a:spLocks noGrp="1" noChangeArrowheads="1"/>
          </p:cNvSpPr>
          <p:nvPr>
            <p:ph type="title"/>
          </p:nvPr>
        </p:nvSpPr>
        <p:spPr bwMode="auto">
          <a:xfrm>
            <a:off x="1316040" y="117876"/>
            <a:ext cx="7377112" cy="525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b" anchorCtr="0" compatLnSpc="1">
            <a:prstTxWarp prst="textNoShape">
              <a:avLst/>
            </a:prstTxWarp>
          </a:bodyPr>
          <a:lstStyle/>
          <a:p>
            <a:pPr lvl="0"/>
            <a:r>
              <a:rPr lang="zh-CN" altLang="zh-CN"/>
              <a:t>单击此处编辑母版标题样式</a:t>
            </a:r>
          </a:p>
        </p:txBody>
      </p:sp>
      <p:sp>
        <p:nvSpPr>
          <p:cNvPr id="3076" name="KSO_FD"/>
          <p:cNvSpPr>
            <a:spLocks noGrp="1" noChangeArrowheads="1"/>
          </p:cNvSpPr>
          <p:nvPr>
            <p:ph type="dt" sz="half" idx="2"/>
          </p:nvPr>
        </p:nvSpPr>
        <p:spPr bwMode="auto">
          <a:xfrm>
            <a:off x="628650" y="4767264"/>
            <a:ext cx="2057400"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ctr" anchorCtr="0" compatLnSpc="1">
            <a:prstTxWarp prst="textNoShape">
              <a:avLst/>
            </a:prstTxWarp>
          </a:bodyPr>
          <a:lstStyle>
            <a:lvl1pPr eaLnBrk="0" hangingPunct="0">
              <a:buFont typeface="Arial" panose="020B0604020202020204" pitchFamily="34" charset="0"/>
              <a:buNone/>
              <a:defRPr sz="1000">
                <a:solidFill>
                  <a:srgbClr val="9D9D9D"/>
                </a:solidFill>
                <a:latin typeface="Arial" panose="020B0604020202020204" pitchFamily="34" charset="0"/>
              </a:defRPr>
            </a:lvl1pPr>
          </a:lstStyle>
          <a:p>
            <a:pPr>
              <a:defRPr/>
            </a:pPr>
            <a:fld id="{B00E4B8E-367B-45D7-BEFD-E725F4BF9B03}" type="datetime1">
              <a:rPr lang="zh-CN" altLang="en-US"/>
              <a:pPr>
                <a:defRPr/>
              </a:pPr>
              <a:t>2024/9/24</a:t>
            </a:fld>
            <a:endParaRPr lang="en-US" altLang="zh-CN"/>
          </a:p>
        </p:txBody>
      </p:sp>
      <p:sp>
        <p:nvSpPr>
          <p:cNvPr id="3077" name="KSO_FT"/>
          <p:cNvSpPr>
            <a:spLocks noGrp="1" noChangeArrowheads="1"/>
          </p:cNvSpPr>
          <p:nvPr>
            <p:ph type="ftr" sz="quarter" idx="3"/>
          </p:nvPr>
        </p:nvSpPr>
        <p:spPr bwMode="auto">
          <a:xfrm>
            <a:off x="3028950" y="4767264"/>
            <a:ext cx="3086100"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ctr" anchorCtr="0" compatLnSpc="1">
            <a:prstTxWarp prst="textNoShape">
              <a:avLst/>
            </a:prstTxWarp>
          </a:bodyPr>
          <a:lstStyle>
            <a:lvl1pPr algn="ctr" eaLnBrk="0" hangingPunct="0">
              <a:buFont typeface="Arial" panose="020B0604020202020204" pitchFamily="34" charset="0"/>
              <a:buNone/>
              <a:defRPr sz="1000">
                <a:solidFill>
                  <a:srgbClr val="9D9D9D"/>
                </a:solidFill>
                <a:latin typeface="Arial" panose="020B0604020202020204" pitchFamily="34" charset="0"/>
              </a:defRPr>
            </a:lvl1pPr>
          </a:lstStyle>
          <a:p>
            <a:pPr>
              <a:defRPr/>
            </a:pPr>
            <a:endParaRPr lang="en-US" altLang="zh-CN"/>
          </a:p>
        </p:txBody>
      </p:sp>
      <p:sp>
        <p:nvSpPr>
          <p:cNvPr id="3078" name="KSO_FN"/>
          <p:cNvSpPr>
            <a:spLocks noGrp="1" noChangeArrowheads="1"/>
          </p:cNvSpPr>
          <p:nvPr>
            <p:ph type="sldNum" sz="quarter" idx="4"/>
          </p:nvPr>
        </p:nvSpPr>
        <p:spPr bwMode="auto">
          <a:xfrm>
            <a:off x="6457950" y="4767264"/>
            <a:ext cx="2057400"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ctr" anchorCtr="0" compatLnSpc="1">
            <a:prstTxWarp prst="textNoShape">
              <a:avLst/>
            </a:prstTxWarp>
          </a:bodyPr>
          <a:lstStyle>
            <a:lvl1pPr algn="r">
              <a:buFont typeface="Arial" charset="0"/>
              <a:buNone/>
              <a:defRPr sz="1000">
                <a:solidFill>
                  <a:srgbClr val="9D9D9D"/>
                </a:solidFill>
              </a:defRPr>
            </a:lvl1pPr>
          </a:lstStyle>
          <a:p>
            <a:pPr>
              <a:defRPr/>
            </a:pPr>
            <a:fld id="{A4E58F80-51E8-4206-A00B-74ABC497FA47}" type="slidenum">
              <a:rPr lang="zh-CN" altLang="en-US"/>
              <a:pPr>
                <a:defRPr/>
              </a:pPr>
              <a:t>‹#›</a:t>
            </a:fld>
            <a:endParaRPr lang="en-US" altLang="zh-CN"/>
          </a:p>
        </p:txBody>
      </p:sp>
      <p:sp>
        <p:nvSpPr>
          <p:cNvPr id="2055" name="KSO_BC1"/>
          <p:cNvSpPr>
            <a:spLocks noGrp="1" noChangeArrowheads="1"/>
          </p:cNvSpPr>
          <p:nvPr>
            <p:ph type="body" idx="1"/>
          </p:nvPr>
        </p:nvSpPr>
        <p:spPr bwMode="auto">
          <a:xfrm>
            <a:off x="514350" y="903686"/>
            <a:ext cx="8097838" cy="3789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t" anchorCtr="0" compatLnSpc="1">
            <a:prstTxWarp prst="textNoShape">
              <a:avLst/>
            </a:prstTxWarp>
          </a:bodyPr>
          <a:lstStyle/>
          <a:p>
            <a:pPr lvl="0"/>
            <a:r>
              <a:rPr lang="zh-CN" altLang="zh-CN"/>
              <a:t>单击此处编辑母版文本样式</a:t>
            </a:r>
          </a:p>
          <a:p>
            <a:pPr lvl="1"/>
            <a:r>
              <a:rPr lang="zh-CN" altLang="zh-CN"/>
              <a:t>第二级</a:t>
            </a:r>
          </a:p>
        </p:txBody>
      </p:sp>
      <p:sp>
        <p:nvSpPr>
          <p:cNvPr id="2056" name="矩形 11"/>
          <p:cNvSpPr>
            <a:spLocks/>
          </p:cNvSpPr>
          <p:nvPr/>
        </p:nvSpPr>
        <p:spPr bwMode="auto">
          <a:xfrm>
            <a:off x="463552" y="-8335"/>
            <a:ext cx="776288" cy="778670"/>
          </a:xfrm>
          <a:custGeom>
            <a:avLst/>
            <a:gdLst>
              <a:gd name="T0" fmla="*/ 0 w 9078591"/>
              <a:gd name="T1" fmla="*/ 0 h 6871252"/>
              <a:gd name="T2" fmla="*/ 26 w 9078591"/>
              <a:gd name="T3" fmla="*/ 0 h 6871252"/>
              <a:gd name="T4" fmla="*/ 41 w 9078591"/>
              <a:gd name="T5" fmla="*/ 541 h 6871252"/>
              <a:gd name="T6" fmla="*/ 0 w 9078591"/>
              <a:gd name="T7" fmla="*/ 540 h 6871252"/>
              <a:gd name="T8" fmla="*/ 0 w 9078591"/>
              <a:gd name="T9" fmla="*/ 0 h 68712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78591" h="6871252">
                <a:moveTo>
                  <a:pt x="0" y="0"/>
                </a:moveTo>
                <a:lnTo>
                  <a:pt x="5673786" y="0"/>
                </a:lnTo>
                <a:lnTo>
                  <a:pt x="9078591" y="6871252"/>
                </a:lnTo>
                <a:lnTo>
                  <a:pt x="0" y="6858000"/>
                </a:lnTo>
                <a:lnTo>
                  <a:pt x="0" y="0"/>
                </a:lnTo>
                <a:close/>
              </a:path>
            </a:pathLst>
          </a:custGeom>
          <a:solidFill>
            <a:srgbClr val="D06240"/>
          </a:solidFill>
          <a:ln>
            <a:noFill/>
          </a:ln>
          <a:extLst>
            <a:ext uri="{91240B29-F687-4F45-9708-019B960494DF}">
              <a14:hiddenLine xmlns:a14="http://schemas.microsoft.com/office/drawing/2010/main" w="9525">
                <a:solidFill>
                  <a:srgbClr val="000000"/>
                </a:solidFill>
                <a:round/>
                <a:headEnd/>
                <a:tailEnd/>
              </a14:hiddenLine>
            </a:ext>
          </a:extLst>
        </p:spPr>
        <p:txBody>
          <a:bodyPr lIns="91434" tIns="45717" rIns="91434" bIns="45717" anchor="ctr"/>
          <a:lstStyle/>
          <a:p>
            <a:endParaRPr lang="zh-CN" altLang="en-US"/>
          </a:p>
        </p:txBody>
      </p:sp>
    </p:spTree>
  </p:cSld>
  <p:clrMap bg1="lt1" tx1="dk1" bg2="lt2" tx2="dk2" accent1="accent1" accent2="accent2" accent3="accent3" accent4="accent4" accent5="accent5" accent6="accent6" hlink="hlink" folHlink="folHlink"/>
  <p:sldLayoutIdLst>
    <p:sldLayoutId id="2147484116" r:id="rId1"/>
    <p:sldLayoutId id="2147484098" r:id="rId2"/>
    <p:sldLayoutId id="2147484099" r:id="rId3"/>
    <p:sldLayoutId id="2147484100" r:id="rId4"/>
    <p:sldLayoutId id="2147484101" r:id="rId5"/>
    <p:sldLayoutId id="2147484102" r:id="rId6"/>
    <p:sldLayoutId id="2147484103" r:id="rId7"/>
    <p:sldLayoutId id="2147484104" r:id="rId8"/>
    <p:sldLayoutId id="2147484105" r:id="rId9"/>
    <p:sldLayoutId id="2147484106" r:id="rId10"/>
    <p:sldLayoutId id="2147484107" r:id="rId11"/>
  </p:sldLayoutIdLst>
  <p:txStyles>
    <p:titleStyle>
      <a:lvl1pPr algn="l" defTabSz="514313" rtl="0" eaLnBrk="0" fontAlgn="base" hangingPunct="0">
        <a:lnSpc>
          <a:spcPct val="90000"/>
        </a:lnSpc>
        <a:spcBef>
          <a:spcPct val="0"/>
        </a:spcBef>
        <a:spcAft>
          <a:spcPct val="0"/>
        </a:spcAft>
        <a:defRPr sz="3200" b="1" kern="1200">
          <a:solidFill>
            <a:schemeClr val="tx2"/>
          </a:solidFill>
          <a:latin typeface="+mj-lt"/>
          <a:ea typeface="+mj-ea"/>
          <a:cs typeface="+mj-cs"/>
        </a:defRPr>
      </a:lvl1pPr>
      <a:lvl2pPr algn="l" defTabSz="514313" rtl="0" eaLnBrk="0" fontAlgn="base" hangingPunct="0">
        <a:lnSpc>
          <a:spcPct val="90000"/>
        </a:lnSpc>
        <a:spcBef>
          <a:spcPct val="0"/>
        </a:spcBef>
        <a:spcAft>
          <a:spcPct val="0"/>
        </a:spcAft>
        <a:defRPr sz="3200" b="1">
          <a:solidFill>
            <a:schemeClr val="tx2"/>
          </a:solidFill>
          <a:latin typeface="微软雅黑" panose="020B0503020204020204" pitchFamily="34" charset="-122"/>
          <a:ea typeface="微软雅黑" panose="020B0503020204020204" pitchFamily="34" charset="-122"/>
        </a:defRPr>
      </a:lvl2pPr>
      <a:lvl3pPr algn="l" defTabSz="514313" rtl="0" eaLnBrk="0" fontAlgn="base" hangingPunct="0">
        <a:lnSpc>
          <a:spcPct val="90000"/>
        </a:lnSpc>
        <a:spcBef>
          <a:spcPct val="0"/>
        </a:spcBef>
        <a:spcAft>
          <a:spcPct val="0"/>
        </a:spcAft>
        <a:defRPr sz="3200" b="1">
          <a:solidFill>
            <a:schemeClr val="tx2"/>
          </a:solidFill>
          <a:latin typeface="微软雅黑" panose="020B0503020204020204" pitchFamily="34" charset="-122"/>
          <a:ea typeface="微软雅黑" panose="020B0503020204020204" pitchFamily="34" charset="-122"/>
        </a:defRPr>
      </a:lvl3pPr>
      <a:lvl4pPr algn="l" defTabSz="514313" rtl="0" eaLnBrk="0" fontAlgn="base" hangingPunct="0">
        <a:lnSpc>
          <a:spcPct val="90000"/>
        </a:lnSpc>
        <a:spcBef>
          <a:spcPct val="0"/>
        </a:spcBef>
        <a:spcAft>
          <a:spcPct val="0"/>
        </a:spcAft>
        <a:defRPr sz="3200" b="1">
          <a:solidFill>
            <a:schemeClr val="tx2"/>
          </a:solidFill>
          <a:latin typeface="微软雅黑" panose="020B0503020204020204" pitchFamily="34" charset="-122"/>
          <a:ea typeface="微软雅黑" panose="020B0503020204020204" pitchFamily="34" charset="-122"/>
        </a:defRPr>
      </a:lvl4pPr>
      <a:lvl5pPr algn="l" defTabSz="514313" rtl="0" eaLnBrk="0" fontAlgn="base" hangingPunct="0">
        <a:lnSpc>
          <a:spcPct val="90000"/>
        </a:lnSpc>
        <a:spcBef>
          <a:spcPct val="0"/>
        </a:spcBef>
        <a:spcAft>
          <a:spcPct val="0"/>
        </a:spcAft>
        <a:defRPr sz="3200" b="1">
          <a:solidFill>
            <a:schemeClr val="tx2"/>
          </a:solidFill>
          <a:latin typeface="微软雅黑" panose="020B0503020204020204" pitchFamily="34" charset="-122"/>
          <a:ea typeface="微软雅黑" panose="020B0503020204020204" pitchFamily="34" charset="-122"/>
        </a:defRPr>
      </a:lvl5pPr>
      <a:lvl6pPr marL="457166" algn="l" defTabSz="514313" rtl="0" fontAlgn="base">
        <a:lnSpc>
          <a:spcPct val="90000"/>
        </a:lnSpc>
        <a:spcBef>
          <a:spcPct val="0"/>
        </a:spcBef>
        <a:spcAft>
          <a:spcPct val="0"/>
        </a:spcAft>
        <a:defRPr sz="3200" b="1">
          <a:solidFill>
            <a:schemeClr val="tx2"/>
          </a:solidFill>
          <a:latin typeface="微软雅黑" panose="020B0503020204020204" pitchFamily="34" charset="-122"/>
          <a:ea typeface="微软雅黑" panose="020B0503020204020204" pitchFamily="34" charset="-122"/>
        </a:defRPr>
      </a:lvl6pPr>
      <a:lvl7pPr marL="914333" algn="l" defTabSz="514313" rtl="0" fontAlgn="base">
        <a:lnSpc>
          <a:spcPct val="90000"/>
        </a:lnSpc>
        <a:spcBef>
          <a:spcPct val="0"/>
        </a:spcBef>
        <a:spcAft>
          <a:spcPct val="0"/>
        </a:spcAft>
        <a:defRPr sz="3200" b="1">
          <a:solidFill>
            <a:schemeClr val="tx2"/>
          </a:solidFill>
          <a:latin typeface="微软雅黑" panose="020B0503020204020204" pitchFamily="34" charset="-122"/>
          <a:ea typeface="微软雅黑" panose="020B0503020204020204" pitchFamily="34" charset="-122"/>
        </a:defRPr>
      </a:lvl7pPr>
      <a:lvl8pPr marL="1371498" algn="l" defTabSz="514313" rtl="0" fontAlgn="base">
        <a:lnSpc>
          <a:spcPct val="90000"/>
        </a:lnSpc>
        <a:spcBef>
          <a:spcPct val="0"/>
        </a:spcBef>
        <a:spcAft>
          <a:spcPct val="0"/>
        </a:spcAft>
        <a:defRPr sz="3200" b="1">
          <a:solidFill>
            <a:schemeClr val="tx2"/>
          </a:solidFill>
          <a:latin typeface="微软雅黑" panose="020B0503020204020204" pitchFamily="34" charset="-122"/>
          <a:ea typeface="微软雅黑" panose="020B0503020204020204" pitchFamily="34" charset="-122"/>
        </a:defRPr>
      </a:lvl8pPr>
      <a:lvl9pPr marL="1828664" algn="l" defTabSz="514313" rtl="0" fontAlgn="base">
        <a:lnSpc>
          <a:spcPct val="90000"/>
        </a:lnSpc>
        <a:spcBef>
          <a:spcPct val="0"/>
        </a:spcBef>
        <a:spcAft>
          <a:spcPct val="0"/>
        </a:spcAft>
        <a:defRPr sz="3200" b="1">
          <a:solidFill>
            <a:schemeClr val="tx2"/>
          </a:solidFill>
          <a:latin typeface="微软雅黑" panose="020B0503020204020204" pitchFamily="34" charset="-122"/>
          <a:ea typeface="微软雅黑" panose="020B0503020204020204" pitchFamily="34" charset="-122"/>
        </a:defRPr>
      </a:lvl9pPr>
    </p:titleStyle>
    <p:bodyStyle>
      <a:lvl1pPr marL="355573" indent="-355573" algn="just" defTabSz="514313" rtl="0" eaLnBrk="0" fontAlgn="base" hangingPunct="0">
        <a:lnSpc>
          <a:spcPct val="110000"/>
        </a:lnSpc>
        <a:spcBef>
          <a:spcPts val="1013"/>
        </a:spcBef>
        <a:spcAft>
          <a:spcPct val="0"/>
        </a:spcAft>
        <a:buClr>
          <a:schemeClr val="accent1"/>
        </a:buClr>
        <a:buSzPct val="100000"/>
        <a:buFont typeface="Wingdings" panose="05000000000000000000" pitchFamily="2" charset="2"/>
        <a:buChar char=""/>
        <a:tabLst>
          <a:tab pos="266681" algn="l"/>
        </a:tabLst>
        <a:defRPr sz="2800" kern="1200">
          <a:solidFill>
            <a:schemeClr val="accent1"/>
          </a:solidFill>
          <a:latin typeface="+mn-lt"/>
          <a:ea typeface="+mn-ea"/>
          <a:cs typeface="+mn-cs"/>
        </a:defRPr>
      </a:lvl1pPr>
      <a:lvl2pPr marL="355573" indent="-355573" algn="l" defTabSz="514313" rtl="0" eaLnBrk="0" fontAlgn="base" hangingPunct="0">
        <a:lnSpc>
          <a:spcPct val="150000"/>
        </a:lnSpc>
        <a:spcBef>
          <a:spcPct val="0"/>
        </a:spcBef>
        <a:spcAft>
          <a:spcPts val="338"/>
        </a:spcAft>
        <a:buClr>
          <a:srgbClr val="FBC697"/>
        </a:buClr>
        <a:buFont typeface="幼圆" pitchFamily="49" charset="-122"/>
        <a:buChar char=" "/>
        <a:tabLst>
          <a:tab pos="266681" algn="l"/>
        </a:tabLst>
        <a:defRPr kern="1200">
          <a:solidFill>
            <a:schemeClr val="tx1"/>
          </a:solidFill>
          <a:latin typeface="幼圆" panose="02010509060101010101" pitchFamily="49" charset="-122"/>
          <a:ea typeface="幼圆" panose="02010509060101010101" pitchFamily="49" charset="-122"/>
          <a:cs typeface="+mn-cs"/>
        </a:defRPr>
      </a:lvl2pPr>
      <a:lvl3pPr marL="642890" indent="-128579" algn="l" defTabSz="514313" rtl="0" eaLnBrk="0" fontAlgn="base" hangingPunct="0">
        <a:lnSpc>
          <a:spcPct val="90000"/>
        </a:lnSpc>
        <a:spcBef>
          <a:spcPts val="275"/>
        </a:spcBef>
        <a:spcAft>
          <a:spcPct val="0"/>
        </a:spcAft>
        <a:buFont typeface="Arial" charset="0"/>
        <a:buChar char="•"/>
        <a:tabLst>
          <a:tab pos="266681" algn="l"/>
        </a:tabLst>
        <a:defRPr sz="1100" kern="1200">
          <a:solidFill>
            <a:schemeClr val="tx1"/>
          </a:solidFill>
          <a:latin typeface="Calibri" panose="020F0502020204030204" pitchFamily="34" charset="0"/>
          <a:ea typeface="幼圆" panose="02010509060101010101" pitchFamily="49" charset="-122"/>
          <a:cs typeface="+mn-cs"/>
        </a:defRPr>
      </a:lvl3pPr>
      <a:lvl4pPr marL="900046" indent="-128579" algn="l" defTabSz="514313" rtl="0" eaLnBrk="0" fontAlgn="base" hangingPunct="0">
        <a:lnSpc>
          <a:spcPct val="90000"/>
        </a:lnSpc>
        <a:spcBef>
          <a:spcPts val="275"/>
        </a:spcBef>
        <a:spcAft>
          <a:spcPct val="0"/>
        </a:spcAft>
        <a:buFont typeface="Arial" charset="0"/>
        <a:buChar char="•"/>
        <a:tabLst>
          <a:tab pos="266681" algn="l"/>
        </a:tabLst>
        <a:defRPr sz="1000" kern="1200">
          <a:solidFill>
            <a:schemeClr val="tx1"/>
          </a:solidFill>
          <a:latin typeface="Calibri" panose="020F0502020204030204" pitchFamily="34" charset="0"/>
          <a:ea typeface="幼圆" panose="02010509060101010101" pitchFamily="49" charset="-122"/>
          <a:cs typeface="+mn-cs"/>
        </a:defRPr>
      </a:lvl4pPr>
      <a:lvl5pPr marL="1157201" indent="-128579" algn="l" defTabSz="514313" rtl="0" eaLnBrk="0" fontAlgn="base" hangingPunct="0">
        <a:lnSpc>
          <a:spcPct val="90000"/>
        </a:lnSpc>
        <a:spcBef>
          <a:spcPts val="275"/>
        </a:spcBef>
        <a:spcAft>
          <a:spcPct val="0"/>
        </a:spcAft>
        <a:buFont typeface="Arial" charset="0"/>
        <a:buChar char="•"/>
        <a:tabLst>
          <a:tab pos="266681" algn="l"/>
        </a:tabLst>
        <a:defRPr sz="1000" kern="1200">
          <a:solidFill>
            <a:schemeClr val="tx1"/>
          </a:solidFill>
          <a:latin typeface="Calibri" panose="020F0502020204030204" pitchFamily="34" charset="0"/>
          <a:ea typeface="幼圆" panose="02010509060101010101" pitchFamily="49" charset="-122"/>
          <a:cs typeface="+mn-cs"/>
        </a:defRPr>
      </a:lvl5pPr>
      <a:lvl6pPr marL="2514411" indent="-228582" algn="l" defTabSz="91433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78" indent="-228582" algn="l" defTabSz="91433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44" indent="-228582" algn="l" defTabSz="91433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09" indent="-228582" algn="l" defTabSz="91433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33" rtl="0" eaLnBrk="1" latinLnBrk="0" hangingPunct="1">
        <a:defRPr sz="1800" kern="1200">
          <a:solidFill>
            <a:schemeClr val="tx1"/>
          </a:solidFill>
          <a:latin typeface="+mn-lt"/>
          <a:ea typeface="+mn-ea"/>
          <a:cs typeface="+mn-cs"/>
        </a:defRPr>
      </a:lvl1pPr>
      <a:lvl2pPr marL="457166" algn="l" defTabSz="914333" rtl="0" eaLnBrk="1" latinLnBrk="0" hangingPunct="1">
        <a:defRPr sz="1800" kern="1200">
          <a:solidFill>
            <a:schemeClr val="tx1"/>
          </a:solidFill>
          <a:latin typeface="+mn-lt"/>
          <a:ea typeface="+mn-ea"/>
          <a:cs typeface="+mn-cs"/>
        </a:defRPr>
      </a:lvl2pPr>
      <a:lvl3pPr marL="914333" algn="l" defTabSz="914333" rtl="0" eaLnBrk="1" latinLnBrk="0" hangingPunct="1">
        <a:defRPr sz="1800" kern="1200">
          <a:solidFill>
            <a:schemeClr val="tx1"/>
          </a:solidFill>
          <a:latin typeface="+mn-lt"/>
          <a:ea typeface="+mn-ea"/>
          <a:cs typeface="+mn-cs"/>
        </a:defRPr>
      </a:lvl3pPr>
      <a:lvl4pPr marL="1371498" algn="l" defTabSz="914333" rtl="0" eaLnBrk="1" latinLnBrk="0" hangingPunct="1">
        <a:defRPr sz="1800" kern="1200">
          <a:solidFill>
            <a:schemeClr val="tx1"/>
          </a:solidFill>
          <a:latin typeface="+mn-lt"/>
          <a:ea typeface="+mn-ea"/>
          <a:cs typeface="+mn-cs"/>
        </a:defRPr>
      </a:lvl4pPr>
      <a:lvl5pPr marL="1828664" algn="l" defTabSz="914333" rtl="0" eaLnBrk="1" latinLnBrk="0" hangingPunct="1">
        <a:defRPr sz="1800" kern="1200">
          <a:solidFill>
            <a:schemeClr val="tx1"/>
          </a:solidFill>
          <a:latin typeface="+mn-lt"/>
          <a:ea typeface="+mn-ea"/>
          <a:cs typeface="+mn-cs"/>
        </a:defRPr>
      </a:lvl5pPr>
      <a:lvl6pPr marL="2285829" algn="l" defTabSz="914333" rtl="0" eaLnBrk="1" latinLnBrk="0" hangingPunct="1">
        <a:defRPr sz="1800" kern="1200">
          <a:solidFill>
            <a:schemeClr val="tx1"/>
          </a:solidFill>
          <a:latin typeface="+mn-lt"/>
          <a:ea typeface="+mn-ea"/>
          <a:cs typeface="+mn-cs"/>
        </a:defRPr>
      </a:lvl6pPr>
      <a:lvl7pPr marL="2742995" algn="l" defTabSz="914333" rtl="0" eaLnBrk="1" latinLnBrk="0" hangingPunct="1">
        <a:defRPr sz="1800" kern="1200">
          <a:solidFill>
            <a:schemeClr val="tx1"/>
          </a:solidFill>
          <a:latin typeface="+mn-lt"/>
          <a:ea typeface="+mn-ea"/>
          <a:cs typeface="+mn-cs"/>
        </a:defRPr>
      </a:lvl7pPr>
      <a:lvl8pPr marL="3200160" algn="l" defTabSz="914333" rtl="0" eaLnBrk="1" latinLnBrk="0" hangingPunct="1">
        <a:defRPr sz="1800" kern="1200">
          <a:solidFill>
            <a:schemeClr val="tx1"/>
          </a:solidFill>
          <a:latin typeface="+mn-lt"/>
          <a:ea typeface="+mn-ea"/>
          <a:cs typeface="+mn-cs"/>
        </a:defRPr>
      </a:lvl8pPr>
      <a:lvl9pPr marL="3657326" algn="l" defTabSz="91433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762000" y="4083844"/>
            <a:ext cx="6781800" cy="545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b" anchorCtr="0" compatLnSpc="1">
            <a:prstTxWarp prst="textNoShape">
              <a:avLst/>
            </a:prstTxWarp>
          </a:bodyPr>
          <a:lstStyle/>
          <a:p>
            <a:pPr lvl="0"/>
            <a:r>
              <a:rPr lang="zh-CN" altLang="en-US"/>
              <a:t>单击此处编辑母版标题样式</a:t>
            </a:r>
            <a:endParaRPr lang="en-US" altLang="zh-CN"/>
          </a:p>
        </p:txBody>
      </p:sp>
      <p:sp>
        <p:nvSpPr>
          <p:cNvPr id="3075" name="Text Placeholder 2"/>
          <p:cNvSpPr>
            <a:spLocks noGrp="1"/>
          </p:cNvSpPr>
          <p:nvPr>
            <p:ph type="body" idx="1"/>
          </p:nvPr>
        </p:nvSpPr>
        <p:spPr bwMode="auto">
          <a:xfrm>
            <a:off x="762000" y="514350"/>
            <a:ext cx="7543800" cy="291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ctr"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4" name="Date Placeholder 3"/>
          <p:cNvSpPr>
            <a:spLocks noGrp="1"/>
          </p:cNvSpPr>
          <p:nvPr>
            <p:ph type="dt" sz="half" idx="2"/>
          </p:nvPr>
        </p:nvSpPr>
        <p:spPr>
          <a:xfrm>
            <a:off x="6248400" y="4656537"/>
            <a:ext cx="2133600" cy="273844"/>
          </a:xfrm>
          <a:prstGeom prst="rect">
            <a:avLst/>
          </a:prstGeom>
        </p:spPr>
        <p:txBody>
          <a:bodyPr vert="horz" lIns="91434" tIns="45717" rIns="91434" bIns="45717" rtlCol="0" anchor="ctr"/>
          <a:lstStyle>
            <a:lvl1pPr algn="r">
              <a:defRPr sz="1200" b="1">
                <a:solidFill>
                  <a:schemeClr val="tx2">
                    <a:lumMod val="90000"/>
                    <a:lumOff val="10000"/>
                  </a:schemeClr>
                </a:solidFill>
                <a:latin typeface="+mn-lt"/>
              </a:defRPr>
            </a:lvl1pPr>
          </a:lstStyle>
          <a:p>
            <a:pPr>
              <a:defRPr/>
            </a:pPr>
            <a:fld id="{848E89CB-6EFF-4DE0-9D0C-0D177DADB774}" type="datetime1">
              <a:rPr lang="zh-CN" altLang="en-US"/>
              <a:pPr>
                <a:defRPr/>
              </a:pPr>
              <a:t>2024/9/24</a:t>
            </a:fld>
            <a:endParaRPr lang="en-US" altLang="zh-CN"/>
          </a:p>
        </p:txBody>
      </p:sp>
      <p:sp>
        <p:nvSpPr>
          <p:cNvPr id="5" name="Footer Placeholder 4"/>
          <p:cNvSpPr>
            <a:spLocks noGrp="1"/>
          </p:cNvSpPr>
          <p:nvPr>
            <p:ph type="ftr" sz="quarter" idx="3"/>
          </p:nvPr>
        </p:nvSpPr>
        <p:spPr>
          <a:xfrm>
            <a:off x="762003" y="4656537"/>
            <a:ext cx="4873625" cy="273844"/>
          </a:xfrm>
          <a:prstGeom prst="rect">
            <a:avLst/>
          </a:prstGeom>
        </p:spPr>
        <p:txBody>
          <a:bodyPr vert="horz" lIns="91434" tIns="45717" rIns="91434" bIns="45717" rtlCol="0" anchor="ctr"/>
          <a:lstStyle>
            <a:lvl1pPr algn="l">
              <a:defRPr sz="1200" b="1">
                <a:solidFill>
                  <a:schemeClr val="tx2">
                    <a:lumMod val="90000"/>
                    <a:lumOff val="10000"/>
                  </a:schemeClr>
                </a:solidFill>
              </a:defRPr>
            </a:lvl1pPr>
          </a:lstStyle>
          <a:p>
            <a:pPr>
              <a:defRPr/>
            </a:pPr>
            <a:endParaRPr lang="en-US" altLang="zh-CN"/>
          </a:p>
        </p:txBody>
      </p:sp>
      <p:sp>
        <p:nvSpPr>
          <p:cNvPr id="6" name="Slide Number Placeholder 5"/>
          <p:cNvSpPr>
            <a:spLocks noGrp="1"/>
          </p:cNvSpPr>
          <p:nvPr>
            <p:ph type="sldNum" sz="quarter" idx="4"/>
          </p:nvPr>
        </p:nvSpPr>
        <p:spPr>
          <a:xfrm>
            <a:off x="7620000" y="4266012"/>
            <a:ext cx="762000" cy="273844"/>
          </a:xfrm>
          <a:prstGeom prst="rect">
            <a:avLst/>
          </a:prstGeom>
        </p:spPr>
        <p:txBody>
          <a:bodyPr vert="horz" lIns="91434" tIns="45717" rIns="91434" bIns="45717" rtlCol="0" anchor="ctr"/>
          <a:lstStyle>
            <a:lvl1pPr algn="r">
              <a:defRPr sz="2400">
                <a:solidFill>
                  <a:schemeClr val="tx1">
                    <a:lumMod val="85000"/>
                    <a:lumOff val="15000"/>
                  </a:schemeClr>
                </a:solidFill>
                <a:latin typeface="+mj-lt"/>
              </a:defRPr>
            </a:lvl1pPr>
          </a:lstStyle>
          <a:p>
            <a:pPr>
              <a:defRPr/>
            </a:pPr>
            <a:fld id="{3491D951-9D4B-493E-9B4F-E75413ACCD7A}" type="slidenum">
              <a:rPr lang="en-US" altLang="zh-CN"/>
              <a:pPr>
                <a:defRPr/>
              </a:pPr>
              <a:t>‹#›</a:t>
            </a:fld>
            <a:endParaRPr lang="en-US" altLang="zh-CN"/>
          </a:p>
        </p:txBody>
      </p:sp>
      <p:sp>
        <p:nvSpPr>
          <p:cNvPr id="8" name="Rectangle 7"/>
          <p:cNvSpPr/>
          <p:nvPr/>
        </p:nvSpPr>
        <p:spPr>
          <a:xfrm>
            <a:off x="777875" y="0"/>
            <a:ext cx="7543800" cy="285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anchor="ctr"/>
          <a:lstStyle/>
          <a:p>
            <a:pPr algn="ctr">
              <a:defRPr/>
            </a:pPr>
            <a:endParaRPr lang="en-US"/>
          </a:p>
        </p:txBody>
      </p:sp>
      <p:sp>
        <p:nvSpPr>
          <p:cNvPr id="9" name="Rectangle 8"/>
          <p:cNvSpPr/>
          <p:nvPr/>
        </p:nvSpPr>
        <p:spPr>
          <a:xfrm>
            <a:off x="777875" y="4629152"/>
            <a:ext cx="7543800" cy="202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anchor="ctr"/>
          <a:lstStyle/>
          <a:p>
            <a:pPr algn="ctr">
              <a:defRPr/>
            </a:pPr>
            <a:endParaRPr lang="en-US"/>
          </a:p>
        </p:txBody>
      </p:sp>
    </p:spTree>
  </p:cSld>
  <p:clrMap bg1="lt1" tx1="dk1" bg2="lt2" tx2="dk2" accent1="accent1" accent2="accent2" accent3="accent3" accent4="accent4" accent5="accent5" accent6="accent6" hlink="hlink" folHlink="folHlink"/>
  <p:sldLayoutIdLst>
    <p:sldLayoutId id="2147484117" r:id="rId1"/>
    <p:sldLayoutId id="2147484108" r:id="rId2"/>
    <p:sldLayoutId id="2147484118" r:id="rId3"/>
    <p:sldLayoutId id="2147484109" r:id="rId4"/>
    <p:sldLayoutId id="2147484119" r:id="rId5"/>
    <p:sldLayoutId id="2147484110" r:id="rId6"/>
    <p:sldLayoutId id="2147484111" r:id="rId7"/>
    <p:sldLayoutId id="2147484120" r:id="rId8"/>
    <p:sldLayoutId id="2147484112" r:id="rId9"/>
    <p:sldLayoutId id="2147484113" r:id="rId10"/>
    <p:sldLayoutId id="2147484114" r:id="rId11"/>
  </p:sldLayoutIdLst>
  <p:txStyles>
    <p:titleStyle>
      <a:lvl1pPr algn="l" rtl="0" eaLnBrk="0" fontAlgn="base" hangingPunct="0">
        <a:spcBef>
          <a:spcPct val="0"/>
        </a:spcBef>
        <a:spcAft>
          <a:spcPct val="0"/>
        </a:spcAft>
        <a:defRPr sz="4000" kern="1200">
          <a:solidFill>
            <a:srgbClr val="262626"/>
          </a:solidFill>
          <a:latin typeface="+mj-lt"/>
          <a:ea typeface="+mj-ea"/>
          <a:cs typeface="+mj-cs"/>
        </a:defRPr>
      </a:lvl1pPr>
      <a:lvl2pPr algn="l" rtl="0" eaLnBrk="0" fontAlgn="base" hangingPunct="0">
        <a:spcBef>
          <a:spcPct val="0"/>
        </a:spcBef>
        <a:spcAft>
          <a:spcPct val="0"/>
        </a:spcAft>
        <a:defRPr sz="4000">
          <a:solidFill>
            <a:srgbClr val="262626"/>
          </a:solidFill>
          <a:latin typeface="Impact" pitchFamily="34" charset="0"/>
          <a:ea typeface="微软雅黑" pitchFamily="34" charset="-122"/>
        </a:defRPr>
      </a:lvl2pPr>
      <a:lvl3pPr algn="l" rtl="0" eaLnBrk="0" fontAlgn="base" hangingPunct="0">
        <a:spcBef>
          <a:spcPct val="0"/>
        </a:spcBef>
        <a:spcAft>
          <a:spcPct val="0"/>
        </a:spcAft>
        <a:defRPr sz="4000">
          <a:solidFill>
            <a:srgbClr val="262626"/>
          </a:solidFill>
          <a:latin typeface="Impact" pitchFamily="34" charset="0"/>
          <a:ea typeface="微软雅黑" pitchFamily="34" charset="-122"/>
        </a:defRPr>
      </a:lvl3pPr>
      <a:lvl4pPr algn="l" rtl="0" eaLnBrk="0" fontAlgn="base" hangingPunct="0">
        <a:spcBef>
          <a:spcPct val="0"/>
        </a:spcBef>
        <a:spcAft>
          <a:spcPct val="0"/>
        </a:spcAft>
        <a:defRPr sz="4000">
          <a:solidFill>
            <a:srgbClr val="262626"/>
          </a:solidFill>
          <a:latin typeface="Impact" pitchFamily="34" charset="0"/>
          <a:ea typeface="微软雅黑" pitchFamily="34" charset="-122"/>
        </a:defRPr>
      </a:lvl4pPr>
      <a:lvl5pPr algn="l" rtl="0" eaLnBrk="0" fontAlgn="base" hangingPunct="0">
        <a:spcBef>
          <a:spcPct val="0"/>
        </a:spcBef>
        <a:spcAft>
          <a:spcPct val="0"/>
        </a:spcAft>
        <a:defRPr sz="4000">
          <a:solidFill>
            <a:srgbClr val="262626"/>
          </a:solidFill>
          <a:latin typeface="Impact" pitchFamily="34" charset="0"/>
          <a:ea typeface="微软雅黑" pitchFamily="34" charset="-122"/>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3032" indent="-273032" algn="l" rtl="0" eaLnBrk="0" fontAlgn="base" hangingPunct="0">
        <a:spcBef>
          <a:spcPct val="20000"/>
        </a:spcBef>
        <a:spcAft>
          <a:spcPct val="0"/>
        </a:spcAft>
        <a:buClr>
          <a:schemeClr val="accent1"/>
        </a:buClr>
        <a:buFont typeface="Arial" charset="0"/>
        <a:buChar char="•"/>
        <a:defRPr sz="2400" kern="1200">
          <a:solidFill>
            <a:schemeClr val="tx2"/>
          </a:solidFill>
          <a:latin typeface="+mn-lt"/>
          <a:ea typeface="+mn-ea"/>
          <a:cs typeface="+mn-cs"/>
        </a:defRPr>
      </a:lvl1pPr>
      <a:lvl2pPr marL="593681" indent="-273032" algn="l" rtl="0" eaLnBrk="0" fontAlgn="base" hangingPunct="0">
        <a:spcBef>
          <a:spcPct val="20000"/>
        </a:spcBef>
        <a:spcAft>
          <a:spcPct val="0"/>
        </a:spcAft>
        <a:buClr>
          <a:schemeClr val="accent1"/>
        </a:buClr>
        <a:buFont typeface="Arial" charset="0"/>
        <a:buChar char="•"/>
        <a:defRPr sz="2200" kern="1200">
          <a:solidFill>
            <a:schemeClr val="tx2"/>
          </a:solidFill>
          <a:latin typeface="+mn-lt"/>
          <a:ea typeface="+mn-ea"/>
          <a:cs typeface="+mn-cs"/>
        </a:defRPr>
      </a:lvl2pPr>
      <a:lvl3pPr marL="868298" indent="-228582" algn="l" rtl="0" eaLnBrk="0" fontAlgn="base" hangingPunct="0">
        <a:spcBef>
          <a:spcPct val="20000"/>
        </a:spcBef>
        <a:spcAft>
          <a:spcPct val="0"/>
        </a:spcAft>
        <a:buClr>
          <a:schemeClr val="accent1"/>
        </a:buClr>
        <a:buFont typeface="Arial" charset="0"/>
        <a:buChar char="•"/>
        <a:defRPr sz="2000" kern="1200">
          <a:solidFill>
            <a:schemeClr val="tx2"/>
          </a:solidFill>
          <a:latin typeface="+mn-lt"/>
          <a:ea typeface="+mn-ea"/>
          <a:cs typeface="+mn-cs"/>
        </a:defRPr>
      </a:lvl3pPr>
      <a:lvl4pPr marL="1142915" indent="-228582" algn="l" rtl="0" eaLnBrk="0" fontAlgn="base" hangingPunct="0">
        <a:spcBef>
          <a:spcPct val="20000"/>
        </a:spcBef>
        <a:spcAft>
          <a:spcPct val="0"/>
        </a:spcAft>
        <a:buClr>
          <a:schemeClr val="accent1"/>
        </a:buClr>
        <a:buFont typeface="Arial" charset="0"/>
        <a:buChar char="•"/>
        <a:defRPr kern="1200">
          <a:solidFill>
            <a:schemeClr val="tx2"/>
          </a:solidFill>
          <a:latin typeface="+mn-lt"/>
          <a:ea typeface="+mn-ea"/>
          <a:cs typeface="+mn-cs"/>
        </a:defRPr>
      </a:lvl4pPr>
      <a:lvl5pPr marL="1371498" indent="-228582" algn="l" rtl="0" eaLnBrk="0" fontAlgn="base" hangingPunct="0">
        <a:spcBef>
          <a:spcPct val="20000"/>
        </a:spcBef>
        <a:spcAft>
          <a:spcPct val="0"/>
        </a:spcAft>
        <a:buClr>
          <a:schemeClr val="accent1"/>
        </a:buClr>
        <a:buFont typeface="Arial" charset="0"/>
        <a:buChar char="•"/>
        <a:defRPr kern="1200">
          <a:solidFill>
            <a:schemeClr val="tx2"/>
          </a:solidFill>
          <a:latin typeface="+mn-lt"/>
          <a:ea typeface="+mn-ea"/>
          <a:cs typeface="+mn-cs"/>
        </a:defRPr>
      </a:lvl5pPr>
      <a:lvl6pPr marL="1645797" indent="-228582" algn="l" defTabSz="914333"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810" indent="-228582" algn="l" defTabSz="914333"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397" indent="-228582" algn="l" defTabSz="914333"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696" indent="-228582" algn="l" defTabSz="914333"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333" rtl="0" eaLnBrk="1" latinLnBrk="0" hangingPunct="1">
        <a:defRPr sz="1800" kern="1200">
          <a:solidFill>
            <a:schemeClr val="tx1"/>
          </a:solidFill>
          <a:latin typeface="+mn-lt"/>
          <a:ea typeface="+mn-ea"/>
          <a:cs typeface="+mn-cs"/>
        </a:defRPr>
      </a:lvl1pPr>
      <a:lvl2pPr marL="457166" algn="l" defTabSz="914333" rtl="0" eaLnBrk="1" latinLnBrk="0" hangingPunct="1">
        <a:defRPr sz="1800" kern="1200">
          <a:solidFill>
            <a:schemeClr val="tx1"/>
          </a:solidFill>
          <a:latin typeface="+mn-lt"/>
          <a:ea typeface="+mn-ea"/>
          <a:cs typeface="+mn-cs"/>
        </a:defRPr>
      </a:lvl2pPr>
      <a:lvl3pPr marL="914333" algn="l" defTabSz="914333" rtl="0" eaLnBrk="1" latinLnBrk="0" hangingPunct="1">
        <a:defRPr sz="1800" kern="1200">
          <a:solidFill>
            <a:schemeClr val="tx1"/>
          </a:solidFill>
          <a:latin typeface="+mn-lt"/>
          <a:ea typeface="+mn-ea"/>
          <a:cs typeface="+mn-cs"/>
        </a:defRPr>
      </a:lvl3pPr>
      <a:lvl4pPr marL="1371498" algn="l" defTabSz="914333" rtl="0" eaLnBrk="1" latinLnBrk="0" hangingPunct="1">
        <a:defRPr sz="1800" kern="1200">
          <a:solidFill>
            <a:schemeClr val="tx1"/>
          </a:solidFill>
          <a:latin typeface="+mn-lt"/>
          <a:ea typeface="+mn-ea"/>
          <a:cs typeface="+mn-cs"/>
        </a:defRPr>
      </a:lvl4pPr>
      <a:lvl5pPr marL="1828664" algn="l" defTabSz="914333" rtl="0" eaLnBrk="1" latinLnBrk="0" hangingPunct="1">
        <a:defRPr sz="1800" kern="1200">
          <a:solidFill>
            <a:schemeClr val="tx1"/>
          </a:solidFill>
          <a:latin typeface="+mn-lt"/>
          <a:ea typeface="+mn-ea"/>
          <a:cs typeface="+mn-cs"/>
        </a:defRPr>
      </a:lvl5pPr>
      <a:lvl6pPr marL="2285829" algn="l" defTabSz="914333" rtl="0" eaLnBrk="1" latinLnBrk="0" hangingPunct="1">
        <a:defRPr sz="1800" kern="1200">
          <a:solidFill>
            <a:schemeClr val="tx1"/>
          </a:solidFill>
          <a:latin typeface="+mn-lt"/>
          <a:ea typeface="+mn-ea"/>
          <a:cs typeface="+mn-cs"/>
        </a:defRPr>
      </a:lvl6pPr>
      <a:lvl7pPr marL="2742995" algn="l" defTabSz="914333" rtl="0" eaLnBrk="1" latinLnBrk="0" hangingPunct="1">
        <a:defRPr sz="1800" kern="1200">
          <a:solidFill>
            <a:schemeClr val="tx1"/>
          </a:solidFill>
          <a:latin typeface="+mn-lt"/>
          <a:ea typeface="+mn-ea"/>
          <a:cs typeface="+mn-cs"/>
        </a:defRPr>
      </a:lvl7pPr>
      <a:lvl8pPr marL="3200160" algn="l" defTabSz="914333" rtl="0" eaLnBrk="1" latinLnBrk="0" hangingPunct="1">
        <a:defRPr sz="1800" kern="1200">
          <a:solidFill>
            <a:schemeClr val="tx1"/>
          </a:solidFill>
          <a:latin typeface="+mn-lt"/>
          <a:ea typeface="+mn-ea"/>
          <a:cs typeface="+mn-cs"/>
        </a:defRPr>
      </a:lvl8pPr>
      <a:lvl9pPr marL="3657326" algn="l" defTabSz="91433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AAAA80D-F069-DE49-8F34-B637A12CB530}"/>
              </a:ext>
            </a:extLst>
          </p:cNvPr>
          <p:cNvSpPr>
            <a:spLocks noGrp="1"/>
          </p:cNvSpPr>
          <p:nvPr>
            <p:ph type="title"/>
          </p:nvPr>
        </p:nvSpPr>
        <p:spPr>
          <a:xfrm>
            <a:off x="980633" y="273847"/>
            <a:ext cx="6165609" cy="659315"/>
          </a:xfrm>
          <a:prstGeom prst="rect">
            <a:avLst/>
          </a:prstGeom>
        </p:spPr>
        <p:txBody>
          <a:bodyPr vert="horz" lIns="68576" tIns="34289" rIns="68576" bIns="34289" rtlCol="0" anchor="ctr">
            <a:normAutofit/>
          </a:bodyPr>
          <a:lstStyle/>
          <a:p>
            <a:r>
              <a:rPr kumimoji="1" lang="zh-CN" altLang="en-US" dirty="0"/>
              <a:t>单击此处编辑母版标题样式</a:t>
            </a:r>
          </a:p>
        </p:txBody>
      </p:sp>
      <p:sp>
        <p:nvSpPr>
          <p:cNvPr id="3" name="文本占位符 2">
            <a:extLst>
              <a:ext uri="{FF2B5EF4-FFF2-40B4-BE49-F238E27FC236}">
                <a16:creationId xmlns:a16="http://schemas.microsoft.com/office/drawing/2014/main" id="{A2AAAE3F-F071-E445-8B18-8EAF3979328E}"/>
              </a:ext>
            </a:extLst>
          </p:cNvPr>
          <p:cNvSpPr>
            <a:spLocks noGrp="1"/>
          </p:cNvSpPr>
          <p:nvPr>
            <p:ph type="body" idx="1"/>
          </p:nvPr>
        </p:nvSpPr>
        <p:spPr>
          <a:xfrm>
            <a:off x="628650" y="1192705"/>
            <a:ext cx="7886700" cy="3440021"/>
          </a:xfrm>
          <a:prstGeom prst="rect">
            <a:avLst/>
          </a:prstGeom>
        </p:spPr>
        <p:txBody>
          <a:bodyPr vert="horz" lIns="68576" tIns="34289" rIns="68576" bIns="34289" rtlCol="0">
            <a:normAutofit/>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7" name="日期占位符 3">
            <a:extLst>
              <a:ext uri="{FF2B5EF4-FFF2-40B4-BE49-F238E27FC236}">
                <a16:creationId xmlns:a16="http://schemas.microsoft.com/office/drawing/2014/main" id="{EB21E25C-9464-224B-A47F-E3D24E9CD74A}"/>
              </a:ext>
            </a:extLst>
          </p:cNvPr>
          <p:cNvSpPr>
            <a:spLocks noGrp="1"/>
          </p:cNvSpPr>
          <p:nvPr>
            <p:ph type="dt" sz="half" idx="2"/>
          </p:nvPr>
        </p:nvSpPr>
        <p:spPr>
          <a:xfrm>
            <a:off x="119024" y="4857318"/>
            <a:ext cx="2057400" cy="273844"/>
          </a:xfrm>
          <a:prstGeom prst="rect">
            <a:avLst/>
          </a:prstGeom>
        </p:spPr>
        <p:txBody>
          <a:bodyPr lIns="68576" tIns="34289" rIns="68576" bIns="34289"/>
          <a:lstStyle>
            <a:lvl1pPr>
              <a:defRPr sz="1200">
                <a:solidFill>
                  <a:schemeClr val="bg1">
                    <a:lumMod val="65000"/>
                  </a:schemeClr>
                </a:solidFill>
                <a:latin typeface="Microsoft YaHei" panose="020B0503020204020204" pitchFamily="34" charset="-122"/>
                <a:ea typeface="Microsoft YaHei" panose="020B0503020204020204" pitchFamily="34" charset="-122"/>
              </a:defRPr>
            </a:lvl1pPr>
          </a:lstStyle>
          <a:p>
            <a:pPr defTabSz="685749" eaLnBrk="1" fontAlgn="auto" hangingPunct="1">
              <a:spcBef>
                <a:spcPts val="0"/>
              </a:spcBef>
              <a:spcAft>
                <a:spcPts val="0"/>
              </a:spcAft>
            </a:pPr>
            <a:r>
              <a:rPr kumimoji="1" lang="en-US" altLang="zh-CN">
                <a:solidFill>
                  <a:prstClr val="white">
                    <a:lumMod val="65000"/>
                  </a:prstClr>
                </a:solidFill>
              </a:rPr>
              <a:t>1.1 </a:t>
            </a:r>
            <a:r>
              <a:rPr kumimoji="1" lang="zh-CN" altLang="en-US">
                <a:solidFill>
                  <a:prstClr val="white">
                    <a:lumMod val="65000"/>
                  </a:prstClr>
                </a:solidFill>
              </a:rPr>
              <a:t>模板使用说明</a:t>
            </a:r>
            <a:endParaRPr kumimoji="1" lang="zh-CN" altLang="en-US" dirty="0">
              <a:solidFill>
                <a:prstClr val="white">
                  <a:lumMod val="65000"/>
                </a:prstClr>
              </a:solidFill>
            </a:endParaRPr>
          </a:p>
        </p:txBody>
      </p:sp>
      <p:sp>
        <p:nvSpPr>
          <p:cNvPr id="8" name="页脚占位符 4">
            <a:extLst>
              <a:ext uri="{FF2B5EF4-FFF2-40B4-BE49-F238E27FC236}">
                <a16:creationId xmlns:a16="http://schemas.microsoft.com/office/drawing/2014/main" id="{A9B84893-18EE-FF43-9533-BF8DF0782CA4}"/>
              </a:ext>
            </a:extLst>
          </p:cNvPr>
          <p:cNvSpPr>
            <a:spLocks noGrp="1"/>
          </p:cNvSpPr>
          <p:nvPr>
            <p:ph type="ftr" sz="quarter" idx="3"/>
          </p:nvPr>
        </p:nvSpPr>
        <p:spPr>
          <a:xfrm>
            <a:off x="3028950" y="4857318"/>
            <a:ext cx="3086100" cy="273844"/>
          </a:xfrm>
          <a:prstGeom prst="rect">
            <a:avLst/>
          </a:prstGeom>
        </p:spPr>
        <p:txBody>
          <a:bodyPr lIns="68576" tIns="34289" rIns="68576" bIns="34289"/>
          <a:lstStyle>
            <a:lvl1pPr algn="ctr">
              <a:defRPr sz="1200">
                <a:solidFill>
                  <a:schemeClr val="bg1">
                    <a:lumMod val="65000"/>
                  </a:schemeClr>
                </a:solidFill>
                <a:latin typeface="Microsoft YaHei" panose="020B0503020204020204" pitchFamily="34" charset="-122"/>
                <a:ea typeface="Microsoft YaHei" panose="020B0503020204020204" pitchFamily="34" charset="-122"/>
              </a:defRPr>
            </a:lvl1pPr>
          </a:lstStyle>
          <a:p>
            <a:pPr defTabSz="685749" eaLnBrk="1" fontAlgn="auto" hangingPunct="1">
              <a:spcBef>
                <a:spcPts val="0"/>
              </a:spcBef>
              <a:spcAft>
                <a:spcPts val="0"/>
              </a:spcAft>
            </a:pPr>
            <a:r>
              <a:rPr kumimoji="1" lang="zh-CN" altLang="en-US">
                <a:solidFill>
                  <a:prstClr val="white">
                    <a:lumMod val="65000"/>
                  </a:prstClr>
                </a:solidFill>
              </a:rPr>
              <a:t>引自：</a:t>
            </a:r>
            <a:r>
              <a:rPr kumimoji="1" lang="en-US" altLang="zh-CN">
                <a:solidFill>
                  <a:prstClr val="white">
                    <a:lumMod val="65000"/>
                  </a:prstClr>
                </a:solidFill>
              </a:rPr>
              <a:t>XXXXX</a:t>
            </a:r>
            <a:r>
              <a:rPr kumimoji="1" lang="zh-CN" altLang="en-US">
                <a:solidFill>
                  <a:prstClr val="white">
                    <a:lumMod val="65000"/>
                  </a:prstClr>
                </a:solidFill>
              </a:rPr>
              <a:t>（如果需要）</a:t>
            </a:r>
            <a:endParaRPr kumimoji="1" lang="zh-CN" altLang="en-US" dirty="0">
              <a:solidFill>
                <a:prstClr val="white">
                  <a:lumMod val="65000"/>
                </a:prstClr>
              </a:solidFill>
            </a:endParaRPr>
          </a:p>
        </p:txBody>
      </p:sp>
      <p:sp>
        <p:nvSpPr>
          <p:cNvPr id="9" name="灯片编号占位符 5">
            <a:extLst>
              <a:ext uri="{FF2B5EF4-FFF2-40B4-BE49-F238E27FC236}">
                <a16:creationId xmlns:a16="http://schemas.microsoft.com/office/drawing/2014/main" id="{A375705C-8722-064B-8FCF-B9180D154A69}"/>
              </a:ext>
            </a:extLst>
          </p:cNvPr>
          <p:cNvSpPr>
            <a:spLocks noGrp="1"/>
          </p:cNvSpPr>
          <p:nvPr>
            <p:ph type="sldNum" sz="quarter" idx="4"/>
          </p:nvPr>
        </p:nvSpPr>
        <p:spPr>
          <a:xfrm>
            <a:off x="6515110" y="4857318"/>
            <a:ext cx="2489753" cy="273844"/>
          </a:xfrm>
          <a:prstGeom prst="rect">
            <a:avLst/>
          </a:prstGeom>
        </p:spPr>
        <p:txBody>
          <a:bodyPr lIns="68576" tIns="34289" rIns="68576" bIns="34289"/>
          <a:lstStyle>
            <a:lvl1pPr algn="r">
              <a:defRPr sz="1200">
                <a:solidFill>
                  <a:schemeClr val="bg1">
                    <a:lumMod val="65000"/>
                  </a:schemeClr>
                </a:solidFill>
                <a:latin typeface="Microsoft YaHei" panose="020B0503020204020204" pitchFamily="34" charset="-122"/>
                <a:ea typeface="Microsoft YaHei" panose="020B0503020204020204" pitchFamily="34" charset="-122"/>
              </a:defRPr>
            </a:lvl1pPr>
          </a:lstStyle>
          <a:p>
            <a:pPr defTabSz="685749" eaLnBrk="1" fontAlgn="auto" hangingPunct="1">
              <a:spcBef>
                <a:spcPts val="0"/>
              </a:spcBef>
              <a:spcAft>
                <a:spcPts val="0"/>
              </a:spcAft>
            </a:pPr>
            <a:fld id="{8D4D1E41-7A09-AB4A-A4E1-09765ADA2698}" type="slidenum">
              <a:rPr kumimoji="1" lang="zh-CN" altLang="en-US" smtClean="0">
                <a:solidFill>
                  <a:prstClr val="white">
                    <a:lumMod val="65000"/>
                  </a:prstClr>
                </a:solidFill>
              </a:rPr>
              <a:pPr defTabSz="685749" eaLnBrk="1" fontAlgn="auto" hangingPunct="1">
                <a:spcBef>
                  <a:spcPts val="0"/>
                </a:spcBef>
                <a:spcAft>
                  <a:spcPts val="0"/>
                </a:spcAft>
              </a:pPr>
              <a:t>‹#›</a:t>
            </a:fld>
            <a:endParaRPr kumimoji="1" lang="zh-CN" altLang="en-US" dirty="0">
              <a:solidFill>
                <a:prstClr val="white">
                  <a:lumMod val="65000"/>
                </a:prstClr>
              </a:solidFill>
            </a:endParaRPr>
          </a:p>
        </p:txBody>
      </p:sp>
    </p:spTree>
    <p:extLst>
      <p:ext uri="{BB962C8B-B14F-4D97-AF65-F5344CB8AC3E}">
        <p14:creationId xmlns:p14="http://schemas.microsoft.com/office/powerpoint/2010/main" val="2543988575"/>
      </p:ext>
    </p:extLst>
  </p:cSld>
  <p:clrMap bg1="lt1" tx1="dk1" bg2="lt2" tx2="dk2" accent1="accent1" accent2="accent2" accent3="accent3" accent4="accent4" accent5="accent5" accent6="accent6" hlink="hlink" folHlink="folHlink"/>
  <p:sldLayoutIdLst>
    <p:sldLayoutId id="2147484122" r:id="rId1"/>
    <p:sldLayoutId id="2147484123" r:id="rId2"/>
    <p:sldLayoutId id="2147484124" r:id="rId3"/>
  </p:sldLayoutIdLst>
  <p:hf hdr="0"/>
  <p:txStyles>
    <p:titleStyle>
      <a:lvl1pPr algn="l" defTabSz="685749" rtl="0" eaLnBrk="1" latinLnBrk="0" hangingPunct="1">
        <a:lnSpc>
          <a:spcPct val="90000"/>
        </a:lnSpc>
        <a:spcBef>
          <a:spcPct val="0"/>
        </a:spcBef>
        <a:buNone/>
        <a:defRPr sz="3300" kern="1200">
          <a:solidFill>
            <a:schemeClr val="tx1"/>
          </a:solidFill>
          <a:latin typeface="Microsoft YaHei" panose="020B0503020204020204" pitchFamily="34" charset="-122"/>
          <a:ea typeface="Microsoft YaHei" panose="020B0503020204020204" pitchFamily="34" charset="-122"/>
          <a:cs typeface="+mj-cs"/>
        </a:defRPr>
      </a:lvl1pPr>
    </p:titleStyle>
    <p:bodyStyle>
      <a:lvl1pPr marL="171438" indent="-171438" algn="l" defTabSz="685749" rtl="0" eaLnBrk="1" latinLnBrk="0" hangingPunct="1">
        <a:lnSpc>
          <a:spcPct val="100000"/>
        </a:lnSpc>
        <a:spcBef>
          <a:spcPts val="450"/>
        </a:spcBef>
        <a:buFont typeface="Arial" panose="020B0604020202020204" pitchFamily="34" charset="0"/>
        <a:buChar char="•"/>
        <a:defRPr sz="2100" kern="1200">
          <a:solidFill>
            <a:schemeClr val="tx1"/>
          </a:solidFill>
          <a:latin typeface="Microsoft YaHei" panose="020B0503020204020204" pitchFamily="34" charset="-122"/>
          <a:ea typeface="Microsoft YaHei" panose="020B0503020204020204" pitchFamily="34" charset="-122"/>
          <a:cs typeface="+mn-cs"/>
        </a:defRPr>
      </a:lvl1pPr>
      <a:lvl2pPr marL="514313" indent="-171438" algn="l" defTabSz="685749" rtl="0" eaLnBrk="1" latinLnBrk="0" hangingPunct="1">
        <a:lnSpc>
          <a:spcPct val="100000"/>
        </a:lnSpc>
        <a:spcBef>
          <a:spcPts val="45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2pPr>
      <a:lvl3pPr marL="857186" indent="-171438" algn="l" defTabSz="685749" rtl="0" eaLnBrk="1" latinLnBrk="0" hangingPunct="1">
        <a:lnSpc>
          <a:spcPct val="100000"/>
        </a:lnSpc>
        <a:spcBef>
          <a:spcPts val="450"/>
        </a:spcBef>
        <a:buFont typeface="Arial" panose="020B0604020202020204" pitchFamily="34" charset="0"/>
        <a:buChar char="•"/>
        <a:defRPr sz="1500" kern="1200">
          <a:solidFill>
            <a:schemeClr val="tx1"/>
          </a:solidFill>
          <a:latin typeface="Microsoft YaHei" panose="020B0503020204020204" pitchFamily="34" charset="-122"/>
          <a:ea typeface="Microsoft YaHei" panose="020B0503020204020204" pitchFamily="34" charset="-122"/>
          <a:cs typeface="+mn-cs"/>
        </a:defRPr>
      </a:lvl3pPr>
      <a:lvl4pPr marL="1200060" indent="-171438" algn="l" defTabSz="685749" rtl="0" eaLnBrk="1" latinLnBrk="0" hangingPunct="1">
        <a:lnSpc>
          <a:spcPct val="100000"/>
        </a:lnSpc>
        <a:spcBef>
          <a:spcPts val="450"/>
        </a:spcBef>
        <a:buFont typeface="Arial" panose="020B0604020202020204" pitchFamily="34" charset="0"/>
        <a:buChar char="•"/>
        <a:defRPr sz="1400" kern="1200">
          <a:solidFill>
            <a:schemeClr val="tx1"/>
          </a:solidFill>
          <a:latin typeface="Microsoft YaHei" panose="020B0503020204020204" pitchFamily="34" charset="-122"/>
          <a:ea typeface="Microsoft YaHei" panose="020B0503020204020204" pitchFamily="34" charset="-122"/>
          <a:cs typeface="+mn-cs"/>
        </a:defRPr>
      </a:lvl4pPr>
      <a:lvl5pPr marL="1542935" indent="-171438" algn="l" defTabSz="685749" rtl="0" eaLnBrk="1" latinLnBrk="0" hangingPunct="1">
        <a:lnSpc>
          <a:spcPct val="100000"/>
        </a:lnSpc>
        <a:spcBef>
          <a:spcPts val="450"/>
        </a:spcBef>
        <a:buFont typeface="Arial" panose="020B0604020202020204" pitchFamily="34" charset="0"/>
        <a:buChar char="•"/>
        <a:defRPr sz="1400" kern="1200">
          <a:solidFill>
            <a:schemeClr val="tx1"/>
          </a:solidFill>
          <a:latin typeface="Microsoft YaHei" panose="020B0503020204020204" pitchFamily="34" charset="-122"/>
          <a:ea typeface="Microsoft YaHei" panose="020B0503020204020204" pitchFamily="34" charset="-122"/>
          <a:cs typeface="+mn-cs"/>
        </a:defRPr>
      </a:lvl5pPr>
      <a:lvl6pPr marL="1885809" indent="-171438" algn="l" defTabSz="685749"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684" indent="-171438" algn="l" defTabSz="685749"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558" indent="-171438" algn="l" defTabSz="685749"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433" indent="-171438" algn="l" defTabSz="685749"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zh-CN"/>
      </a:defPPr>
      <a:lvl1pPr marL="0" algn="l" defTabSz="685749" rtl="0" eaLnBrk="1" latinLnBrk="0" hangingPunct="1">
        <a:defRPr sz="1400" kern="1200">
          <a:solidFill>
            <a:schemeClr val="tx1"/>
          </a:solidFill>
          <a:latin typeface="+mn-lt"/>
          <a:ea typeface="+mn-ea"/>
          <a:cs typeface="+mn-cs"/>
        </a:defRPr>
      </a:lvl1pPr>
      <a:lvl2pPr marL="342875" algn="l" defTabSz="685749" rtl="0" eaLnBrk="1" latinLnBrk="0" hangingPunct="1">
        <a:defRPr sz="1400" kern="1200">
          <a:solidFill>
            <a:schemeClr val="tx1"/>
          </a:solidFill>
          <a:latin typeface="+mn-lt"/>
          <a:ea typeface="+mn-ea"/>
          <a:cs typeface="+mn-cs"/>
        </a:defRPr>
      </a:lvl2pPr>
      <a:lvl3pPr marL="685749" algn="l" defTabSz="685749" rtl="0" eaLnBrk="1" latinLnBrk="0" hangingPunct="1">
        <a:defRPr sz="1400" kern="1200">
          <a:solidFill>
            <a:schemeClr val="tx1"/>
          </a:solidFill>
          <a:latin typeface="+mn-lt"/>
          <a:ea typeface="+mn-ea"/>
          <a:cs typeface="+mn-cs"/>
        </a:defRPr>
      </a:lvl3pPr>
      <a:lvl4pPr marL="1028624" algn="l" defTabSz="685749" rtl="0" eaLnBrk="1" latinLnBrk="0" hangingPunct="1">
        <a:defRPr sz="1400" kern="1200">
          <a:solidFill>
            <a:schemeClr val="tx1"/>
          </a:solidFill>
          <a:latin typeface="+mn-lt"/>
          <a:ea typeface="+mn-ea"/>
          <a:cs typeface="+mn-cs"/>
        </a:defRPr>
      </a:lvl4pPr>
      <a:lvl5pPr marL="1371498" algn="l" defTabSz="685749" rtl="0" eaLnBrk="1" latinLnBrk="0" hangingPunct="1">
        <a:defRPr sz="1400" kern="1200">
          <a:solidFill>
            <a:schemeClr val="tx1"/>
          </a:solidFill>
          <a:latin typeface="+mn-lt"/>
          <a:ea typeface="+mn-ea"/>
          <a:cs typeface="+mn-cs"/>
        </a:defRPr>
      </a:lvl5pPr>
      <a:lvl6pPr marL="1714373" algn="l" defTabSz="685749" rtl="0" eaLnBrk="1" latinLnBrk="0" hangingPunct="1">
        <a:defRPr sz="1400" kern="1200">
          <a:solidFill>
            <a:schemeClr val="tx1"/>
          </a:solidFill>
          <a:latin typeface="+mn-lt"/>
          <a:ea typeface="+mn-ea"/>
          <a:cs typeface="+mn-cs"/>
        </a:defRPr>
      </a:lvl6pPr>
      <a:lvl7pPr marL="2057246" algn="l" defTabSz="685749" rtl="0" eaLnBrk="1" latinLnBrk="0" hangingPunct="1">
        <a:defRPr sz="1400" kern="1200">
          <a:solidFill>
            <a:schemeClr val="tx1"/>
          </a:solidFill>
          <a:latin typeface="+mn-lt"/>
          <a:ea typeface="+mn-ea"/>
          <a:cs typeface="+mn-cs"/>
        </a:defRPr>
      </a:lvl7pPr>
      <a:lvl8pPr marL="2400120" algn="l" defTabSz="685749" rtl="0" eaLnBrk="1" latinLnBrk="0" hangingPunct="1">
        <a:defRPr sz="1400" kern="1200">
          <a:solidFill>
            <a:schemeClr val="tx1"/>
          </a:solidFill>
          <a:latin typeface="+mn-lt"/>
          <a:ea typeface="+mn-ea"/>
          <a:cs typeface="+mn-cs"/>
        </a:defRPr>
      </a:lvl8pPr>
      <a:lvl9pPr marL="2742995" algn="l" defTabSz="685749" rtl="0" eaLnBrk="1" latinLnBrk="0" hangingPunct="1">
        <a:defRPr sz="1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AAAA80D-F069-DE49-8F34-B637A12CB530}"/>
              </a:ext>
            </a:extLst>
          </p:cNvPr>
          <p:cNvSpPr>
            <a:spLocks noGrp="1"/>
          </p:cNvSpPr>
          <p:nvPr>
            <p:ph type="title"/>
          </p:nvPr>
        </p:nvSpPr>
        <p:spPr>
          <a:xfrm>
            <a:off x="980633" y="273846"/>
            <a:ext cx="6165609" cy="659315"/>
          </a:xfrm>
          <a:prstGeom prst="rect">
            <a:avLst/>
          </a:prstGeom>
        </p:spPr>
        <p:txBody>
          <a:bodyPr vert="horz" lIns="68577" tIns="34289" rIns="68577" bIns="34289" rtlCol="0" anchor="ctr">
            <a:normAutofit/>
          </a:bodyPr>
          <a:lstStyle/>
          <a:p>
            <a:r>
              <a:rPr kumimoji="1" lang="zh-CN" altLang="en-US" dirty="0"/>
              <a:t>单击此处编辑母版标题样式</a:t>
            </a:r>
          </a:p>
        </p:txBody>
      </p:sp>
      <p:sp>
        <p:nvSpPr>
          <p:cNvPr id="3" name="文本占位符 2">
            <a:extLst>
              <a:ext uri="{FF2B5EF4-FFF2-40B4-BE49-F238E27FC236}">
                <a16:creationId xmlns:a16="http://schemas.microsoft.com/office/drawing/2014/main" id="{A2AAAE3F-F071-E445-8B18-8EAF3979328E}"/>
              </a:ext>
            </a:extLst>
          </p:cNvPr>
          <p:cNvSpPr>
            <a:spLocks noGrp="1"/>
          </p:cNvSpPr>
          <p:nvPr>
            <p:ph type="body" idx="1"/>
          </p:nvPr>
        </p:nvSpPr>
        <p:spPr>
          <a:xfrm>
            <a:off x="628650" y="1192704"/>
            <a:ext cx="7886700" cy="3440021"/>
          </a:xfrm>
          <a:prstGeom prst="rect">
            <a:avLst/>
          </a:prstGeom>
        </p:spPr>
        <p:txBody>
          <a:bodyPr vert="horz" lIns="68577" tIns="34289" rIns="68577" bIns="34289" rtlCol="0">
            <a:normAutofit/>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7" name="日期占位符 3">
            <a:extLst>
              <a:ext uri="{FF2B5EF4-FFF2-40B4-BE49-F238E27FC236}">
                <a16:creationId xmlns:a16="http://schemas.microsoft.com/office/drawing/2014/main" id="{EB21E25C-9464-224B-A47F-E3D24E9CD74A}"/>
              </a:ext>
            </a:extLst>
          </p:cNvPr>
          <p:cNvSpPr>
            <a:spLocks noGrp="1"/>
          </p:cNvSpPr>
          <p:nvPr>
            <p:ph type="dt" sz="half" idx="2"/>
          </p:nvPr>
        </p:nvSpPr>
        <p:spPr>
          <a:xfrm>
            <a:off x="119024" y="4857318"/>
            <a:ext cx="2057400" cy="273844"/>
          </a:xfrm>
          <a:prstGeom prst="rect">
            <a:avLst/>
          </a:prstGeom>
        </p:spPr>
        <p:txBody>
          <a:bodyPr lIns="68577" tIns="34289" rIns="68577" bIns="34289"/>
          <a:lstStyle>
            <a:lvl1pPr>
              <a:defRPr sz="1200">
                <a:solidFill>
                  <a:schemeClr val="bg1">
                    <a:lumMod val="65000"/>
                  </a:schemeClr>
                </a:solidFill>
                <a:latin typeface="Microsoft YaHei" panose="020B0503020204020204" pitchFamily="34" charset="-122"/>
                <a:ea typeface="Microsoft YaHei" panose="020B0503020204020204" pitchFamily="34" charset="-122"/>
              </a:defRPr>
            </a:lvl1pPr>
          </a:lstStyle>
          <a:p>
            <a:pPr defTabSz="685766" eaLnBrk="1" fontAlgn="auto" hangingPunct="1">
              <a:spcBef>
                <a:spcPts val="0"/>
              </a:spcBef>
              <a:spcAft>
                <a:spcPts val="0"/>
              </a:spcAft>
            </a:pPr>
            <a:r>
              <a:rPr kumimoji="1" lang="en-US" altLang="zh-CN">
                <a:solidFill>
                  <a:prstClr val="white">
                    <a:lumMod val="65000"/>
                  </a:prstClr>
                </a:solidFill>
              </a:rPr>
              <a:t>1.1 </a:t>
            </a:r>
            <a:r>
              <a:rPr kumimoji="1" lang="zh-CN" altLang="en-US">
                <a:solidFill>
                  <a:prstClr val="white">
                    <a:lumMod val="65000"/>
                  </a:prstClr>
                </a:solidFill>
              </a:rPr>
              <a:t>模板使用说明</a:t>
            </a:r>
            <a:endParaRPr kumimoji="1" lang="zh-CN" altLang="en-US" dirty="0">
              <a:solidFill>
                <a:prstClr val="white">
                  <a:lumMod val="65000"/>
                </a:prstClr>
              </a:solidFill>
            </a:endParaRPr>
          </a:p>
        </p:txBody>
      </p:sp>
      <p:sp>
        <p:nvSpPr>
          <p:cNvPr id="8" name="页脚占位符 4">
            <a:extLst>
              <a:ext uri="{FF2B5EF4-FFF2-40B4-BE49-F238E27FC236}">
                <a16:creationId xmlns:a16="http://schemas.microsoft.com/office/drawing/2014/main" id="{A9B84893-18EE-FF43-9533-BF8DF0782CA4}"/>
              </a:ext>
            </a:extLst>
          </p:cNvPr>
          <p:cNvSpPr>
            <a:spLocks noGrp="1"/>
          </p:cNvSpPr>
          <p:nvPr>
            <p:ph type="ftr" sz="quarter" idx="3"/>
          </p:nvPr>
        </p:nvSpPr>
        <p:spPr>
          <a:xfrm>
            <a:off x="3028950" y="4857318"/>
            <a:ext cx="3086100" cy="273844"/>
          </a:xfrm>
          <a:prstGeom prst="rect">
            <a:avLst/>
          </a:prstGeom>
        </p:spPr>
        <p:txBody>
          <a:bodyPr lIns="68577" tIns="34289" rIns="68577" bIns="34289"/>
          <a:lstStyle>
            <a:lvl1pPr algn="ctr">
              <a:defRPr sz="1200">
                <a:solidFill>
                  <a:schemeClr val="bg1">
                    <a:lumMod val="65000"/>
                  </a:schemeClr>
                </a:solidFill>
                <a:latin typeface="Microsoft YaHei" panose="020B0503020204020204" pitchFamily="34" charset="-122"/>
                <a:ea typeface="Microsoft YaHei" panose="020B0503020204020204" pitchFamily="34" charset="-122"/>
              </a:defRPr>
            </a:lvl1pPr>
          </a:lstStyle>
          <a:p>
            <a:pPr defTabSz="685766" eaLnBrk="1" fontAlgn="auto" hangingPunct="1">
              <a:spcBef>
                <a:spcPts val="0"/>
              </a:spcBef>
              <a:spcAft>
                <a:spcPts val="0"/>
              </a:spcAft>
            </a:pPr>
            <a:r>
              <a:rPr kumimoji="1" lang="zh-CN" altLang="en-US">
                <a:solidFill>
                  <a:prstClr val="white">
                    <a:lumMod val="65000"/>
                  </a:prstClr>
                </a:solidFill>
              </a:rPr>
              <a:t>引自：</a:t>
            </a:r>
            <a:r>
              <a:rPr kumimoji="1" lang="en-US" altLang="zh-CN">
                <a:solidFill>
                  <a:prstClr val="white">
                    <a:lumMod val="65000"/>
                  </a:prstClr>
                </a:solidFill>
              </a:rPr>
              <a:t>XXXXX</a:t>
            </a:r>
            <a:r>
              <a:rPr kumimoji="1" lang="zh-CN" altLang="en-US">
                <a:solidFill>
                  <a:prstClr val="white">
                    <a:lumMod val="65000"/>
                  </a:prstClr>
                </a:solidFill>
              </a:rPr>
              <a:t>（如果需要）</a:t>
            </a:r>
            <a:endParaRPr kumimoji="1" lang="zh-CN" altLang="en-US" dirty="0">
              <a:solidFill>
                <a:prstClr val="white">
                  <a:lumMod val="65000"/>
                </a:prstClr>
              </a:solidFill>
            </a:endParaRPr>
          </a:p>
        </p:txBody>
      </p:sp>
      <p:sp>
        <p:nvSpPr>
          <p:cNvPr id="9" name="灯片编号占位符 5">
            <a:extLst>
              <a:ext uri="{FF2B5EF4-FFF2-40B4-BE49-F238E27FC236}">
                <a16:creationId xmlns:a16="http://schemas.microsoft.com/office/drawing/2014/main" id="{A375705C-8722-064B-8FCF-B9180D154A69}"/>
              </a:ext>
            </a:extLst>
          </p:cNvPr>
          <p:cNvSpPr>
            <a:spLocks noGrp="1"/>
          </p:cNvSpPr>
          <p:nvPr>
            <p:ph type="sldNum" sz="quarter" idx="4"/>
          </p:nvPr>
        </p:nvSpPr>
        <p:spPr>
          <a:xfrm>
            <a:off x="6515109" y="4857318"/>
            <a:ext cx="2489753" cy="273844"/>
          </a:xfrm>
          <a:prstGeom prst="rect">
            <a:avLst/>
          </a:prstGeom>
        </p:spPr>
        <p:txBody>
          <a:bodyPr lIns="68577" tIns="34289" rIns="68577" bIns="34289"/>
          <a:lstStyle>
            <a:lvl1pPr algn="r">
              <a:defRPr sz="1200">
                <a:solidFill>
                  <a:schemeClr val="bg1">
                    <a:lumMod val="65000"/>
                  </a:schemeClr>
                </a:solidFill>
                <a:latin typeface="Microsoft YaHei" panose="020B0503020204020204" pitchFamily="34" charset="-122"/>
                <a:ea typeface="Microsoft YaHei" panose="020B0503020204020204" pitchFamily="34" charset="-122"/>
              </a:defRPr>
            </a:lvl1pPr>
          </a:lstStyle>
          <a:p>
            <a:pPr defTabSz="685766" eaLnBrk="1" fontAlgn="auto" hangingPunct="1">
              <a:spcBef>
                <a:spcPts val="0"/>
              </a:spcBef>
              <a:spcAft>
                <a:spcPts val="0"/>
              </a:spcAft>
            </a:pPr>
            <a:fld id="{8D4D1E41-7A09-AB4A-A4E1-09765ADA2698}" type="slidenum">
              <a:rPr kumimoji="1" lang="zh-CN" altLang="en-US" smtClean="0">
                <a:solidFill>
                  <a:prstClr val="white">
                    <a:lumMod val="65000"/>
                  </a:prstClr>
                </a:solidFill>
              </a:rPr>
              <a:pPr defTabSz="685766" eaLnBrk="1" fontAlgn="auto" hangingPunct="1">
                <a:spcBef>
                  <a:spcPts val="0"/>
                </a:spcBef>
                <a:spcAft>
                  <a:spcPts val="0"/>
                </a:spcAft>
              </a:pPr>
              <a:t>‹#›</a:t>
            </a:fld>
            <a:endParaRPr kumimoji="1" lang="zh-CN" altLang="en-US" dirty="0">
              <a:solidFill>
                <a:prstClr val="white">
                  <a:lumMod val="65000"/>
                </a:prstClr>
              </a:solidFill>
            </a:endParaRPr>
          </a:p>
        </p:txBody>
      </p:sp>
    </p:spTree>
    <p:extLst>
      <p:ext uri="{BB962C8B-B14F-4D97-AF65-F5344CB8AC3E}">
        <p14:creationId xmlns:p14="http://schemas.microsoft.com/office/powerpoint/2010/main" val="2773672769"/>
      </p:ext>
    </p:extLst>
  </p:cSld>
  <p:clrMap bg1="lt1" tx1="dk1" bg2="lt2" tx2="dk2" accent1="accent1" accent2="accent2" accent3="accent3" accent4="accent4" accent5="accent5" accent6="accent6" hlink="hlink" folHlink="folHlink"/>
  <p:sldLayoutIdLst>
    <p:sldLayoutId id="2147484126" r:id="rId1"/>
    <p:sldLayoutId id="2147484127" r:id="rId2"/>
    <p:sldLayoutId id="2147484128" r:id="rId3"/>
  </p:sldLayoutIdLst>
  <p:hf hdr="0"/>
  <p:txStyles>
    <p:titleStyle>
      <a:lvl1pPr algn="l" defTabSz="685766" rtl="0" eaLnBrk="1" latinLnBrk="0" hangingPunct="1">
        <a:lnSpc>
          <a:spcPct val="90000"/>
        </a:lnSpc>
        <a:spcBef>
          <a:spcPct val="0"/>
        </a:spcBef>
        <a:buNone/>
        <a:defRPr sz="3300" kern="1200">
          <a:solidFill>
            <a:schemeClr val="tx1"/>
          </a:solidFill>
          <a:latin typeface="Microsoft YaHei" panose="020B0503020204020204" pitchFamily="34" charset="-122"/>
          <a:ea typeface="Microsoft YaHei" panose="020B0503020204020204" pitchFamily="34" charset="-122"/>
          <a:cs typeface="+mj-cs"/>
        </a:defRPr>
      </a:lvl1pPr>
    </p:titleStyle>
    <p:bodyStyle>
      <a:lvl1pPr marL="171442" indent="-171442" algn="l" defTabSz="685766" rtl="0" eaLnBrk="1" latinLnBrk="0" hangingPunct="1">
        <a:lnSpc>
          <a:spcPct val="100000"/>
        </a:lnSpc>
        <a:spcBef>
          <a:spcPts val="450"/>
        </a:spcBef>
        <a:buFont typeface="Arial" panose="020B0604020202020204" pitchFamily="34" charset="0"/>
        <a:buChar char="•"/>
        <a:defRPr sz="2100" kern="1200">
          <a:solidFill>
            <a:schemeClr val="tx1"/>
          </a:solidFill>
          <a:latin typeface="Microsoft YaHei" panose="020B0503020204020204" pitchFamily="34" charset="-122"/>
          <a:ea typeface="Microsoft YaHei" panose="020B0503020204020204" pitchFamily="34" charset="-122"/>
          <a:cs typeface="+mn-cs"/>
        </a:defRPr>
      </a:lvl1pPr>
      <a:lvl2pPr marL="514325" indent="-171442" algn="l" defTabSz="685766" rtl="0" eaLnBrk="1" latinLnBrk="0" hangingPunct="1">
        <a:lnSpc>
          <a:spcPct val="100000"/>
        </a:lnSpc>
        <a:spcBef>
          <a:spcPts val="45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2pPr>
      <a:lvl3pPr marL="857207" indent="-171442" algn="l" defTabSz="685766" rtl="0" eaLnBrk="1" latinLnBrk="0" hangingPunct="1">
        <a:lnSpc>
          <a:spcPct val="100000"/>
        </a:lnSpc>
        <a:spcBef>
          <a:spcPts val="450"/>
        </a:spcBef>
        <a:buFont typeface="Arial" panose="020B0604020202020204" pitchFamily="34" charset="0"/>
        <a:buChar char="•"/>
        <a:defRPr sz="1500" kern="1200">
          <a:solidFill>
            <a:schemeClr val="tx1"/>
          </a:solidFill>
          <a:latin typeface="Microsoft YaHei" panose="020B0503020204020204" pitchFamily="34" charset="-122"/>
          <a:ea typeface="Microsoft YaHei" panose="020B0503020204020204" pitchFamily="34" charset="-122"/>
          <a:cs typeface="+mn-cs"/>
        </a:defRPr>
      </a:lvl3pPr>
      <a:lvl4pPr marL="1200090" indent="-171442" algn="l" defTabSz="685766" rtl="0" eaLnBrk="1" latinLnBrk="0" hangingPunct="1">
        <a:lnSpc>
          <a:spcPct val="100000"/>
        </a:lnSpc>
        <a:spcBef>
          <a:spcPts val="450"/>
        </a:spcBef>
        <a:buFont typeface="Arial" panose="020B0604020202020204" pitchFamily="34" charset="0"/>
        <a:buChar char="•"/>
        <a:defRPr sz="1400" kern="1200">
          <a:solidFill>
            <a:schemeClr val="tx1"/>
          </a:solidFill>
          <a:latin typeface="Microsoft YaHei" panose="020B0503020204020204" pitchFamily="34" charset="-122"/>
          <a:ea typeface="Microsoft YaHei" panose="020B0503020204020204" pitchFamily="34" charset="-122"/>
          <a:cs typeface="+mn-cs"/>
        </a:defRPr>
      </a:lvl4pPr>
      <a:lvl5pPr marL="1542974" indent="-171442" algn="l" defTabSz="685766" rtl="0" eaLnBrk="1" latinLnBrk="0" hangingPunct="1">
        <a:lnSpc>
          <a:spcPct val="100000"/>
        </a:lnSpc>
        <a:spcBef>
          <a:spcPts val="450"/>
        </a:spcBef>
        <a:buFont typeface="Arial" panose="020B0604020202020204" pitchFamily="34" charset="0"/>
        <a:buChar char="•"/>
        <a:defRPr sz="1400" kern="1200">
          <a:solidFill>
            <a:schemeClr val="tx1"/>
          </a:solidFill>
          <a:latin typeface="Microsoft YaHei" panose="020B0503020204020204" pitchFamily="34" charset="-122"/>
          <a:ea typeface="Microsoft YaHei" panose="020B0503020204020204" pitchFamily="34" charset="-122"/>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zh-CN"/>
      </a:defPPr>
      <a:lvl1pPr marL="0" algn="l" defTabSz="685766" rtl="0" eaLnBrk="1" latinLnBrk="0" hangingPunct="1">
        <a:defRPr sz="1400" kern="1200">
          <a:solidFill>
            <a:schemeClr val="tx1"/>
          </a:solidFill>
          <a:latin typeface="+mn-lt"/>
          <a:ea typeface="+mn-ea"/>
          <a:cs typeface="+mn-cs"/>
        </a:defRPr>
      </a:lvl1pPr>
      <a:lvl2pPr marL="342884" algn="l" defTabSz="685766" rtl="0" eaLnBrk="1" latinLnBrk="0" hangingPunct="1">
        <a:defRPr sz="1400" kern="1200">
          <a:solidFill>
            <a:schemeClr val="tx1"/>
          </a:solidFill>
          <a:latin typeface="+mn-lt"/>
          <a:ea typeface="+mn-ea"/>
          <a:cs typeface="+mn-cs"/>
        </a:defRPr>
      </a:lvl2pPr>
      <a:lvl3pPr marL="685766" algn="l" defTabSz="685766" rtl="0" eaLnBrk="1" latinLnBrk="0" hangingPunct="1">
        <a:defRPr sz="1400" kern="1200">
          <a:solidFill>
            <a:schemeClr val="tx1"/>
          </a:solidFill>
          <a:latin typeface="+mn-lt"/>
          <a:ea typeface="+mn-ea"/>
          <a:cs typeface="+mn-cs"/>
        </a:defRPr>
      </a:lvl3pPr>
      <a:lvl4pPr marL="1028649" algn="l" defTabSz="685766" rtl="0" eaLnBrk="1" latinLnBrk="0" hangingPunct="1">
        <a:defRPr sz="1400" kern="1200">
          <a:solidFill>
            <a:schemeClr val="tx1"/>
          </a:solidFill>
          <a:latin typeface="+mn-lt"/>
          <a:ea typeface="+mn-ea"/>
          <a:cs typeface="+mn-cs"/>
        </a:defRPr>
      </a:lvl4pPr>
      <a:lvl5pPr marL="1371532" algn="l" defTabSz="685766" rtl="0" eaLnBrk="1" latinLnBrk="0" hangingPunct="1">
        <a:defRPr sz="1400" kern="1200">
          <a:solidFill>
            <a:schemeClr val="tx1"/>
          </a:solidFill>
          <a:latin typeface="+mn-lt"/>
          <a:ea typeface="+mn-ea"/>
          <a:cs typeface="+mn-cs"/>
        </a:defRPr>
      </a:lvl5pPr>
      <a:lvl6pPr marL="1714415" algn="l" defTabSz="685766" rtl="0" eaLnBrk="1" latinLnBrk="0" hangingPunct="1">
        <a:defRPr sz="1400" kern="1200">
          <a:solidFill>
            <a:schemeClr val="tx1"/>
          </a:solidFill>
          <a:latin typeface="+mn-lt"/>
          <a:ea typeface="+mn-ea"/>
          <a:cs typeface="+mn-cs"/>
        </a:defRPr>
      </a:lvl6pPr>
      <a:lvl7pPr marL="2057297" algn="l" defTabSz="685766" rtl="0" eaLnBrk="1" latinLnBrk="0" hangingPunct="1">
        <a:defRPr sz="1400" kern="1200">
          <a:solidFill>
            <a:schemeClr val="tx1"/>
          </a:solidFill>
          <a:latin typeface="+mn-lt"/>
          <a:ea typeface="+mn-ea"/>
          <a:cs typeface="+mn-cs"/>
        </a:defRPr>
      </a:lvl7pPr>
      <a:lvl8pPr marL="2400180" algn="l" defTabSz="685766" rtl="0" eaLnBrk="1" latinLnBrk="0" hangingPunct="1">
        <a:defRPr sz="1400" kern="1200">
          <a:solidFill>
            <a:schemeClr val="tx1"/>
          </a:solidFill>
          <a:latin typeface="+mn-lt"/>
          <a:ea typeface="+mn-ea"/>
          <a:cs typeface="+mn-cs"/>
        </a:defRPr>
      </a:lvl8pPr>
      <a:lvl9pPr marL="2743064" algn="l" defTabSz="685766" rtl="0" eaLnBrk="1" latinLnBrk="0" hangingPunct="1">
        <a:defRPr sz="14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AAAA80D-F069-DE49-8F34-B637A12CB530}"/>
              </a:ext>
            </a:extLst>
          </p:cNvPr>
          <p:cNvSpPr>
            <a:spLocks noGrp="1"/>
          </p:cNvSpPr>
          <p:nvPr>
            <p:ph type="title"/>
          </p:nvPr>
        </p:nvSpPr>
        <p:spPr>
          <a:xfrm>
            <a:off x="980631" y="273844"/>
            <a:ext cx="6165609" cy="659315"/>
          </a:xfrm>
          <a:prstGeom prst="rect">
            <a:avLst/>
          </a:prstGeom>
        </p:spPr>
        <p:txBody>
          <a:bodyPr vert="horz" lIns="68580" tIns="34290" rIns="68580" bIns="34290" rtlCol="0" anchor="ctr">
            <a:normAutofit/>
          </a:bodyPr>
          <a:lstStyle/>
          <a:p>
            <a:r>
              <a:rPr kumimoji="1" lang="zh-CN" altLang="en-US" dirty="0"/>
              <a:t>单击此处编辑母版标题样式</a:t>
            </a:r>
          </a:p>
        </p:txBody>
      </p:sp>
      <p:sp>
        <p:nvSpPr>
          <p:cNvPr id="3" name="文本占位符 2">
            <a:extLst>
              <a:ext uri="{FF2B5EF4-FFF2-40B4-BE49-F238E27FC236}">
                <a16:creationId xmlns:a16="http://schemas.microsoft.com/office/drawing/2014/main" id="{A2AAAE3F-F071-E445-8B18-8EAF3979328E}"/>
              </a:ext>
            </a:extLst>
          </p:cNvPr>
          <p:cNvSpPr>
            <a:spLocks noGrp="1"/>
          </p:cNvSpPr>
          <p:nvPr>
            <p:ph type="body" idx="1"/>
          </p:nvPr>
        </p:nvSpPr>
        <p:spPr>
          <a:xfrm>
            <a:off x="628650" y="1192702"/>
            <a:ext cx="7886700" cy="3440021"/>
          </a:xfrm>
          <a:prstGeom prst="rect">
            <a:avLst/>
          </a:prstGeom>
        </p:spPr>
        <p:txBody>
          <a:bodyPr vert="horz" lIns="68580" tIns="34290" rIns="68580" bIns="34290" rtlCol="0">
            <a:normAutofit/>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7" name="日期占位符 3">
            <a:extLst>
              <a:ext uri="{FF2B5EF4-FFF2-40B4-BE49-F238E27FC236}">
                <a16:creationId xmlns:a16="http://schemas.microsoft.com/office/drawing/2014/main" id="{EB21E25C-9464-224B-A47F-E3D24E9CD74A}"/>
              </a:ext>
            </a:extLst>
          </p:cNvPr>
          <p:cNvSpPr>
            <a:spLocks noGrp="1"/>
          </p:cNvSpPr>
          <p:nvPr>
            <p:ph type="dt" sz="half" idx="2"/>
          </p:nvPr>
        </p:nvSpPr>
        <p:spPr>
          <a:xfrm>
            <a:off x="119024" y="4857318"/>
            <a:ext cx="2057400" cy="273844"/>
          </a:xfrm>
          <a:prstGeom prst="rect">
            <a:avLst/>
          </a:prstGeom>
        </p:spPr>
        <p:txBody>
          <a:bodyPr lIns="68580" tIns="34290" rIns="68580" bIns="34290"/>
          <a:lstStyle>
            <a:lvl1pPr>
              <a:defRPr sz="1200">
                <a:solidFill>
                  <a:schemeClr val="bg1">
                    <a:lumMod val="65000"/>
                  </a:schemeClr>
                </a:solidFill>
                <a:latin typeface="Microsoft YaHei" panose="020B0503020204020204" pitchFamily="34" charset="-122"/>
                <a:ea typeface="Microsoft YaHei" panose="020B0503020204020204" pitchFamily="34" charset="-122"/>
              </a:defRPr>
            </a:lvl1pPr>
          </a:lstStyle>
          <a:p>
            <a:pPr defTabSz="685800" eaLnBrk="1" fontAlgn="auto" hangingPunct="1">
              <a:spcBef>
                <a:spcPts val="0"/>
              </a:spcBef>
              <a:spcAft>
                <a:spcPts val="0"/>
              </a:spcAft>
            </a:pPr>
            <a:r>
              <a:rPr kumimoji="1" lang="en-US" altLang="zh-CN">
                <a:solidFill>
                  <a:prstClr val="white">
                    <a:lumMod val="65000"/>
                  </a:prstClr>
                </a:solidFill>
              </a:rPr>
              <a:t>1.1 </a:t>
            </a:r>
            <a:r>
              <a:rPr kumimoji="1" lang="zh-CN" altLang="en-US">
                <a:solidFill>
                  <a:prstClr val="white">
                    <a:lumMod val="65000"/>
                  </a:prstClr>
                </a:solidFill>
              </a:rPr>
              <a:t>模板使用说明</a:t>
            </a:r>
            <a:endParaRPr kumimoji="1" lang="zh-CN" altLang="en-US" dirty="0">
              <a:solidFill>
                <a:prstClr val="white">
                  <a:lumMod val="65000"/>
                </a:prstClr>
              </a:solidFill>
            </a:endParaRPr>
          </a:p>
        </p:txBody>
      </p:sp>
      <p:sp>
        <p:nvSpPr>
          <p:cNvPr id="8" name="页脚占位符 4">
            <a:extLst>
              <a:ext uri="{FF2B5EF4-FFF2-40B4-BE49-F238E27FC236}">
                <a16:creationId xmlns:a16="http://schemas.microsoft.com/office/drawing/2014/main" id="{A9B84893-18EE-FF43-9533-BF8DF0782CA4}"/>
              </a:ext>
            </a:extLst>
          </p:cNvPr>
          <p:cNvSpPr>
            <a:spLocks noGrp="1"/>
          </p:cNvSpPr>
          <p:nvPr>
            <p:ph type="ftr" sz="quarter" idx="3"/>
          </p:nvPr>
        </p:nvSpPr>
        <p:spPr>
          <a:xfrm>
            <a:off x="3028950" y="4857318"/>
            <a:ext cx="3086100" cy="273844"/>
          </a:xfrm>
          <a:prstGeom prst="rect">
            <a:avLst/>
          </a:prstGeom>
        </p:spPr>
        <p:txBody>
          <a:bodyPr lIns="68580" tIns="34290" rIns="68580" bIns="34290"/>
          <a:lstStyle>
            <a:lvl1pPr algn="ctr">
              <a:defRPr sz="1200">
                <a:solidFill>
                  <a:schemeClr val="bg1">
                    <a:lumMod val="65000"/>
                  </a:schemeClr>
                </a:solidFill>
                <a:latin typeface="Microsoft YaHei" panose="020B0503020204020204" pitchFamily="34" charset="-122"/>
                <a:ea typeface="Microsoft YaHei" panose="020B0503020204020204" pitchFamily="34" charset="-122"/>
              </a:defRPr>
            </a:lvl1pPr>
          </a:lstStyle>
          <a:p>
            <a:pPr defTabSz="685800" eaLnBrk="1" fontAlgn="auto" hangingPunct="1">
              <a:spcBef>
                <a:spcPts val="0"/>
              </a:spcBef>
              <a:spcAft>
                <a:spcPts val="0"/>
              </a:spcAft>
            </a:pPr>
            <a:r>
              <a:rPr kumimoji="1" lang="zh-CN" altLang="en-US">
                <a:solidFill>
                  <a:prstClr val="white">
                    <a:lumMod val="65000"/>
                  </a:prstClr>
                </a:solidFill>
              </a:rPr>
              <a:t>引自：</a:t>
            </a:r>
            <a:r>
              <a:rPr kumimoji="1" lang="en-US" altLang="zh-CN">
                <a:solidFill>
                  <a:prstClr val="white">
                    <a:lumMod val="65000"/>
                  </a:prstClr>
                </a:solidFill>
              </a:rPr>
              <a:t>XXXXX</a:t>
            </a:r>
            <a:r>
              <a:rPr kumimoji="1" lang="zh-CN" altLang="en-US">
                <a:solidFill>
                  <a:prstClr val="white">
                    <a:lumMod val="65000"/>
                  </a:prstClr>
                </a:solidFill>
              </a:rPr>
              <a:t>（如果需要）</a:t>
            </a:r>
            <a:endParaRPr kumimoji="1" lang="zh-CN" altLang="en-US" dirty="0">
              <a:solidFill>
                <a:prstClr val="white">
                  <a:lumMod val="65000"/>
                </a:prstClr>
              </a:solidFill>
            </a:endParaRPr>
          </a:p>
        </p:txBody>
      </p:sp>
      <p:sp>
        <p:nvSpPr>
          <p:cNvPr id="9" name="灯片编号占位符 5">
            <a:extLst>
              <a:ext uri="{FF2B5EF4-FFF2-40B4-BE49-F238E27FC236}">
                <a16:creationId xmlns:a16="http://schemas.microsoft.com/office/drawing/2014/main" id="{A375705C-8722-064B-8FCF-B9180D154A69}"/>
              </a:ext>
            </a:extLst>
          </p:cNvPr>
          <p:cNvSpPr>
            <a:spLocks noGrp="1"/>
          </p:cNvSpPr>
          <p:nvPr>
            <p:ph type="sldNum" sz="quarter" idx="4"/>
          </p:nvPr>
        </p:nvSpPr>
        <p:spPr>
          <a:xfrm>
            <a:off x="6515107" y="4857318"/>
            <a:ext cx="2489753" cy="273844"/>
          </a:xfrm>
          <a:prstGeom prst="rect">
            <a:avLst/>
          </a:prstGeom>
        </p:spPr>
        <p:txBody>
          <a:bodyPr lIns="68580" tIns="34290" rIns="68580" bIns="34290"/>
          <a:lstStyle>
            <a:lvl1pPr algn="r">
              <a:defRPr sz="1200">
                <a:solidFill>
                  <a:schemeClr val="bg1">
                    <a:lumMod val="65000"/>
                  </a:schemeClr>
                </a:solidFill>
                <a:latin typeface="Microsoft YaHei" panose="020B0503020204020204" pitchFamily="34" charset="-122"/>
                <a:ea typeface="Microsoft YaHei" panose="020B0503020204020204" pitchFamily="34" charset="-122"/>
              </a:defRPr>
            </a:lvl1pPr>
          </a:lstStyle>
          <a:p>
            <a:pPr defTabSz="685800" eaLnBrk="1" fontAlgn="auto" hangingPunct="1">
              <a:spcBef>
                <a:spcPts val="0"/>
              </a:spcBef>
              <a:spcAft>
                <a:spcPts val="0"/>
              </a:spcAft>
            </a:pPr>
            <a:fld id="{8D4D1E41-7A09-AB4A-A4E1-09765ADA2698}" type="slidenum">
              <a:rPr kumimoji="1" lang="zh-CN" altLang="en-US" smtClean="0">
                <a:solidFill>
                  <a:prstClr val="white">
                    <a:lumMod val="65000"/>
                  </a:prstClr>
                </a:solidFill>
              </a:rPr>
              <a:pPr defTabSz="685800" eaLnBrk="1" fontAlgn="auto" hangingPunct="1">
                <a:spcBef>
                  <a:spcPts val="0"/>
                </a:spcBef>
                <a:spcAft>
                  <a:spcPts val="0"/>
                </a:spcAft>
              </a:pPr>
              <a:t>‹#›</a:t>
            </a:fld>
            <a:endParaRPr kumimoji="1" lang="zh-CN" altLang="en-US" dirty="0">
              <a:solidFill>
                <a:prstClr val="white">
                  <a:lumMod val="65000"/>
                </a:prstClr>
              </a:solidFill>
            </a:endParaRPr>
          </a:p>
        </p:txBody>
      </p:sp>
    </p:spTree>
    <p:extLst>
      <p:ext uri="{BB962C8B-B14F-4D97-AF65-F5344CB8AC3E}">
        <p14:creationId xmlns:p14="http://schemas.microsoft.com/office/powerpoint/2010/main" val="294831775"/>
      </p:ext>
    </p:extLst>
  </p:cSld>
  <p:clrMap bg1="lt1" tx1="dk1" bg2="lt2" tx2="dk2" accent1="accent1" accent2="accent2" accent3="accent3" accent4="accent4" accent5="accent5" accent6="accent6" hlink="hlink" folHlink="folHlink"/>
  <p:sldLayoutIdLst>
    <p:sldLayoutId id="2147484130" r:id="rId1"/>
    <p:sldLayoutId id="2147484131" r:id="rId2"/>
    <p:sldLayoutId id="2147484132" r:id="rId3"/>
  </p:sldLayoutIdLst>
  <p:hf hdr="0"/>
  <p:txStyles>
    <p:titleStyle>
      <a:lvl1pPr algn="l" defTabSz="685800" rtl="0" eaLnBrk="1" latinLnBrk="0" hangingPunct="1">
        <a:lnSpc>
          <a:spcPct val="90000"/>
        </a:lnSpc>
        <a:spcBef>
          <a:spcPct val="0"/>
        </a:spcBef>
        <a:buNone/>
        <a:defRPr sz="3300" kern="1200">
          <a:solidFill>
            <a:schemeClr val="tx1"/>
          </a:solidFill>
          <a:latin typeface="Microsoft YaHei" panose="020B0503020204020204" pitchFamily="34" charset="-122"/>
          <a:ea typeface="Microsoft YaHei" panose="020B0503020204020204" pitchFamily="34" charset="-122"/>
          <a:cs typeface="+mj-cs"/>
        </a:defRPr>
      </a:lvl1pPr>
    </p:titleStyle>
    <p:bodyStyle>
      <a:lvl1pPr marL="171450" indent="-171450" algn="l" defTabSz="685800" rtl="0" eaLnBrk="1" latinLnBrk="0" hangingPunct="1">
        <a:lnSpc>
          <a:spcPct val="100000"/>
        </a:lnSpc>
        <a:spcBef>
          <a:spcPts val="450"/>
        </a:spcBef>
        <a:buFont typeface="Arial" panose="020B0604020202020204" pitchFamily="34" charset="0"/>
        <a:buChar char="•"/>
        <a:defRPr sz="2100" kern="1200">
          <a:solidFill>
            <a:schemeClr val="tx1"/>
          </a:solidFill>
          <a:latin typeface="Microsoft YaHei" panose="020B0503020204020204" pitchFamily="34" charset="-122"/>
          <a:ea typeface="Microsoft YaHei" panose="020B0503020204020204" pitchFamily="34" charset="-122"/>
          <a:cs typeface="+mn-cs"/>
        </a:defRPr>
      </a:lvl1pPr>
      <a:lvl2pPr marL="514350" indent="-171450" algn="l" defTabSz="685800" rtl="0" eaLnBrk="1" latinLnBrk="0" hangingPunct="1">
        <a:lnSpc>
          <a:spcPct val="100000"/>
        </a:lnSpc>
        <a:spcBef>
          <a:spcPts val="45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2pPr>
      <a:lvl3pPr marL="857250" indent="-171450" algn="l" defTabSz="685800" rtl="0" eaLnBrk="1" latinLnBrk="0" hangingPunct="1">
        <a:lnSpc>
          <a:spcPct val="100000"/>
        </a:lnSpc>
        <a:spcBef>
          <a:spcPts val="450"/>
        </a:spcBef>
        <a:buFont typeface="Arial" panose="020B0604020202020204" pitchFamily="34" charset="0"/>
        <a:buChar char="•"/>
        <a:defRPr sz="1500" kern="1200">
          <a:solidFill>
            <a:schemeClr val="tx1"/>
          </a:solidFill>
          <a:latin typeface="Microsoft YaHei" panose="020B0503020204020204" pitchFamily="34" charset="-122"/>
          <a:ea typeface="Microsoft YaHei" panose="020B0503020204020204" pitchFamily="34" charset="-122"/>
          <a:cs typeface="+mn-cs"/>
        </a:defRPr>
      </a:lvl3pPr>
      <a:lvl4pPr marL="1200150" indent="-171450" algn="l" defTabSz="685800" rtl="0" eaLnBrk="1" latinLnBrk="0" hangingPunct="1">
        <a:lnSpc>
          <a:spcPct val="100000"/>
        </a:lnSpc>
        <a:spcBef>
          <a:spcPts val="450"/>
        </a:spcBef>
        <a:buFont typeface="Arial" panose="020B0604020202020204" pitchFamily="34" charset="0"/>
        <a:buChar char="•"/>
        <a:defRPr sz="1400" kern="1200">
          <a:solidFill>
            <a:schemeClr val="tx1"/>
          </a:solidFill>
          <a:latin typeface="Microsoft YaHei" panose="020B0503020204020204" pitchFamily="34" charset="-122"/>
          <a:ea typeface="Microsoft YaHei" panose="020B0503020204020204" pitchFamily="34" charset="-122"/>
          <a:cs typeface="+mn-cs"/>
        </a:defRPr>
      </a:lvl4pPr>
      <a:lvl5pPr marL="1543050" indent="-171450" algn="l" defTabSz="685800" rtl="0" eaLnBrk="1" latinLnBrk="0" hangingPunct="1">
        <a:lnSpc>
          <a:spcPct val="100000"/>
        </a:lnSpc>
        <a:spcBef>
          <a:spcPts val="450"/>
        </a:spcBef>
        <a:buFont typeface="Arial" panose="020B0604020202020204" pitchFamily="34" charset="0"/>
        <a:buChar char="•"/>
        <a:defRPr sz="1400" kern="1200">
          <a:solidFill>
            <a:schemeClr val="tx1"/>
          </a:solidFill>
          <a:latin typeface="Microsoft YaHei" panose="020B0503020204020204" pitchFamily="34" charset="-122"/>
          <a:ea typeface="Microsoft YaHei"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7.wmf"/><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9.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5.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9.xml"/><Relationship Id="rId1" Type="http://schemas.openxmlformats.org/officeDocument/2006/relationships/vmlDrawing" Target="../drawings/vmlDrawing3.vml"/><Relationship Id="rId4" Type="http://schemas.openxmlformats.org/officeDocument/2006/relationships/image" Target="../media/image9.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2.xml.rels><?xml version="1.0" encoding="UTF-8" standalone="yes"?>
<Relationships xmlns="http://schemas.openxmlformats.org/package/2006/relationships"><Relationship Id="rId3" Type="http://schemas.openxmlformats.org/officeDocument/2006/relationships/hyperlink" Target="http://www.google.com.hk/url?sa=i&amp;rct=j&amp;q=%E5%A4%8F%E5%A8%81%E5%A4%B7%E5%A4%A7%E5%AD%A6&amp;source=images&amp;cd=&amp;cad=rja&amp;docid=QqV5GGlnJ610dM&amp;tbnid=yz0Sg-qCQwRxOM:&amp;ved=0CAUQjRw&amp;url=http://www.zjrcg.com/yimin/newsshow.asp?id1%3d680&amp;ei=7YxaUtGDF8TpiAfXrYHIAw&amp;psig=AFQjCNGj-p7S9T4gp_rNtbmKqWLd1npQUQ&amp;ust=1381752346396953" TargetMode="External"/><Relationship Id="rId2" Type="http://schemas.openxmlformats.org/officeDocument/2006/relationships/notesSlide" Target="../notesSlides/notesSlide13.xml"/><Relationship Id="rId1" Type="http://schemas.openxmlformats.org/officeDocument/2006/relationships/slideLayout" Target="../slideLayouts/slideLayout41.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jpe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1.xml"/><Relationship Id="rId1" Type="http://schemas.openxmlformats.org/officeDocument/2006/relationships/vmlDrawing" Target="../drawings/vmlDrawing4.vml"/><Relationship Id="rId5" Type="http://schemas.openxmlformats.org/officeDocument/2006/relationships/image" Target="../media/image13.emf"/><Relationship Id="rId4" Type="http://schemas.openxmlformats.org/officeDocument/2006/relationships/oleObject" Target="../embeddings/oleObject4.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1.xml"/><Relationship Id="rId1" Type="http://schemas.openxmlformats.org/officeDocument/2006/relationships/vmlDrawing" Target="../drawings/vmlDrawing5.vml"/><Relationship Id="rId4" Type="http://schemas.openxmlformats.org/officeDocument/2006/relationships/image" Target="../media/image14.wmf"/></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1.xml"/><Relationship Id="rId1" Type="http://schemas.openxmlformats.org/officeDocument/2006/relationships/vmlDrawing" Target="../drawings/vmlDrawing6.vml"/><Relationship Id="rId5" Type="http://schemas.openxmlformats.org/officeDocument/2006/relationships/image" Target="../media/image15.emf"/><Relationship Id="rId4" Type="http://schemas.openxmlformats.org/officeDocument/2006/relationships/oleObject" Target="../embeddings/oleObject6.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8.xml"/><Relationship Id="rId4" Type="http://schemas.openxmlformats.org/officeDocument/2006/relationships/slide" Target="slide42.xml"/></Relationships>
</file>

<file path=ppt/slides/_rels/slide5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4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8.xml"/><Relationship Id="rId1" Type="http://schemas.openxmlformats.org/officeDocument/2006/relationships/slideLayout" Target="../slideLayouts/slideLayout41.xml"/></Relationships>
</file>

<file path=ppt/slides/_rels/slide5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4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4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3"/>
          <p:cNvSpPr txBox="1">
            <a:spLocks noGrp="1" noChangeArrowheads="1"/>
          </p:cNvSpPr>
          <p:nvPr/>
        </p:nvSpPr>
        <p:spPr bwMode="auto">
          <a:xfrm>
            <a:off x="6550028" y="4683919"/>
            <a:ext cx="22891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buFont typeface="Arial" charset="0"/>
              <a:buNone/>
            </a:pPr>
            <a:fld id="{E8229E15-3427-4D0F-8BC5-C45C99E361FB}" type="slidenum">
              <a:rPr lang="zh-CN" altLang="en-US" sz="1400"/>
              <a:pPr algn="r" eaLnBrk="1" hangingPunct="1">
                <a:buFont typeface="Arial" charset="0"/>
                <a:buNone/>
              </a:pPr>
              <a:t>1</a:t>
            </a:fld>
            <a:endParaRPr lang="en-US" altLang="zh-CN" sz="1400"/>
          </a:p>
        </p:txBody>
      </p:sp>
      <p:sp>
        <p:nvSpPr>
          <p:cNvPr id="10243" name="Rectangle 2"/>
          <p:cNvSpPr>
            <a:spLocks noGrp="1" noChangeArrowheads="1"/>
          </p:cNvSpPr>
          <p:nvPr>
            <p:ph type="ctrTitle"/>
          </p:nvPr>
        </p:nvSpPr>
        <p:spPr>
          <a:xfrm>
            <a:off x="762000" y="1131590"/>
            <a:ext cx="7543800" cy="1143000"/>
          </a:xfrm>
        </p:spPr>
        <p:txBody>
          <a:bodyPr/>
          <a:lstStyle/>
          <a:p>
            <a:pPr eaLnBrk="1" hangingPunct="1"/>
            <a:r>
              <a:rPr lang="zh-CN" altLang="en-US" dirty="0">
                <a:solidFill>
                  <a:schemeClr val="bg2"/>
                </a:solidFill>
              </a:rPr>
              <a:t>第 3 章  数据链路层</a:t>
            </a:r>
            <a:r>
              <a:rPr lang="en-US" altLang="zh-CN" dirty="0">
                <a:solidFill>
                  <a:schemeClr val="bg2"/>
                </a:solidFill>
                <a:latin typeface="Times New Roman" pitchFamily="18" charset="0"/>
                <a:cs typeface="Times New Roman" pitchFamily="18" charset="0"/>
              </a:rPr>
              <a:t>II</a:t>
            </a:r>
            <a:endParaRPr lang="zh-CN" altLang="en-US" dirty="0">
              <a:solidFill>
                <a:schemeClr val="bg2"/>
              </a:solidFill>
              <a:latin typeface="Times New Roman" pitchFamily="18" charset="0"/>
              <a:cs typeface="Times New Roman" pitchFamily="18" charset="0"/>
            </a:endParaRPr>
          </a:p>
        </p:txBody>
      </p:sp>
      <p:sp>
        <p:nvSpPr>
          <p:cNvPr id="6148" name="Rectangle 3"/>
          <p:cNvSpPr>
            <a:spLocks noGrp="1" noChangeArrowheads="1"/>
          </p:cNvSpPr>
          <p:nvPr>
            <p:ph type="subTitle" idx="1"/>
          </p:nvPr>
        </p:nvSpPr>
        <p:spPr>
          <a:xfrm>
            <a:off x="762000" y="3435846"/>
            <a:ext cx="6858000" cy="850404"/>
          </a:xfrm>
        </p:spPr>
        <p:txBody>
          <a:bodyPr rtlCol="0">
            <a:noAutofit/>
          </a:bodyPr>
          <a:lstStyle/>
          <a:p>
            <a:pPr eaLnBrk="1" fontAlgn="auto" hangingPunct="1">
              <a:spcAft>
                <a:spcPts val="0"/>
              </a:spcAft>
              <a:defRPr/>
            </a:pPr>
            <a:r>
              <a:rPr lang="zh-CN" altLang="en-US" sz="2400" dirty="0"/>
              <a:t>授课教师: 谢怡</a:t>
            </a:r>
          </a:p>
          <a:p>
            <a:pPr eaLnBrk="1" fontAlgn="auto" hangingPunct="1">
              <a:spcAft>
                <a:spcPts val="0"/>
              </a:spcAft>
              <a:defRPr/>
            </a:pPr>
            <a:r>
              <a:rPr lang="zh-CN" altLang="en-US" sz="2400" dirty="0"/>
              <a:t>csyxie@xmu.edu.cn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p:cNvSpPr txBox="1">
            <a:spLocks noGrp="1" noChangeArrowheads="1"/>
          </p:cNvSpPr>
          <p:nvPr/>
        </p:nvSpPr>
        <p:spPr bwMode="auto">
          <a:xfrm>
            <a:off x="6550028" y="4683919"/>
            <a:ext cx="22891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buFont typeface="Arial" charset="0"/>
              <a:buNone/>
            </a:pPr>
            <a:fld id="{79EA1833-2FD3-4968-BFA9-AA679EE6C21E}" type="slidenum">
              <a:rPr lang="zh-CN" altLang="en-US" sz="1400"/>
              <a:pPr algn="r" eaLnBrk="1" hangingPunct="1">
                <a:buFont typeface="Arial" charset="0"/>
                <a:buNone/>
              </a:pPr>
              <a:t>10</a:t>
            </a:fld>
            <a:endParaRPr lang="en-US" altLang="zh-CN" sz="1400"/>
          </a:p>
        </p:txBody>
      </p:sp>
      <p:sp>
        <p:nvSpPr>
          <p:cNvPr id="19459" name="Rectangle 2"/>
          <p:cNvSpPr>
            <a:spLocks noGrp="1" noChangeArrowheads="1"/>
          </p:cNvSpPr>
          <p:nvPr>
            <p:ph type="title" idx="4294967295"/>
          </p:nvPr>
        </p:nvSpPr>
        <p:spPr>
          <a:xfrm>
            <a:off x="603250" y="223838"/>
            <a:ext cx="8540750" cy="857250"/>
          </a:xfrm>
        </p:spPr>
        <p:txBody>
          <a:bodyPr/>
          <a:lstStyle/>
          <a:p>
            <a:pPr eaLnBrk="1" hangingPunct="1"/>
            <a:r>
              <a:rPr lang="zh-CN" altLang="zh-CN" sz="3600" dirty="0"/>
              <a:t>计算机通过适配器和局域网进行通信 </a:t>
            </a:r>
          </a:p>
        </p:txBody>
      </p:sp>
      <p:sp>
        <p:nvSpPr>
          <p:cNvPr id="19460" name="Rectangle 18"/>
          <p:cNvSpPr>
            <a:spLocks noChangeArrowheads="1"/>
          </p:cNvSpPr>
          <p:nvPr/>
        </p:nvSpPr>
        <p:spPr bwMode="auto">
          <a:xfrm>
            <a:off x="1042990" y="1804920"/>
            <a:ext cx="5884862" cy="1797844"/>
          </a:xfrm>
          <a:prstGeom prst="rect">
            <a:avLst/>
          </a:prstGeom>
          <a:solidFill>
            <a:srgbClr val="FFFF99"/>
          </a:solidFill>
          <a:ln w="9525">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solidFill>
                <a:schemeClr val="hlink"/>
              </a:solidFill>
              <a:latin typeface="Tahoma" pitchFamily="34" charset="0"/>
            </a:endParaRPr>
          </a:p>
        </p:txBody>
      </p:sp>
      <p:sp>
        <p:nvSpPr>
          <p:cNvPr id="19461" name="Text Box 19"/>
          <p:cNvSpPr txBox="1">
            <a:spLocks noChangeArrowheads="1"/>
          </p:cNvSpPr>
          <p:nvPr/>
        </p:nvSpPr>
        <p:spPr bwMode="auto">
          <a:xfrm>
            <a:off x="5322888" y="1347723"/>
            <a:ext cx="1415772" cy="461665"/>
          </a:xfrm>
          <a:prstGeom prst="rect">
            <a:avLst/>
          </a:prstGeom>
          <a:solidFill>
            <a:srgbClr val="FFCCFF"/>
          </a:solidFill>
          <a:ln>
            <a:noFill/>
          </a:ln>
          <a:effectLst>
            <a:outerShdw dist="35921"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2400">
                <a:solidFill>
                  <a:schemeClr val="hlink"/>
                </a:solidFill>
                <a:ea typeface="黑体" pitchFamily="49" charset="-122"/>
              </a:rPr>
              <a:t>硬件地址</a:t>
            </a:r>
          </a:p>
        </p:txBody>
      </p:sp>
      <p:sp>
        <p:nvSpPr>
          <p:cNvPr id="19462" name="Line 20"/>
          <p:cNvSpPr>
            <a:spLocks noChangeShapeType="1"/>
          </p:cNvSpPr>
          <p:nvPr/>
        </p:nvSpPr>
        <p:spPr bwMode="auto">
          <a:xfrm>
            <a:off x="6211889" y="2778851"/>
            <a:ext cx="1857375" cy="0"/>
          </a:xfrm>
          <a:prstGeom prst="line">
            <a:avLst/>
          </a:prstGeom>
          <a:noFill/>
          <a:ln w="38100">
            <a:solidFill>
              <a:schemeClr val="folHlink"/>
            </a:solidFill>
            <a:round/>
            <a:headEnd/>
            <a:tailEnd type="triangle" w="med" len="lg"/>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19463" name="Text Box 21"/>
          <p:cNvSpPr txBox="1">
            <a:spLocks noChangeArrowheads="1"/>
          </p:cNvSpPr>
          <p:nvPr/>
        </p:nvSpPr>
        <p:spPr bwMode="auto">
          <a:xfrm>
            <a:off x="6934200" y="2374042"/>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2400">
                <a:solidFill>
                  <a:schemeClr val="hlink"/>
                </a:solidFill>
                <a:ea typeface="黑体" pitchFamily="49" charset="-122"/>
              </a:rPr>
              <a:t>至局域网</a:t>
            </a:r>
          </a:p>
        </p:txBody>
      </p:sp>
      <p:sp>
        <p:nvSpPr>
          <p:cNvPr id="19464" name="Rectangle 22"/>
          <p:cNvSpPr>
            <a:spLocks noChangeArrowheads="1"/>
          </p:cNvSpPr>
          <p:nvPr/>
        </p:nvSpPr>
        <p:spPr bwMode="auto">
          <a:xfrm>
            <a:off x="4492625" y="2318081"/>
            <a:ext cx="1760538" cy="845344"/>
          </a:xfrm>
          <a:prstGeom prst="rect">
            <a:avLst/>
          </a:prstGeom>
          <a:solidFill>
            <a:srgbClr val="CCCC00"/>
          </a:solidFill>
          <a:ln w="19050">
            <a:solidFill>
              <a:schemeClr val="tx1"/>
            </a:solidFill>
            <a:miter lim="800000"/>
            <a:headEnd/>
            <a:tailEnd/>
          </a:ln>
          <a:effectLst>
            <a:outerShdw dist="35921" dir="2700000" algn="ctr" rotWithShape="0">
              <a:schemeClr val="bg2"/>
            </a:outerShdw>
          </a:effectLst>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zh-CN" altLang="en-US" sz="2400">
                <a:ea typeface="黑体" pitchFamily="49" charset="-122"/>
              </a:rPr>
              <a:t>适配器</a:t>
            </a:r>
          </a:p>
          <a:p>
            <a:pPr algn="ctr" eaLnBrk="1" hangingPunct="1">
              <a:buFont typeface="Arial" charset="0"/>
              <a:buNone/>
            </a:pPr>
            <a:r>
              <a:rPr lang="zh-CN" altLang="en-US" sz="2400">
                <a:ea typeface="黑体" pitchFamily="49" charset="-122"/>
              </a:rPr>
              <a:t>（网卡）</a:t>
            </a:r>
          </a:p>
        </p:txBody>
      </p:sp>
      <p:sp>
        <p:nvSpPr>
          <p:cNvPr id="19465" name="Text Box 23"/>
          <p:cNvSpPr txBox="1">
            <a:spLocks noChangeArrowheads="1"/>
          </p:cNvSpPr>
          <p:nvPr/>
        </p:nvSpPr>
        <p:spPr bwMode="auto">
          <a:xfrm>
            <a:off x="6946901" y="2806238"/>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2400" dirty="0">
                <a:solidFill>
                  <a:schemeClr val="hlink"/>
                </a:solidFill>
                <a:ea typeface="黑体" pitchFamily="49" charset="-122"/>
              </a:rPr>
              <a:t>串行通信</a:t>
            </a:r>
          </a:p>
        </p:txBody>
      </p:sp>
      <p:sp>
        <p:nvSpPr>
          <p:cNvPr id="19466" name="Rectangle 24"/>
          <p:cNvSpPr>
            <a:spLocks noChangeArrowheads="1"/>
          </p:cNvSpPr>
          <p:nvPr/>
        </p:nvSpPr>
        <p:spPr bwMode="auto">
          <a:xfrm>
            <a:off x="1716092" y="2318081"/>
            <a:ext cx="1760537" cy="845344"/>
          </a:xfrm>
          <a:prstGeom prst="rect">
            <a:avLst/>
          </a:prstGeom>
          <a:solidFill>
            <a:schemeClr val="accent2"/>
          </a:solidFill>
          <a:ln w="19050">
            <a:solidFill>
              <a:schemeClr val="tx1"/>
            </a:solidFill>
            <a:miter lim="800000"/>
            <a:headEnd/>
            <a:tailEnd/>
          </a:ln>
          <a:effectLst>
            <a:outerShdw dist="35921" dir="2700000" algn="ctr" rotWithShape="0">
              <a:schemeClr val="bg2"/>
            </a:outerShdw>
          </a:effectLst>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en-US" altLang="zh-CN" sz="2400">
                <a:ea typeface="黑体" pitchFamily="49" charset="-122"/>
              </a:rPr>
              <a:t>CPU </a:t>
            </a:r>
            <a:r>
              <a:rPr lang="zh-CN" altLang="en-US" sz="2400">
                <a:ea typeface="黑体" pitchFamily="49" charset="-122"/>
              </a:rPr>
              <a:t>和</a:t>
            </a:r>
          </a:p>
          <a:p>
            <a:pPr algn="ctr" eaLnBrk="1" hangingPunct="1">
              <a:buFont typeface="Arial" charset="0"/>
              <a:buNone/>
            </a:pPr>
            <a:r>
              <a:rPr lang="zh-CN" altLang="en-US" sz="2400">
                <a:ea typeface="黑体" pitchFamily="49" charset="-122"/>
              </a:rPr>
              <a:t>存储器</a:t>
            </a:r>
          </a:p>
        </p:txBody>
      </p:sp>
      <p:sp>
        <p:nvSpPr>
          <p:cNvPr id="19467" name="Line 25"/>
          <p:cNvSpPr>
            <a:spLocks noChangeShapeType="1"/>
          </p:cNvSpPr>
          <p:nvPr/>
        </p:nvSpPr>
        <p:spPr bwMode="auto">
          <a:xfrm flipV="1">
            <a:off x="2260604" y="3175331"/>
            <a:ext cx="404813" cy="682229"/>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19468" name="Text Box 26"/>
          <p:cNvSpPr txBox="1">
            <a:spLocks noChangeArrowheads="1"/>
          </p:cNvSpPr>
          <p:nvPr/>
        </p:nvSpPr>
        <p:spPr bwMode="auto">
          <a:xfrm>
            <a:off x="1143001" y="3828985"/>
            <a:ext cx="233910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2400" dirty="0">
                <a:solidFill>
                  <a:schemeClr val="hlink"/>
                </a:solidFill>
                <a:ea typeface="黑体" pitchFamily="49" charset="-122"/>
              </a:rPr>
              <a:t>生成发送的数据</a:t>
            </a:r>
          </a:p>
          <a:p>
            <a:pPr eaLnBrk="1" hangingPunct="1">
              <a:buFont typeface="Arial" charset="0"/>
              <a:buNone/>
            </a:pPr>
            <a:r>
              <a:rPr lang="zh-CN" altLang="en-US" sz="2400" dirty="0">
                <a:solidFill>
                  <a:srgbClr val="00B050"/>
                </a:solidFill>
                <a:ea typeface="黑体" pitchFamily="49" charset="-122"/>
              </a:rPr>
              <a:t>处理收到的数据</a:t>
            </a:r>
          </a:p>
        </p:txBody>
      </p:sp>
      <p:sp>
        <p:nvSpPr>
          <p:cNvPr id="19469" name="Line 27"/>
          <p:cNvSpPr>
            <a:spLocks noChangeShapeType="1"/>
          </p:cNvSpPr>
          <p:nvPr/>
        </p:nvSpPr>
        <p:spPr bwMode="auto">
          <a:xfrm flipV="1">
            <a:off x="5000628" y="3175331"/>
            <a:ext cx="404813" cy="682229"/>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19470" name="Text Box 28"/>
          <p:cNvSpPr txBox="1">
            <a:spLocks noChangeArrowheads="1"/>
          </p:cNvSpPr>
          <p:nvPr/>
        </p:nvSpPr>
        <p:spPr bwMode="auto">
          <a:xfrm>
            <a:off x="4067944" y="3828985"/>
            <a:ext cx="4625553" cy="830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2400" dirty="0">
                <a:solidFill>
                  <a:schemeClr val="hlink"/>
                </a:solidFill>
                <a:ea typeface="黑体" pitchFamily="49" charset="-122"/>
              </a:rPr>
              <a:t>把帧发送到局域网</a:t>
            </a:r>
          </a:p>
          <a:p>
            <a:pPr eaLnBrk="1" hangingPunct="1">
              <a:buFont typeface="Arial" charset="0"/>
              <a:buNone/>
            </a:pPr>
            <a:r>
              <a:rPr lang="zh-CN" altLang="en-US" sz="2400" dirty="0">
                <a:solidFill>
                  <a:srgbClr val="00B050"/>
                </a:solidFill>
                <a:ea typeface="黑体" pitchFamily="49" charset="-122"/>
              </a:rPr>
              <a:t>从局域网接收帧：</a:t>
            </a:r>
            <a:r>
              <a:rPr lang="zh-CN" altLang="en-US" sz="2400" dirty="0">
                <a:solidFill>
                  <a:srgbClr val="FF0000"/>
                </a:solidFill>
                <a:ea typeface="黑体" pitchFamily="49" charset="-122"/>
              </a:rPr>
              <a:t>正确？错误？</a:t>
            </a:r>
          </a:p>
        </p:txBody>
      </p:sp>
      <p:sp>
        <p:nvSpPr>
          <p:cNvPr id="19471" name="Text Box 29"/>
          <p:cNvSpPr txBox="1">
            <a:spLocks noChangeArrowheads="1"/>
          </p:cNvSpPr>
          <p:nvPr/>
        </p:nvSpPr>
        <p:spPr bwMode="auto">
          <a:xfrm>
            <a:off x="3475038" y="1779919"/>
            <a:ext cx="11079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2400">
                <a:solidFill>
                  <a:schemeClr val="hlink"/>
                </a:solidFill>
                <a:ea typeface="黑体" pitchFamily="49" charset="-122"/>
              </a:rPr>
              <a:t>计算机</a:t>
            </a:r>
          </a:p>
        </p:txBody>
      </p:sp>
      <p:sp>
        <p:nvSpPr>
          <p:cNvPr id="19472" name="Text Box 30"/>
          <p:cNvSpPr txBox="1">
            <a:spLocks noChangeArrowheads="1"/>
          </p:cNvSpPr>
          <p:nvPr/>
        </p:nvSpPr>
        <p:spPr bwMode="auto">
          <a:xfrm>
            <a:off x="1347790" y="1347723"/>
            <a:ext cx="1169744" cy="461665"/>
          </a:xfrm>
          <a:prstGeom prst="rect">
            <a:avLst/>
          </a:prstGeom>
          <a:solidFill>
            <a:srgbClr val="CCFFFF"/>
          </a:solidFill>
          <a:ln>
            <a:noFill/>
          </a:ln>
          <a:effectLst>
            <a:outerShdw dist="35921"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2400">
                <a:solidFill>
                  <a:schemeClr val="hlink"/>
                </a:solidFill>
                <a:ea typeface="黑体" pitchFamily="49" charset="-122"/>
              </a:rPr>
              <a:t>IP </a:t>
            </a:r>
            <a:r>
              <a:rPr lang="zh-CN" altLang="en-US" sz="2400">
                <a:solidFill>
                  <a:schemeClr val="hlink"/>
                </a:solidFill>
                <a:ea typeface="黑体" pitchFamily="49" charset="-122"/>
              </a:rPr>
              <a:t>地址</a:t>
            </a:r>
          </a:p>
        </p:txBody>
      </p:sp>
      <p:sp>
        <p:nvSpPr>
          <p:cNvPr id="19473" name="AutoShape 31"/>
          <p:cNvSpPr>
            <a:spLocks noChangeArrowheads="1"/>
          </p:cNvSpPr>
          <p:nvPr/>
        </p:nvSpPr>
        <p:spPr bwMode="auto">
          <a:xfrm>
            <a:off x="3492500" y="2482385"/>
            <a:ext cx="1028700" cy="304800"/>
          </a:xfrm>
          <a:prstGeom prst="leftRightArrow">
            <a:avLst>
              <a:gd name="adj1" fmla="val 50000"/>
              <a:gd name="adj2" fmla="val 50625"/>
            </a:avLst>
          </a:prstGeom>
          <a:solidFill>
            <a:srgbClr val="66FF33"/>
          </a:solidFill>
          <a:ln w="9525">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solidFill>
                <a:schemeClr val="hlink"/>
              </a:solidFill>
              <a:latin typeface="Tahoma" pitchFamily="34" charset="0"/>
            </a:endParaRPr>
          </a:p>
        </p:txBody>
      </p:sp>
      <p:sp>
        <p:nvSpPr>
          <p:cNvPr id="19474" name="Text Box 32"/>
          <p:cNvSpPr txBox="1">
            <a:spLocks noChangeArrowheads="1"/>
          </p:cNvSpPr>
          <p:nvPr/>
        </p:nvSpPr>
        <p:spPr bwMode="auto">
          <a:xfrm>
            <a:off x="3563941" y="2697889"/>
            <a:ext cx="800219" cy="794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95000"/>
              </a:lnSpc>
              <a:buFont typeface="Arial" charset="0"/>
              <a:buNone/>
            </a:pPr>
            <a:r>
              <a:rPr lang="zh-CN" altLang="en-US" sz="2400">
                <a:solidFill>
                  <a:schemeClr val="hlink"/>
                </a:solidFill>
                <a:ea typeface="黑体" pitchFamily="49" charset="-122"/>
              </a:rPr>
              <a:t>并行</a:t>
            </a:r>
          </a:p>
          <a:p>
            <a:pPr eaLnBrk="1" hangingPunct="1">
              <a:lnSpc>
                <a:spcPct val="95000"/>
              </a:lnSpc>
              <a:buFont typeface="Arial" charset="0"/>
              <a:buNone/>
            </a:pPr>
            <a:r>
              <a:rPr lang="zh-CN" altLang="en-US" sz="2400">
                <a:solidFill>
                  <a:schemeClr val="hlink"/>
                </a:solidFill>
                <a:ea typeface="黑体" pitchFamily="49" charset="-122"/>
              </a:rPr>
              <a:t>通信</a:t>
            </a:r>
          </a:p>
        </p:txBody>
      </p:sp>
      <p:sp>
        <p:nvSpPr>
          <p:cNvPr id="19475" name="Rectangle 33"/>
          <p:cNvSpPr>
            <a:spLocks noChangeArrowheads="1"/>
          </p:cNvSpPr>
          <p:nvPr/>
        </p:nvSpPr>
        <p:spPr bwMode="auto">
          <a:xfrm>
            <a:off x="1879604" y="2662173"/>
            <a:ext cx="201613" cy="127397"/>
          </a:xfrm>
          <a:prstGeom prst="rect">
            <a:avLst/>
          </a:prstGeom>
          <a:solidFill>
            <a:srgbClr val="CCFFFF"/>
          </a:solidFill>
          <a:ln>
            <a:noFill/>
          </a:ln>
          <a:effectLst>
            <a:outerShdw dist="35921"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solidFill>
                <a:schemeClr val="hlink"/>
              </a:solidFill>
              <a:latin typeface="Tahoma" pitchFamily="34" charset="0"/>
            </a:endParaRPr>
          </a:p>
        </p:txBody>
      </p:sp>
      <p:sp>
        <p:nvSpPr>
          <p:cNvPr id="19476" name="Freeform 34"/>
          <p:cNvSpPr>
            <a:spLocks/>
          </p:cNvSpPr>
          <p:nvPr/>
        </p:nvSpPr>
        <p:spPr bwMode="auto">
          <a:xfrm>
            <a:off x="1414464" y="1719198"/>
            <a:ext cx="1109662" cy="950119"/>
          </a:xfrm>
          <a:custGeom>
            <a:avLst/>
            <a:gdLst>
              <a:gd name="T0" fmla="*/ 0 w 496"/>
              <a:gd name="T1" fmla="*/ 0 h 504"/>
              <a:gd name="T2" fmla="*/ 2147483647 w 496"/>
              <a:gd name="T3" fmla="*/ 0 h 504"/>
              <a:gd name="T4" fmla="*/ 2147483647 w 496"/>
              <a:gd name="T5" fmla="*/ 2147483647 h 504"/>
              <a:gd name="T6" fmla="*/ 2147483647 w 496"/>
              <a:gd name="T7" fmla="*/ 2147483647 h 504"/>
              <a:gd name="T8" fmla="*/ 0 w 496"/>
              <a:gd name="T9" fmla="*/ 0 h 504"/>
              <a:gd name="T10" fmla="*/ 0 60000 65536"/>
              <a:gd name="T11" fmla="*/ 0 60000 65536"/>
              <a:gd name="T12" fmla="*/ 0 60000 65536"/>
              <a:gd name="T13" fmla="*/ 0 60000 65536"/>
              <a:gd name="T14" fmla="*/ 0 60000 65536"/>
              <a:gd name="T15" fmla="*/ 0 w 496"/>
              <a:gd name="T16" fmla="*/ 0 h 504"/>
              <a:gd name="T17" fmla="*/ 496 w 496"/>
              <a:gd name="T18" fmla="*/ 504 h 504"/>
            </a:gdLst>
            <a:ahLst/>
            <a:cxnLst>
              <a:cxn ang="T10">
                <a:pos x="T0" y="T1"/>
              </a:cxn>
              <a:cxn ang="T11">
                <a:pos x="T2" y="T3"/>
              </a:cxn>
              <a:cxn ang="T12">
                <a:pos x="T4" y="T5"/>
              </a:cxn>
              <a:cxn ang="T13">
                <a:pos x="T6" y="T7"/>
              </a:cxn>
              <a:cxn ang="T14">
                <a:pos x="T8" y="T9"/>
              </a:cxn>
            </a:cxnLst>
            <a:rect l="T15" t="T16" r="T17" b="T18"/>
            <a:pathLst>
              <a:path w="496" h="504">
                <a:moveTo>
                  <a:pt x="0" y="0"/>
                </a:moveTo>
                <a:lnTo>
                  <a:pt x="496" y="0"/>
                </a:lnTo>
                <a:lnTo>
                  <a:pt x="292" y="504"/>
                </a:lnTo>
                <a:lnTo>
                  <a:pt x="210" y="502"/>
                </a:lnTo>
                <a:lnTo>
                  <a:pt x="0" y="0"/>
                </a:lnTo>
                <a:close/>
              </a:path>
            </a:pathLst>
          </a:custGeom>
          <a:gradFill rotWithShape="1">
            <a:gsLst>
              <a:gs pos="0">
                <a:srgbClr val="CCFFFF"/>
              </a:gs>
              <a:gs pos="100000">
                <a:srgbClr val="9AC1C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lIns="91434" tIns="45717" rIns="91434" bIns="45717"/>
          <a:lstStyle/>
          <a:p>
            <a:endParaRPr lang="zh-CN" altLang="en-US"/>
          </a:p>
        </p:txBody>
      </p:sp>
      <p:sp>
        <p:nvSpPr>
          <p:cNvPr id="19477" name="Rectangle 35"/>
          <p:cNvSpPr>
            <a:spLocks noChangeArrowheads="1"/>
          </p:cNvSpPr>
          <p:nvPr/>
        </p:nvSpPr>
        <p:spPr bwMode="auto">
          <a:xfrm>
            <a:off x="5915029" y="2662173"/>
            <a:ext cx="201613" cy="127397"/>
          </a:xfrm>
          <a:prstGeom prst="rect">
            <a:avLst/>
          </a:prstGeom>
          <a:solidFill>
            <a:srgbClr val="FFCCFF"/>
          </a:solidFill>
          <a:ln>
            <a:noFill/>
          </a:ln>
          <a:effectLst>
            <a:outerShdw dist="35921"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solidFill>
                <a:schemeClr val="hlink"/>
              </a:solidFill>
              <a:latin typeface="Tahoma" pitchFamily="34" charset="0"/>
            </a:endParaRPr>
          </a:p>
        </p:txBody>
      </p:sp>
      <p:sp>
        <p:nvSpPr>
          <p:cNvPr id="19478" name="Freeform 36"/>
          <p:cNvSpPr>
            <a:spLocks/>
          </p:cNvSpPr>
          <p:nvPr/>
        </p:nvSpPr>
        <p:spPr bwMode="auto">
          <a:xfrm>
            <a:off x="5367342" y="1714434"/>
            <a:ext cx="1368425" cy="945356"/>
          </a:xfrm>
          <a:custGeom>
            <a:avLst/>
            <a:gdLst>
              <a:gd name="T0" fmla="*/ 0 w 612"/>
              <a:gd name="T1" fmla="*/ 0 h 501"/>
              <a:gd name="T2" fmla="*/ 2147483647 w 612"/>
              <a:gd name="T3" fmla="*/ 2147483647 h 501"/>
              <a:gd name="T4" fmla="*/ 2147483647 w 612"/>
              <a:gd name="T5" fmla="*/ 2147483647 h 501"/>
              <a:gd name="T6" fmla="*/ 2147483647 w 612"/>
              <a:gd name="T7" fmla="*/ 2147483647 h 501"/>
              <a:gd name="T8" fmla="*/ 0 w 612"/>
              <a:gd name="T9" fmla="*/ 0 h 501"/>
              <a:gd name="T10" fmla="*/ 0 60000 65536"/>
              <a:gd name="T11" fmla="*/ 0 60000 65536"/>
              <a:gd name="T12" fmla="*/ 0 60000 65536"/>
              <a:gd name="T13" fmla="*/ 0 60000 65536"/>
              <a:gd name="T14" fmla="*/ 0 60000 65536"/>
              <a:gd name="T15" fmla="*/ 0 w 612"/>
              <a:gd name="T16" fmla="*/ 0 h 501"/>
              <a:gd name="T17" fmla="*/ 612 w 612"/>
              <a:gd name="T18" fmla="*/ 501 h 501"/>
            </a:gdLst>
            <a:ahLst/>
            <a:cxnLst>
              <a:cxn ang="T10">
                <a:pos x="T0" y="T1"/>
              </a:cxn>
              <a:cxn ang="T11">
                <a:pos x="T2" y="T3"/>
              </a:cxn>
              <a:cxn ang="T12">
                <a:pos x="T4" y="T5"/>
              </a:cxn>
              <a:cxn ang="T13">
                <a:pos x="T6" y="T7"/>
              </a:cxn>
              <a:cxn ang="T14">
                <a:pos x="T8" y="T9"/>
              </a:cxn>
            </a:cxnLst>
            <a:rect l="T15" t="T16" r="T17" b="T18"/>
            <a:pathLst>
              <a:path w="612" h="501">
                <a:moveTo>
                  <a:pt x="0" y="0"/>
                </a:moveTo>
                <a:lnTo>
                  <a:pt x="612" y="6"/>
                </a:lnTo>
                <a:lnTo>
                  <a:pt x="336" y="501"/>
                </a:lnTo>
                <a:lnTo>
                  <a:pt x="252" y="501"/>
                </a:lnTo>
                <a:lnTo>
                  <a:pt x="0" y="0"/>
                </a:lnTo>
                <a:close/>
              </a:path>
            </a:pathLst>
          </a:custGeom>
          <a:gradFill rotWithShape="1">
            <a:gsLst>
              <a:gs pos="0">
                <a:srgbClr val="FFCCFF"/>
              </a:gs>
              <a:gs pos="100000">
                <a:srgbClr val="C19AC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lIns="91434" tIns="45717" rIns="91434" bIns="45717"/>
          <a:lstStyle/>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p:cNvSpPr txBox="1">
            <a:spLocks noGrp="1" noChangeArrowheads="1"/>
          </p:cNvSpPr>
          <p:nvPr/>
        </p:nvSpPr>
        <p:spPr bwMode="auto">
          <a:xfrm>
            <a:off x="6550028" y="4539382"/>
            <a:ext cx="22891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buFont typeface="Arial" charset="0"/>
              <a:buNone/>
            </a:pPr>
            <a:fld id="{BE0E2597-9C6A-4BD5-B354-63C07F9A6AB4}" type="slidenum">
              <a:rPr lang="zh-CN" altLang="en-US" sz="1400"/>
              <a:pPr algn="r" eaLnBrk="1" hangingPunct="1">
                <a:buFont typeface="Arial" charset="0"/>
                <a:buNone/>
              </a:pPr>
              <a:t>11</a:t>
            </a:fld>
            <a:endParaRPr lang="en-US" altLang="zh-CN" sz="1400"/>
          </a:p>
        </p:txBody>
      </p:sp>
      <p:sp>
        <p:nvSpPr>
          <p:cNvPr id="66563" name="Rectangle 2"/>
          <p:cNvSpPr>
            <a:spLocks noGrp="1" noChangeArrowheads="1"/>
          </p:cNvSpPr>
          <p:nvPr>
            <p:ph type="body" idx="4294967295"/>
          </p:nvPr>
        </p:nvSpPr>
        <p:spPr>
          <a:xfrm>
            <a:off x="598488" y="1221584"/>
            <a:ext cx="8153400" cy="728663"/>
          </a:xfrm>
        </p:spPr>
        <p:txBody>
          <a:bodyPr rtlCol="0">
            <a:normAutofit fontScale="92500" lnSpcReduction="20000"/>
          </a:bodyPr>
          <a:lstStyle/>
          <a:p>
            <a:pPr marL="274301" indent="-274301" eaLnBrk="1" fontAlgn="auto" hangingPunct="1">
              <a:spcAft>
                <a:spcPts val="0"/>
              </a:spcAft>
              <a:buFont typeface="Arial" pitchFamily="34" charset="0"/>
              <a:buChar char="•"/>
              <a:defRPr/>
            </a:pPr>
            <a:r>
              <a:rPr lang="zh-CN" altLang="zh-CN" dirty="0"/>
              <a:t>最初的以太网是将许多计算机都连接到一根总线上。当初认为这样的连接方法既简单又可靠，因为总线上没有有源器件。</a:t>
            </a:r>
            <a:r>
              <a:rPr lang="zh-CN" altLang="zh-CN" sz="2800" dirty="0"/>
              <a:t> </a:t>
            </a:r>
          </a:p>
        </p:txBody>
      </p:sp>
      <p:sp>
        <p:nvSpPr>
          <p:cNvPr id="20484" name="Rectangle 3"/>
          <p:cNvSpPr>
            <a:spLocks noGrp="1" noChangeArrowheads="1"/>
          </p:cNvSpPr>
          <p:nvPr>
            <p:ph type="title" idx="4294967295"/>
          </p:nvPr>
        </p:nvSpPr>
        <p:spPr>
          <a:xfrm>
            <a:off x="603250" y="123478"/>
            <a:ext cx="8540750" cy="857250"/>
          </a:xfrm>
        </p:spPr>
        <p:txBody>
          <a:bodyPr/>
          <a:lstStyle/>
          <a:p>
            <a:pPr eaLnBrk="1" hangingPunct="1"/>
            <a:r>
              <a:rPr lang="en-US" altLang="zh-CN" sz="3600" dirty="0"/>
              <a:t>3.3.2   CSMA/CD </a:t>
            </a:r>
            <a:r>
              <a:rPr lang="zh-CN" altLang="en-US" sz="3600" dirty="0"/>
              <a:t>协议 </a:t>
            </a:r>
          </a:p>
        </p:txBody>
      </p:sp>
      <p:grpSp>
        <p:nvGrpSpPr>
          <p:cNvPr id="20485" name="Group 4"/>
          <p:cNvGrpSpPr>
            <a:grpSpLocks/>
          </p:cNvGrpSpPr>
          <p:nvPr/>
        </p:nvGrpSpPr>
        <p:grpSpPr bwMode="auto">
          <a:xfrm>
            <a:off x="4337050" y="2673672"/>
            <a:ext cx="471488" cy="1054894"/>
            <a:chOff x="0" y="0"/>
            <a:chExt cx="258" cy="714"/>
          </a:xfrm>
        </p:grpSpPr>
        <p:sp>
          <p:nvSpPr>
            <p:cNvPr id="20529" name="Line 5"/>
            <p:cNvSpPr>
              <a:spLocks noChangeShapeType="1"/>
            </p:cNvSpPr>
            <p:nvPr/>
          </p:nvSpPr>
          <p:spPr bwMode="auto">
            <a:xfrm rot="16200000" flipV="1">
              <a:off x="-134" y="267"/>
              <a:ext cx="537" cy="4"/>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20530" name="Picture 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454"/>
              <a:ext cx="258"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486" name="Line 7"/>
          <p:cNvSpPr>
            <a:spLocks noChangeShapeType="1"/>
          </p:cNvSpPr>
          <p:nvPr/>
        </p:nvSpPr>
        <p:spPr bwMode="auto">
          <a:xfrm flipV="1">
            <a:off x="642940" y="2665337"/>
            <a:ext cx="7816850"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20487" name="Rectangle 8"/>
          <p:cNvSpPr>
            <a:spLocks noChangeArrowheads="1"/>
          </p:cNvSpPr>
          <p:nvPr/>
        </p:nvSpPr>
        <p:spPr bwMode="auto">
          <a:xfrm>
            <a:off x="8342317" y="2615331"/>
            <a:ext cx="117475" cy="94060"/>
          </a:xfrm>
          <a:prstGeom prst="rect">
            <a:avLst/>
          </a:prstGeom>
          <a:solidFill>
            <a:srgbClr val="333399"/>
          </a:solidFill>
          <a:ln w="12700">
            <a:solidFill>
              <a:srgbClr val="333399"/>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20488" name="Rectangle 9"/>
          <p:cNvSpPr>
            <a:spLocks noChangeArrowheads="1"/>
          </p:cNvSpPr>
          <p:nvPr/>
        </p:nvSpPr>
        <p:spPr bwMode="auto">
          <a:xfrm>
            <a:off x="539754" y="2615331"/>
            <a:ext cx="117475" cy="94060"/>
          </a:xfrm>
          <a:prstGeom prst="rect">
            <a:avLst/>
          </a:prstGeom>
          <a:solidFill>
            <a:srgbClr val="333399"/>
          </a:solidFill>
          <a:ln w="12700">
            <a:solidFill>
              <a:srgbClr val="333399"/>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20489" name="Line 10"/>
          <p:cNvSpPr>
            <a:spLocks noChangeShapeType="1"/>
          </p:cNvSpPr>
          <p:nvPr/>
        </p:nvSpPr>
        <p:spPr bwMode="auto">
          <a:xfrm>
            <a:off x="7885114" y="2509366"/>
            <a:ext cx="493712" cy="1797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grpSp>
        <p:nvGrpSpPr>
          <p:cNvPr id="20490" name="Group 11"/>
          <p:cNvGrpSpPr>
            <a:grpSpLocks/>
          </p:cNvGrpSpPr>
          <p:nvPr/>
        </p:nvGrpSpPr>
        <p:grpSpPr bwMode="auto">
          <a:xfrm>
            <a:off x="1390651" y="2673672"/>
            <a:ext cx="471488" cy="1054894"/>
            <a:chOff x="0" y="0"/>
            <a:chExt cx="258" cy="714"/>
          </a:xfrm>
        </p:grpSpPr>
        <p:sp>
          <p:nvSpPr>
            <p:cNvPr id="20527" name="Line 12"/>
            <p:cNvSpPr>
              <a:spLocks noChangeShapeType="1"/>
            </p:cNvSpPr>
            <p:nvPr/>
          </p:nvSpPr>
          <p:spPr bwMode="auto">
            <a:xfrm rot="16200000" flipV="1">
              <a:off x="-134" y="267"/>
              <a:ext cx="537" cy="4"/>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20528" name="Picture 1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454"/>
              <a:ext cx="258"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491" name="Freeform 14"/>
          <p:cNvSpPr>
            <a:spLocks/>
          </p:cNvSpPr>
          <p:nvPr/>
        </p:nvSpPr>
        <p:spPr bwMode="auto">
          <a:xfrm>
            <a:off x="3101979" y="2674862"/>
            <a:ext cx="3175" cy="770335"/>
          </a:xfrm>
          <a:custGeom>
            <a:avLst/>
            <a:gdLst>
              <a:gd name="T0" fmla="*/ 0 w 2"/>
              <a:gd name="T1" fmla="*/ 2147483647 h 521"/>
              <a:gd name="T2" fmla="*/ 2147483647 w 2"/>
              <a:gd name="T3" fmla="*/ 0 h 521"/>
              <a:gd name="T4" fmla="*/ 0 60000 65536"/>
              <a:gd name="T5" fmla="*/ 0 60000 65536"/>
              <a:gd name="T6" fmla="*/ 0 w 2"/>
              <a:gd name="T7" fmla="*/ 0 h 521"/>
              <a:gd name="T8" fmla="*/ 2 w 2"/>
              <a:gd name="T9" fmla="*/ 521 h 521"/>
            </a:gdLst>
            <a:ahLst/>
            <a:cxnLst>
              <a:cxn ang="T4">
                <a:pos x="T0" y="T1"/>
              </a:cxn>
              <a:cxn ang="T5">
                <a:pos x="T2" y="T3"/>
              </a:cxn>
            </a:cxnLst>
            <a:rect l="T6" t="T7" r="T8" b="T9"/>
            <a:pathLst>
              <a:path w="2" h="521">
                <a:moveTo>
                  <a:pt x="0" y="521"/>
                </a:moveTo>
                <a:lnTo>
                  <a:pt x="2" y="0"/>
                </a:lnTo>
              </a:path>
            </a:pathLst>
          </a:custGeom>
          <a:solidFill>
            <a:srgbClr val="333399"/>
          </a:solidFill>
          <a:ln w="38100" cmpd="sng">
            <a:solidFill>
              <a:srgbClr val="333399"/>
            </a:solidFill>
            <a:round/>
            <a:headEnd/>
            <a:tailEnd/>
          </a:ln>
        </p:spPr>
        <p:txBody>
          <a:bodyPr wrap="none" lIns="91434" tIns="45717" rIns="91434" bIns="45717" anchor="ctr"/>
          <a:lstStyle/>
          <a:p>
            <a:endParaRPr lang="zh-CN" altLang="en-US"/>
          </a:p>
        </p:txBody>
      </p:sp>
      <p:pic>
        <p:nvPicPr>
          <p:cNvPr id="20492" name="Picture 1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63851" y="3343996"/>
            <a:ext cx="471488" cy="384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493" name="Group 16"/>
          <p:cNvGrpSpPr>
            <a:grpSpLocks/>
          </p:cNvGrpSpPr>
          <p:nvPr/>
        </p:nvGrpSpPr>
        <p:grpSpPr bwMode="auto">
          <a:xfrm>
            <a:off x="5810251" y="2673672"/>
            <a:ext cx="471488" cy="1054894"/>
            <a:chOff x="0" y="0"/>
            <a:chExt cx="258" cy="714"/>
          </a:xfrm>
        </p:grpSpPr>
        <p:sp>
          <p:nvSpPr>
            <p:cNvPr id="20525" name="Line 17"/>
            <p:cNvSpPr>
              <a:spLocks noChangeShapeType="1"/>
            </p:cNvSpPr>
            <p:nvPr/>
          </p:nvSpPr>
          <p:spPr bwMode="auto">
            <a:xfrm rot="16200000" flipV="1">
              <a:off x="-134" y="267"/>
              <a:ext cx="537" cy="4"/>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20526" name="Picture 1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454"/>
              <a:ext cx="258"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494" name="Freeform 19"/>
          <p:cNvSpPr>
            <a:spLocks/>
          </p:cNvSpPr>
          <p:nvPr/>
        </p:nvSpPr>
        <p:spPr bwMode="auto">
          <a:xfrm>
            <a:off x="7523167" y="2674862"/>
            <a:ext cx="3175" cy="782241"/>
          </a:xfrm>
          <a:custGeom>
            <a:avLst/>
            <a:gdLst>
              <a:gd name="T0" fmla="*/ 0 w 2"/>
              <a:gd name="T1" fmla="*/ 2147483647 h 529"/>
              <a:gd name="T2" fmla="*/ 2147483647 w 2"/>
              <a:gd name="T3" fmla="*/ 0 h 529"/>
              <a:gd name="T4" fmla="*/ 0 60000 65536"/>
              <a:gd name="T5" fmla="*/ 0 60000 65536"/>
              <a:gd name="T6" fmla="*/ 0 w 2"/>
              <a:gd name="T7" fmla="*/ 0 h 529"/>
              <a:gd name="T8" fmla="*/ 2 w 2"/>
              <a:gd name="T9" fmla="*/ 529 h 529"/>
            </a:gdLst>
            <a:ahLst/>
            <a:cxnLst>
              <a:cxn ang="T4">
                <a:pos x="T0" y="T1"/>
              </a:cxn>
              <a:cxn ang="T5">
                <a:pos x="T2" y="T3"/>
              </a:cxn>
            </a:cxnLst>
            <a:rect l="T6" t="T7" r="T8" b="T9"/>
            <a:pathLst>
              <a:path w="2" h="529">
                <a:moveTo>
                  <a:pt x="0" y="529"/>
                </a:moveTo>
                <a:lnTo>
                  <a:pt x="2" y="0"/>
                </a:lnTo>
              </a:path>
            </a:pathLst>
          </a:custGeom>
          <a:solidFill>
            <a:srgbClr val="333399"/>
          </a:solidFill>
          <a:ln w="38100" cmpd="sng">
            <a:solidFill>
              <a:srgbClr val="333399"/>
            </a:solidFill>
            <a:round/>
            <a:headEnd/>
            <a:tailEnd/>
          </a:ln>
        </p:spPr>
        <p:txBody>
          <a:bodyPr wrap="none" lIns="91434" tIns="45717" rIns="91434" bIns="45717" anchor="ctr"/>
          <a:lstStyle/>
          <a:p>
            <a:endParaRPr lang="zh-CN" altLang="en-US"/>
          </a:p>
        </p:txBody>
      </p:sp>
      <p:pic>
        <p:nvPicPr>
          <p:cNvPr id="20495" name="Picture 2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85042" y="3343996"/>
            <a:ext cx="471487" cy="384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82" name="Text Box 21"/>
          <p:cNvSpPr txBox="1">
            <a:spLocks noChangeArrowheads="1"/>
          </p:cNvSpPr>
          <p:nvPr/>
        </p:nvSpPr>
        <p:spPr bwMode="auto">
          <a:xfrm>
            <a:off x="2496622" y="3967884"/>
            <a:ext cx="1223408" cy="715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en-US" altLang="zh-CN" sz="2000">
                <a:solidFill>
                  <a:srgbClr val="333399"/>
                </a:solidFill>
                <a:ea typeface="黑体" pitchFamily="49" charset="-122"/>
              </a:rPr>
              <a:t>B</a:t>
            </a:r>
            <a:r>
              <a:rPr lang="zh-CN" altLang="en-US" sz="2000">
                <a:solidFill>
                  <a:srgbClr val="333399"/>
                </a:solidFill>
                <a:ea typeface="黑体" pitchFamily="49" charset="-122"/>
              </a:rPr>
              <a:t>向</a:t>
            </a:r>
            <a:r>
              <a:rPr lang="zh-CN" altLang="en-US" sz="1200">
                <a:solidFill>
                  <a:srgbClr val="333399"/>
                </a:solidFill>
                <a:ea typeface="黑体" pitchFamily="49" charset="-122"/>
              </a:rPr>
              <a:t> </a:t>
            </a:r>
            <a:r>
              <a:rPr lang="en-US" altLang="zh-CN" sz="2000">
                <a:solidFill>
                  <a:srgbClr val="333399"/>
                </a:solidFill>
                <a:ea typeface="黑体" pitchFamily="49" charset="-122"/>
              </a:rPr>
              <a:t>D</a:t>
            </a:r>
          </a:p>
          <a:p>
            <a:pPr algn="ctr" eaLnBrk="1" hangingPunct="1">
              <a:buFont typeface="Arial" charset="0"/>
              <a:buNone/>
            </a:pPr>
            <a:r>
              <a:rPr lang="zh-CN" altLang="en-US" sz="2000">
                <a:solidFill>
                  <a:srgbClr val="333399"/>
                </a:solidFill>
                <a:ea typeface="黑体" pitchFamily="49" charset="-122"/>
              </a:rPr>
              <a:t>发送数据</a:t>
            </a:r>
          </a:p>
        </p:txBody>
      </p:sp>
      <p:sp>
        <p:nvSpPr>
          <p:cNvPr id="20497" name="Text Box 22"/>
          <p:cNvSpPr txBox="1">
            <a:spLocks noChangeArrowheads="1"/>
          </p:cNvSpPr>
          <p:nvPr/>
        </p:nvSpPr>
        <p:spPr bwMode="auto">
          <a:xfrm>
            <a:off x="4125914" y="3723804"/>
            <a:ext cx="660753" cy="403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2000">
                <a:solidFill>
                  <a:srgbClr val="333399"/>
                </a:solidFill>
                <a:ea typeface="黑体" pitchFamily="49" charset="-122"/>
              </a:rPr>
              <a:t>    C</a:t>
            </a:r>
          </a:p>
        </p:txBody>
      </p:sp>
      <p:sp>
        <p:nvSpPr>
          <p:cNvPr id="20498" name="Text Box 23"/>
          <p:cNvSpPr txBox="1">
            <a:spLocks noChangeArrowheads="1"/>
          </p:cNvSpPr>
          <p:nvPr/>
        </p:nvSpPr>
        <p:spPr bwMode="auto">
          <a:xfrm>
            <a:off x="5667376" y="3713088"/>
            <a:ext cx="588618" cy="403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2000">
                <a:solidFill>
                  <a:srgbClr val="333399"/>
                </a:solidFill>
                <a:ea typeface="黑体" pitchFamily="49" charset="-122"/>
              </a:rPr>
              <a:t>   D</a:t>
            </a:r>
          </a:p>
        </p:txBody>
      </p:sp>
      <p:sp>
        <p:nvSpPr>
          <p:cNvPr id="20499" name="Text Box 24"/>
          <p:cNvSpPr txBox="1">
            <a:spLocks noChangeArrowheads="1"/>
          </p:cNvSpPr>
          <p:nvPr/>
        </p:nvSpPr>
        <p:spPr bwMode="auto">
          <a:xfrm>
            <a:off x="1187454" y="3713088"/>
            <a:ext cx="631996" cy="403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2000">
                <a:solidFill>
                  <a:srgbClr val="333399"/>
                </a:solidFill>
                <a:ea typeface="黑体" pitchFamily="49" charset="-122"/>
              </a:rPr>
              <a:t>    A</a:t>
            </a:r>
          </a:p>
        </p:txBody>
      </p:sp>
      <p:sp>
        <p:nvSpPr>
          <p:cNvPr id="20500" name="Text Box 25"/>
          <p:cNvSpPr txBox="1">
            <a:spLocks noChangeArrowheads="1"/>
          </p:cNvSpPr>
          <p:nvPr/>
        </p:nvSpPr>
        <p:spPr bwMode="auto">
          <a:xfrm>
            <a:off x="7046913" y="3710706"/>
            <a:ext cx="646326" cy="403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2000">
                <a:solidFill>
                  <a:srgbClr val="333399"/>
                </a:solidFill>
                <a:ea typeface="黑体" pitchFamily="49" charset="-122"/>
              </a:rPr>
              <a:t>    E</a:t>
            </a:r>
          </a:p>
        </p:txBody>
      </p:sp>
      <p:sp>
        <p:nvSpPr>
          <p:cNvPr id="20501" name="Line 26"/>
          <p:cNvSpPr>
            <a:spLocks noChangeShapeType="1"/>
          </p:cNvSpPr>
          <p:nvPr/>
        </p:nvSpPr>
        <p:spPr bwMode="auto">
          <a:xfrm flipH="1">
            <a:off x="642938" y="2454598"/>
            <a:ext cx="544512" cy="2107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20502" name="Text Box 27"/>
          <p:cNvSpPr txBox="1">
            <a:spLocks noChangeArrowheads="1"/>
          </p:cNvSpPr>
          <p:nvPr/>
        </p:nvSpPr>
        <p:spPr bwMode="auto">
          <a:xfrm>
            <a:off x="1052515" y="2211711"/>
            <a:ext cx="4859018" cy="403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2000">
                <a:solidFill>
                  <a:srgbClr val="333399"/>
                </a:solidFill>
                <a:ea typeface="黑体" pitchFamily="49" charset="-122"/>
              </a:rPr>
              <a:t>匹配电阻（用来吸收总线上传播的信号）</a:t>
            </a:r>
          </a:p>
        </p:txBody>
      </p:sp>
      <p:sp>
        <p:nvSpPr>
          <p:cNvPr id="20503" name="Text Box 28"/>
          <p:cNvSpPr txBox="1">
            <a:spLocks noChangeArrowheads="1"/>
          </p:cNvSpPr>
          <p:nvPr/>
        </p:nvSpPr>
        <p:spPr bwMode="auto">
          <a:xfrm>
            <a:off x="6842125" y="2211711"/>
            <a:ext cx="1223408" cy="403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2000">
                <a:solidFill>
                  <a:srgbClr val="333399"/>
                </a:solidFill>
                <a:ea typeface="黑体" pitchFamily="49" charset="-122"/>
              </a:rPr>
              <a:t>匹配电阻</a:t>
            </a:r>
          </a:p>
        </p:txBody>
      </p:sp>
      <p:sp>
        <p:nvSpPr>
          <p:cNvPr id="66590" name="Freeform 29"/>
          <p:cNvSpPr>
            <a:spLocks/>
          </p:cNvSpPr>
          <p:nvPr/>
        </p:nvSpPr>
        <p:spPr bwMode="auto">
          <a:xfrm>
            <a:off x="3016251" y="2740348"/>
            <a:ext cx="1582738" cy="686990"/>
          </a:xfrm>
          <a:custGeom>
            <a:avLst/>
            <a:gdLst>
              <a:gd name="T0" fmla="*/ 2147483647 w 997"/>
              <a:gd name="T1" fmla="*/ 2147483647 h 577"/>
              <a:gd name="T2" fmla="*/ 2147483647 w 997"/>
              <a:gd name="T3" fmla="*/ 2147483647 h 577"/>
              <a:gd name="T4" fmla="*/ 2147483647 w 997"/>
              <a:gd name="T5" fmla="*/ 2147483647 h 577"/>
              <a:gd name="T6" fmla="*/ 2147483647 w 997"/>
              <a:gd name="T7" fmla="*/ 2147483647 h 577"/>
              <a:gd name="T8" fmla="*/ 0 60000 65536"/>
              <a:gd name="T9" fmla="*/ 0 60000 65536"/>
              <a:gd name="T10" fmla="*/ 0 60000 65536"/>
              <a:gd name="T11" fmla="*/ 0 60000 65536"/>
              <a:gd name="T12" fmla="*/ 0 w 997"/>
              <a:gd name="T13" fmla="*/ 0 h 577"/>
              <a:gd name="T14" fmla="*/ 997 w 997"/>
              <a:gd name="T15" fmla="*/ 577 h 577"/>
            </a:gdLst>
            <a:ahLst/>
            <a:cxnLst>
              <a:cxn ang="T8">
                <a:pos x="T0" y="T1"/>
              </a:cxn>
              <a:cxn ang="T9">
                <a:pos x="T2" y="T3"/>
              </a:cxn>
              <a:cxn ang="T10">
                <a:pos x="T4" y="T5"/>
              </a:cxn>
              <a:cxn ang="T11">
                <a:pos x="T6" y="T7"/>
              </a:cxn>
            </a:cxnLst>
            <a:rect l="T12" t="T13" r="T14" b="T15"/>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76200" cmpd="sng">
            <a:solidFill>
              <a:schemeClr val="hlink"/>
            </a:solidFill>
            <a:round/>
            <a:headEnd/>
            <a:tailEnd type="triangle" w="med" len="lg"/>
          </a:ln>
          <a:extLst>
            <a:ext uri="{909E8E84-426E-40DD-AFC4-6F175D3DCCD1}">
              <a14:hiddenFill xmlns:a14="http://schemas.microsoft.com/office/drawing/2010/main">
                <a:solidFill>
                  <a:srgbClr val="FFFFFF"/>
                </a:solidFill>
              </a14:hiddenFill>
            </a:ext>
          </a:extLst>
        </p:spPr>
        <p:txBody>
          <a:bodyPr lIns="91434" tIns="45717" rIns="91434" bIns="45717"/>
          <a:lstStyle/>
          <a:p>
            <a:endParaRPr lang="zh-CN" altLang="en-US"/>
          </a:p>
        </p:txBody>
      </p:sp>
      <p:sp>
        <p:nvSpPr>
          <p:cNvPr id="66591" name="Freeform 30"/>
          <p:cNvSpPr>
            <a:spLocks/>
          </p:cNvSpPr>
          <p:nvPr/>
        </p:nvSpPr>
        <p:spPr bwMode="auto">
          <a:xfrm>
            <a:off x="3059117" y="2749875"/>
            <a:ext cx="3082925" cy="748903"/>
          </a:xfrm>
          <a:custGeom>
            <a:avLst/>
            <a:gdLst>
              <a:gd name="T0" fmla="*/ 2147483647 w 1895"/>
              <a:gd name="T1" fmla="*/ 2147483647 h 629"/>
              <a:gd name="T2" fmla="*/ 2147483647 w 1895"/>
              <a:gd name="T3" fmla="*/ 2147483647 h 629"/>
              <a:gd name="T4" fmla="*/ 2147483647 w 1895"/>
              <a:gd name="T5" fmla="*/ 2147483647 h 629"/>
              <a:gd name="T6" fmla="*/ 2147483647 w 1895"/>
              <a:gd name="T7" fmla="*/ 2147483647 h 629"/>
              <a:gd name="T8" fmla="*/ 2147483647 w 1895"/>
              <a:gd name="T9" fmla="*/ 2147483647 h 629"/>
              <a:gd name="T10" fmla="*/ 0 60000 65536"/>
              <a:gd name="T11" fmla="*/ 0 60000 65536"/>
              <a:gd name="T12" fmla="*/ 0 60000 65536"/>
              <a:gd name="T13" fmla="*/ 0 60000 65536"/>
              <a:gd name="T14" fmla="*/ 0 60000 65536"/>
              <a:gd name="T15" fmla="*/ 0 w 1895"/>
              <a:gd name="T16" fmla="*/ 0 h 629"/>
              <a:gd name="T17" fmla="*/ 1895 w 1895"/>
              <a:gd name="T18" fmla="*/ 629 h 629"/>
            </a:gdLst>
            <a:ahLst/>
            <a:cxnLst>
              <a:cxn ang="T10">
                <a:pos x="T0" y="T1"/>
              </a:cxn>
              <a:cxn ang="T11">
                <a:pos x="T2" y="T3"/>
              </a:cxn>
              <a:cxn ang="T12">
                <a:pos x="T4" y="T5"/>
              </a:cxn>
              <a:cxn ang="T13">
                <a:pos x="T6" y="T7"/>
              </a:cxn>
              <a:cxn ang="T14">
                <a:pos x="T8" y="T9"/>
              </a:cxn>
            </a:cxnLst>
            <a:rect l="T15" t="T16" r="T17" b="T18"/>
            <a:pathLst>
              <a:path w="1895" h="629">
                <a:moveTo>
                  <a:pt x="26" y="556"/>
                </a:moveTo>
                <a:cubicBezTo>
                  <a:pt x="46" y="481"/>
                  <a:pt x="0" y="195"/>
                  <a:pt x="147" y="108"/>
                </a:cubicBezTo>
                <a:cubicBezTo>
                  <a:pt x="294" y="21"/>
                  <a:pt x="641" y="36"/>
                  <a:pt x="906" y="35"/>
                </a:cubicBezTo>
                <a:cubicBezTo>
                  <a:pt x="1171" y="34"/>
                  <a:pt x="1581" y="0"/>
                  <a:pt x="1738" y="99"/>
                </a:cubicBezTo>
                <a:cubicBezTo>
                  <a:pt x="1895" y="198"/>
                  <a:pt x="1825" y="519"/>
                  <a:pt x="1848" y="629"/>
                </a:cubicBezTo>
              </a:path>
            </a:pathLst>
          </a:custGeom>
          <a:noFill/>
          <a:ln w="76200" cmpd="sng">
            <a:solidFill>
              <a:schemeClr val="hlink"/>
            </a:solidFill>
            <a:round/>
            <a:headEnd/>
            <a:tailEnd type="triangle" w="med" len="lg"/>
          </a:ln>
          <a:extLst>
            <a:ext uri="{909E8E84-426E-40DD-AFC4-6F175D3DCCD1}">
              <a14:hiddenFill xmlns:a14="http://schemas.microsoft.com/office/drawing/2010/main">
                <a:solidFill>
                  <a:srgbClr val="FFFFFF"/>
                </a:solidFill>
              </a14:hiddenFill>
            </a:ext>
          </a:extLst>
        </p:spPr>
        <p:txBody>
          <a:bodyPr lIns="91434" tIns="45717" rIns="91434" bIns="45717"/>
          <a:lstStyle/>
          <a:p>
            <a:endParaRPr lang="zh-CN" altLang="en-US"/>
          </a:p>
        </p:txBody>
      </p:sp>
      <p:sp>
        <p:nvSpPr>
          <p:cNvPr id="66592" name="Freeform 31"/>
          <p:cNvSpPr>
            <a:spLocks/>
          </p:cNvSpPr>
          <p:nvPr/>
        </p:nvSpPr>
        <p:spPr bwMode="auto">
          <a:xfrm>
            <a:off x="3059115" y="2752256"/>
            <a:ext cx="4432300" cy="721519"/>
          </a:xfrm>
          <a:custGeom>
            <a:avLst/>
            <a:gdLst>
              <a:gd name="T0" fmla="*/ 2147483647 w 2601"/>
              <a:gd name="T1" fmla="*/ 2147483647 h 606"/>
              <a:gd name="T2" fmla="*/ 2147483647 w 2601"/>
              <a:gd name="T3" fmla="*/ 2147483647 h 606"/>
              <a:gd name="T4" fmla="*/ 2147483647 w 2601"/>
              <a:gd name="T5" fmla="*/ 2147483647 h 606"/>
              <a:gd name="T6" fmla="*/ 2147483647 w 2601"/>
              <a:gd name="T7" fmla="*/ 2147483647 h 606"/>
              <a:gd name="T8" fmla="*/ 2147483647 w 2601"/>
              <a:gd name="T9" fmla="*/ 2147483647 h 606"/>
              <a:gd name="T10" fmla="*/ 0 60000 65536"/>
              <a:gd name="T11" fmla="*/ 0 60000 65536"/>
              <a:gd name="T12" fmla="*/ 0 60000 65536"/>
              <a:gd name="T13" fmla="*/ 0 60000 65536"/>
              <a:gd name="T14" fmla="*/ 0 60000 65536"/>
              <a:gd name="T15" fmla="*/ 0 w 2601"/>
              <a:gd name="T16" fmla="*/ 0 h 606"/>
              <a:gd name="T17" fmla="*/ 2601 w 2601"/>
              <a:gd name="T18" fmla="*/ 606 h 606"/>
            </a:gdLst>
            <a:ahLst/>
            <a:cxnLst>
              <a:cxn ang="T10">
                <a:pos x="T0" y="T1"/>
              </a:cxn>
              <a:cxn ang="T11">
                <a:pos x="T2" y="T3"/>
              </a:cxn>
              <a:cxn ang="T12">
                <a:pos x="T4" y="T5"/>
              </a:cxn>
              <a:cxn ang="T13">
                <a:pos x="T6" y="T7"/>
              </a:cxn>
              <a:cxn ang="T14">
                <a:pos x="T8" y="T9"/>
              </a:cxn>
            </a:cxnLst>
            <a:rect l="T15" t="T16" r="T17" b="T18"/>
            <a:pathLst>
              <a:path w="2601" h="606">
                <a:moveTo>
                  <a:pt x="29" y="533"/>
                </a:moveTo>
                <a:cubicBezTo>
                  <a:pt x="57" y="458"/>
                  <a:pt x="0" y="170"/>
                  <a:pt x="200" y="85"/>
                </a:cubicBezTo>
                <a:cubicBezTo>
                  <a:pt x="400" y="0"/>
                  <a:pt x="868" y="21"/>
                  <a:pt x="1228" y="24"/>
                </a:cubicBezTo>
                <a:cubicBezTo>
                  <a:pt x="1588" y="27"/>
                  <a:pt x="2133" y="9"/>
                  <a:pt x="2362" y="106"/>
                </a:cubicBezTo>
                <a:cubicBezTo>
                  <a:pt x="2591" y="203"/>
                  <a:pt x="2551" y="502"/>
                  <a:pt x="2601" y="606"/>
                </a:cubicBezTo>
              </a:path>
            </a:pathLst>
          </a:custGeom>
          <a:noFill/>
          <a:ln w="76200" cmpd="sng">
            <a:solidFill>
              <a:schemeClr val="hlink"/>
            </a:solidFill>
            <a:round/>
            <a:headEnd/>
            <a:tailEnd type="triangle" w="med" len="lg"/>
          </a:ln>
          <a:extLst>
            <a:ext uri="{909E8E84-426E-40DD-AFC4-6F175D3DCCD1}">
              <a14:hiddenFill xmlns:a14="http://schemas.microsoft.com/office/drawing/2010/main">
                <a:solidFill>
                  <a:srgbClr val="FFFFFF"/>
                </a:solidFill>
              </a14:hiddenFill>
            </a:ext>
          </a:extLst>
        </p:spPr>
        <p:txBody>
          <a:bodyPr lIns="91434" tIns="45717" rIns="91434" bIns="45717"/>
          <a:lstStyle/>
          <a:p>
            <a:endParaRPr lang="zh-CN" altLang="en-US"/>
          </a:p>
        </p:txBody>
      </p:sp>
      <p:sp>
        <p:nvSpPr>
          <p:cNvPr id="66593" name="Freeform 32"/>
          <p:cNvSpPr>
            <a:spLocks/>
          </p:cNvSpPr>
          <p:nvPr/>
        </p:nvSpPr>
        <p:spPr bwMode="auto">
          <a:xfrm>
            <a:off x="3059117" y="2724868"/>
            <a:ext cx="5157787" cy="634604"/>
          </a:xfrm>
          <a:custGeom>
            <a:avLst/>
            <a:gdLst>
              <a:gd name="T0" fmla="*/ 2147483647 w 3249"/>
              <a:gd name="T1" fmla="*/ 2147483647 h 533"/>
              <a:gd name="T2" fmla="*/ 2147483647 w 3249"/>
              <a:gd name="T3" fmla="*/ 2147483647 h 533"/>
              <a:gd name="T4" fmla="*/ 2147483647 w 3249"/>
              <a:gd name="T5" fmla="*/ 2147483647 h 533"/>
              <a:gd name="T6" fmla="*/ 2147483647 w 3249"/>
              <a:gd name="T7" fmla="*/ 2147483647 h 533"/>
              <a:gd name="T8" fmla="*/ 2147483647 w 3249"/>
              <a:gd name="T9" fmla="*/ 2147483647 h 533"/>
              <a:gd name="T10" fmla="*/ 0 60000 65536"/>
              <a:gd name="T11" fmla="*/ 0 60000 65536"/>
              <a:gd name="T12" fmla="*/ 0 60000 65536"/>
              <a:gd name="T13" fmla="*/ 0 60000 65536"/>
              <a:gd name="T14" fmla="*/ 0 60000 65536"/>
              <a:gd name="T15" fmla="*/ 0 w 3249"/>
              <a:gd name="T16" fmla="*/ 0 h 533"/>
              <a:gd name="T17" fmla="*/ 3249 w 3249"/>
              <a:gd name="T18" fmla="*/ 533 h 533"/>
            </a:gdLst>
            <a:ahLst/>
            <a:cxnLst>
              <a:cxn ang="T10">
                <a:pos x="T0" y="T1"/>
              </a:cxn>
              <a:cxn ang="T11">
                <a:pos x="T2" y="T3"/>
              </a:cxn>
              <a:cxn ang="T12">
                <a:pos x="T4" y="T5"/>
              </a:cxn>
              <a:cxn ang="T13">
                <a:pos x="T6" y="T7"/>
              </a:cxn>
              <a:cxn ang="T14">
                <a:pos x="T8" y="T9"/>
              </a:cxn>
            </a:cxnLst>
            <a:rect l="T15" t="T16" r="T17" b="T18"/>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76200" cmpd="sng">
            <a:solidFill>
              <a:schemeClr val="hlink"/>
            </a:solidFill>
            <a:round/>
            <a:headEnd/>
            <a:tailEnd type="triangle" w="med" len="lg"/>
          </a:ln>
          <a:extLst>
            <a:ext uri="{909E8E84-426E-40DD-AFC4-6F175D3DCCD1}">
              <a14:hiddenFill xmlns:a14="http://schemas.microsoft.com/office/drawing/2010/main">
                <a:solidFill>
                  <a:srgbClr val="FFFFFF"/>
                </a:solidFill>
              </a14:hiddenFill>
            </a:ext>
          </a:extLst>
        </p:spPr>
        <p:txBody>
          <a:bodyPr lIns="91434" tIns="45717" rIns="91434" bIns="45717"/>
          <a:lstStyle/>
          <a:p>
            <a:endParaRPr lang="zh-CN" altLang="en-US"/>
          </a:p>
        </p:txBody>
      </p:sp>
      <p:sp>
        <p:nvSpPr>
          <p:cNvPr id="66594" name="Freeform 33"/>
          <p:cNvSpPr>
            <a:spLocks/>
          </p:cNvSpPr>
          <p:nvPr/>
        </p:nvSpPr>
        <p:spPr bwMode="auto">
          <a:xfrm>
            <a:off x="539750" y="2724868"/>
            <a:ext cx="2609850" cy="634604"/>
          </a:xfrm>
          <a:custGeom>
            <a:avLst/>
            <a:gdLst>
              <a:gd name="T0" fmla="*/ 2147483647 w 1644"/>
              <a:gd name="T1" fmla="*/ 2147483647 h 533"/>
              <a:gd name="T2" fmla="*/ 2147483647 w 1644"/>
              <a:gd name="T3" fmla="*/ 2147483647 h 533"/>
              <a:gd name="T4" fmla="*/ 2147483647 w 1644"/>
              <a:gd name="T5" fmla="*/ 2147483647 h 533"/>
              <a:gd name="T6" fmla="*/ 2147483647 w 1644"/>
              <a:gd name="T7" fmla="*/ 2147483647 h 533"/>
              <a:gd name="T8" fmla="*/ 0 w 1644"/>
              <a:gd name="T9" fmla="*/ 2147483647 h 533"/>
              <a:gd name="T10" fmla="*/ 0 60000 65536"/>
              <a:gd name="T11" fmla="*/ 0 60000 65536"/>
              <a:gd name="T12" fmla="*/ 0 60000 65536"/>
              <a:gd name="T13" fmla="*/ 0 60000 65536"/>
              <a:gd name="T14" fmla="*/ 0 60000 65536"/>
              <a:gd name="T15" fmla="*/ 0 w 1644"/>
              <a:gd name="T16" fmla="*/ 0 h 533"/>
              <a:gd name="T17" fmla="*/ 1644 w 1644"/>
              <a:gd name="T18" fmla="*/ 533 h 533"/>
            </a:gdLst>
            <a:ahLst/>
            <a:cxnLst>
              <a:cxn ang="T10">
                <a:pos x="T0" y="T1"/>
              </a:cxn>
              <a:cxn ang="T11">
                <a:pos x="T2" y="T3"/>
              </a:cxn>
              <a:cxn ang="T12">
                <a:pos x="T4" y="T5"/>
              </a:cxn>
              <a:cxn ang="T13">
                <a:pos x="T6" y="T7"/>
              </a:cxn>
              <a:cxn ang="T14">
                <a:pos x="T8" y="T9"/>
              </a:cxn>
            </a:cxnLst>
            <a:rect l="T15" t="T16" r="T17" b="T18"/>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76200" cmpd="sng">
            <a:solidFill>
              <a:schemeClr val="hlink"/>
            </a:solidFill>
            <a:round/>
            <a:headEnd/>
            <a:tailEnd type="triangle" w="med" len="lg"/>
          </a:ln>
          <a:extLst>
            <a:ext uri="{909E8E84-426E-40DD-AFC4-6F175D3DCCD1}">
              <a14:hiddenFill xmlns:a14="http://schemas.microsoft.com/office/drawing/2010/main">
                <a:solidFill>
                  <a:srgbClr val="FFFFFF"/>
                </a:solidFill>
              </a14:hiddenFill>
            </a:ext>
          </a:extLst>
        </p:spPr>
        <p:txBody>
          <a:bodyPr lIns="91434" tIns="45717" rIns="91434" bIns="45717"/>
          <a:lstStyle/>
          <a:p>
            <a:endParaRPr lang="zh-CN" altLang="en-US"/>
          </a:p>
        </p:txBody>
      </p:sp>
      <p:sp>
        <p:nvSpPr>
          <p:cNvPr id="66595" name="Freeform 34"/>
          <p:cNvSpPr>
            <a:spLocks/>
          </p:cNvSpPr>
          <p:nvPr/>
        </p:nvSpPr>
        <p:spPr bwMode="auto">
          <a:xfrm flipH="1">
            <a:off x="1476375" y="2724869"/>
            <a:ext cx="1582738" cy="686991"/>
          </a:xfrm>
          <a:custGeom>
            <a:avLst/>
            <a:gdLst>
              <a:gd name="T0" fmla="*/ 2147483647 w 997"/>
              <a:gd name="T1" fmla="*/ 2147483647 h 577"/>
              <a:gd name="T2" fmla="*/ 2147483647 w 997"/>
              <a:gd name="T3" fmla="*/ 2147483647 h 577"/>
              <a:gd name="T4" fmla="*/ 2147483647 w 997"/>
              <a:gd name="T5" fmla="*/ 2147483647 h 577"/>
              <a:gd name="T6" fmla="*/ 2147483647 w 997"/>
              <a:gd name="T7" fmla="*/ 2147483647 h 577"/>
              <a:gd name="T8" fmla="*/ 0 60000 65536"/>
              <a:gd name="T9" fmla="*/ 0 60000 65536"/>
              <a:gd name="T10" fmla="*/ 0 60000 65536"/>
              <a:gd name="T11" fmla="*/ 0 60000 65536"/>
              <a:gd name="T12" fmla="*/ 0 w 997"/>
              <a:gd name="T13" fmla="*/ 0 h 577"/>
              <a:gd name="T14" fmla="*/ 997 w 997"/>
              <a:gd name="T15" fmla="*/ 577 h 577"/>
            </a:gdLst>
            <a:ahLst/>
            <a:cxnLst>
              <a:cxn ang="T8">
                <a:pos x="T0" y="T1"/>
              </a:cxn>
              <a:cxn ang="T9">
                <a:pos x="T2" y="T3"/>
              </a:cxn>
              <a:cxn ang="T10">
                <a:pos x="T4" y="T5"/>
              </a:cxn>
              <a:cxn ang="T11">
                <a:pos x="T6" y="T7"/>
              </a:cxn>
            </a:cxnLst>
            <a:rect l="T12" t="T13" r="T14" b="T15"/>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76200" cmpd="sng">
            <a:solidFill>
              <a:schemeClr val="hlink"/>
            </a:solidFill>
            <a:round/>
            <a:headEnd/>
            <a:tailEnd type="triangle" w="med" len="lg"/>
          </a:ln>
          <a:extLst>
            <a:ext uri="{909E8E84-426E-40DD-AFC4-6F175D3DCCD1}">
              <a14:hiddenFill xmlns:a14="http://schemas.microsoft.com/office/drawing/2010/main">
                <a:solidFill>
                  <a:srgbClr val="FFFFFF"/>
                </a:solidFill>
              </a14:hiddenFill>
            </a:ext>
          </a:extLst>
        </p:spPr>
        <p:txBody>
          <a:bodyPr lIns="91434" tIns="45717" rIns="91434" bIns="45717"/>
          <a:lstStyle/>
          <a:p>
            <a:endParaRPr lang="zh-CN" altLang="en-US"/>
          </a:p>
        </p:txBody>
      </p:sp>
      <p:grpSp>
        <p:nvGrpSpPr>
          <p:cNvPr id="66596" name="Group 35"/>
          <p:cNvGrpSpPr>
            <a:grpSpLocks/>
          </p:cNvGrpSpPr>
          <p:nvPr/>
        </p:nvGrpSpPr>
        <p:grpSpPr bwMode="auto">
          <a:xfrm>
            <a:off x="7261227" y="3430913"/>
            <a:ext cx="249238" cy="201215"/>
            <a:chOff x="0" y="0"/>
            <a:chExt cx="136" cy="136"/>
          </a:xfrm>
        </p:grpSpPr>
        <p:sp>
          <p:nvSpPr>
            <p:cNvPr id="20523" name="Line 36"/>
            <p:cNvSpPr>
              <a:spLocks noChangeShapeType="1"/>
            </p:cNvSpPr>
            <p:nvPr/>
          </p:nvSpPr>
          <p:spPr bwMode="auto">
            <a:xfrm>
              <a:off x="0" y="0"/>
              <a:ext cx="136" cy="136"/>
            </a:xfrm>
            <a:prstGeom prst="line">
              <a:avLst/>
            </a:prstGeom>
            <a:noFill/>
            <a:ln w="762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24" name="Line 37"/>
            <p:cNvSpPr>
              <a:spLocks noChangeShapeType="1"/>
            </p:cNvSpPr>
            <p:nvPr/>
          </p:nvSpPr>
          <p:spPr bwMode="auto">
            <a:xfrm flipH="1">
              <a:off x="0" y="0"/>
              <a:ext cx="136" cy="136"/>
            </a:xfrm>
            <a:prstGeom prst="line">
              <a:avLst/>
            </a:prstGeom>
            <a:noFill/>
            <a:ln w="762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6599" name="AutoShape 38"/>
          <p:cNvSpPr>
            <a:spLocks noChangeArrowheads="1"/>
          </p:cNvSpPr>
          <p:nvPr/>
        </p:nvSpPr>
        <p:spPr bwMode="auto">
          <a:xfrm>
            <a:off x="7078664" y="4008365"/>
            <a:ext cx="877887" cy="283369"/>
          </a:xfrm>
          <a:prstGeom prst="roundRect">
            <a:avLst>
              <a:gd name="adj" fmla="val 16667"/>
            </a:avLst>
          </a:prstGeom>
          <a:solidFill>
            <a:srgbClr val="FFFF66"/>
          </a:solidFill>
          <a:ln w="9525">
            <a:solidFill>
              <a:schemeClr val="tx1"/>
            </a:solidFill>
            <a:round/>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zh-CN" altLang="en-US" sz="2000">
                <a:solidFill>
                  <a:srgbClr val="333399"/>
                </a:solidFill>
                <a:latin typeface="Tahoma" pitchFamily="34" charset="0"/>
                <a:ea typeface="黑体" pitchFamily="49" charset="-122"/>
              </a:rPr>
              <a:t>不接受</a:t>
            </a:r>
          </a:p>
        </p:txBody>
      </p:sp>
      <p:grpSp>
        <p:nvGrpSpPr>
          <p:cNvPr id="66600" name="Group 39"/>
          <p:cNvGrpSpPr>
            <a:grpSpLocks/>
          </p:cNvGrpSpPr>
          <p:nvPr/>
        </p:nvGrpSpPr>
        <p:grpSpPr bwMode="auto">
          <a:xfrm>
            <a:off x="4322765" y="3430913"/>
            <a:ext cx="249237" cy="201215"/>
            <a:chOff x="0" y="0"/>
            <a:chExt cx="136" cy="136"/>
          </a:xfrm>
        </p:grpSpPr>
        <p:sp>
          <p:nvSpPr>
            <p:cNvPr id="20521" name="Line 40"/>
            <p:cNvSpPr>
              <a:spLocks noChangeShapeType="1"/>
            </p:cNvSpPr>
            <p:nvPr/>
          </p:nvSpPr>
          <p:spPr bwMode="auto">
            <a:xfrm>
              <a:off x="0" y="0"/>
              <a:ext cx="136" cy="136"/>
            </a:xfrm>
            <a:prstGeom prst="line">
              <a:avLst/>
            </a:prstGeom>
            <a:noFill/>
            <a:ln w="762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22" name="Line 41"/>
            <p:cNvSpPr>
              <a:spLocks noChangeShapeType="1"/>
            </p:cNvSpPr>
            <p:nvPr/>
          </p:nvSpPr>
          <p:spPr bwMode="auto">
            <a:xfrm flipH="1">
              <a:off x="0" y="0"/>
              <a:ext cx="136" cy="136"/>
            </a:xfrm>
            <a:prstGeom prst="line">
              <a:avLst/>
            </a:prstGeom>
            <a:noFill/>
            <a:ln w="762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6603" name="AutoShape 42"/>
          <p:cNvSpPr>
            <a:spLocks noChangeArrowheads="1"/>
          </p:cNvSpPr>
          <p:nvPr/>
        </p:nvSpPr>
        <p:spPr bwMode="auto">
          <a:xfrm>
            <a:off x="4140201" y="4008365"/>
            <a:ext cx="877888" cy="283369"/>
          </a:xfrm>
          <a:prstGeom prst="roundRect">
            <a:avLst>
              <a:gd name="adj" fmla="val 16667"/>
            </a:avLst>
          </a:prstGeom>
          <a:solidFill>
            <a:srgbClr val="FFFF66"/>
          </a:solidFill>
          <a:ln w="9525">
            <a:solidFill>
              <a:schemeClr val="tx1"/>
            </a:solidFill>
            <a:round/>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zh-CN" altLang="en-US" sz="2000">
                <a:solidFill>
                  <a:srgbClr val="333399"/>
                </a:solidFill>
                <a:latin typeface="Tahoma" pitchFamily="34" charset="0"/>
                <a:ea typeface="黑体" pitchFamily="49" charset="-122"/>
              </a:rPr>
              <a:t>不接受</a:t>
            </a:r>
          </a:p>
        </p:txBody>
      </p:sp>
      <p:grpSp>
        <p:nvGrpSpPr>
          <p:cNvPr id="66604" name="Group 43"/>
          <p:cNvGrpSpPr>
            <a:grpSpLocks/>
          </p:cNvGrpSpPr>
          <p:nvPr/>
        </p:nvGrpSpPr>
        <p:grpSpPr bwMode="auto">
          <a:xfrm>
            <a:off x="1370015" y="3430913"/>
            <a:ext cx="249237" cy="201215"/>
            <a:chOff x="0" y="0"/>
            <a:chExt cx="136" cy="136"/>
          </a:xfrm>
        </p:grpSpPr>
        <p:sp>
          <p:nvSpPr>
            <p:cNvPr id="20519" name="Line 44"/>
            <p:cNvSpPr>
              <a:spLocks noChangeShapeType="1"/>
            </p:cNvSpPr>
            <p:nvPr/>
          </p:nvSpPr>
          <p:spPr bwMode="auto">
            <a:xfrm>
              <a:off x="0" y="0"/>
              <a:ext cx="136" cy="136"/>
            </a:xfrm>
            <a:prstGeom prst="line">
              <a:avLst/>
            </a:prstGeom>
            <a:noFill/>
            <a:ln w="762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20" name="Line 45"/>
            <p:cNvSpPr>
              <a:spLocks noChangeShapeType="1"/>
            </p:cNvSpPr>
            <p:nvPr/>
          </p:nvSpPr>
          <p:spPr bwMode="auto">
            <a:xfrm flipH="1">
              <a:off x="0" y="0"/>
              <a:ext cx="136" cy="136"/>
            </a:xfrm>
            <a:prstGeom prst="line">
              <a:avLst/>
            </a:prstGeom>
            <a:noFill/>
            <a:ln w="762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6607" name="AutoShape 46"/>
          <p:cNvSpPr>
            <a:spLocks noChangeArrowheads="1"/>
          </p:cNvSpPr>
          <p:nvPr/>
        </p:nvSpPr>
        <p:spPr bwMode="auto">
          <a:xfrm>
            <a:off x="1187451" y="4008365"/>
            <a:ext cx="877888" cy="283369"/>
          </a:xfrm>
          <a:prstGeom prst="roundRect">
            <a:avLst>
              <a:gd name="adj" fmla="val 16667"/>
            </a:avLst>
          </a:prstGeom>
          <a:solidFill>
            <a:srgbClr val="FFFF66"/>
          </a:solidFill>
          <a:ln w="9525">
            <a:solidFill>
              <a:schemeClr val="tx1"/>
            </a:solidFill>
            <a:round/>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zh-CN" altLang="en-US" sz="2000">
                <a:solidFill>
                  <a:srgbClr val="333399"/>
                </a:solidFill>
                <a:latin typeface="Tahoma" pitchFamily="34" charset="0"/>
                <a:ea typeface="黑体" pitchFamily="49" charset="-122"/>
              </a:rPr>
              <a:t>不接受</a:t>
            </a:r>
          </a:p>
        </p:txBody>
      </p:sp>
      <p:sp>
        <p:nvSpPr>
          <p:cNvPr id="66608" name="Text Box 47"/>
          <p:cNvSpPr txBox="1">
            <a:spLocks noChangeArrowheads="1"/>
          </p:cNvSpPr>
          <p:nvPr/>
        </p:nvSpPr>
        <p:spPr bwMode="auto">
          <a:xfrm>
            <a:off x="5724529" y="4021459"/>
            <a:ext cx="697627" cy="400110"/>
          </a:xfrm>
          <a:prstGeom prst="rect">
            <a:avLst/>
          </a:prstGeom>
          <a:solidFill>
            <a:srgbClr val="FFCCFF"/>
          </a:solidFill>
          <a:ln w="9525">
            <a:solidFill>
              <a:schemeClr val="tx2"/>
            </a:solidFill>
            <a:miter lim="800000"/>
            <a:headEnd/>
            <a:tailEnd/>
          </a:ln>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2000">
                <a:solidFill>
                  <a:srgbClr val="333399"/>
                </a:solidFill>
                <a:ea typeface="黑体" pitchFamily="49" charset="-122"/>
              </a:rPr>
              <a:t>接受</a:t>
            </a:r>
          </a:p>
        </p:txBody>
      </p:sp>
      <p:sp>
        <p:nvSpPr>
          <p:cNvPr id="20517" name="Text Box 48"/>
          <p:cNvSpPr txBox="1">
            <a:spLocks noChangeArrowheads="1"/>
          </p:cNvSpPr>
          <p:nvPr/>
        </p:nvSpPr>
        <p:spPr bwMode="auto">
          <a:xfrm>
            <a:off x="2922588" y="3713088"/>
            <a:ext cx="3561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2000">
                <a:solidFill>
                  <a:srgbClr val="333399"/>
                </a:solidFill>
                <a:ea typeface="黑体" pitchFamily="49" charset="-122"/>
              </a:rPr>
              <a:t>B</a:t>
            </a:r>
          </a:p>
        </p:txBody>
      </p:sp>
      <p:sp>
        <p:nvSpPr>
          <p:cNvPr id="66610" name="Text Box 49"/>
          <p:cNvSpPr txBox="1">
            <a:spLocks noChangeArrowheads="1"/>
          </p:cNvSpPr>
          <p:nvPr/>
        </p:nvSpPr>
        <p:spPr bwMode="auto">
          <a:xfrm>
            <a:off x="3762593" y="2941565"/>
            <a:ext cx="1728354" cy="715577"/>
          </a:xfrm>
          <a:prstGeom prst="rect">
            <a:avLst/>
          </a:prstGeom>
          <a:solidFill>
            <a:srgbClr val="FFFF99"/>
          </a:solidFill>
          <a:ln w="9525">
            <a:solidFill>
              <a:srgbClr val="333399"/>
            </a:solidFill>
            <a:miter lim="800000"/>
            <a:headEnd/>
            <a:tailEnd/>
          </a:ln>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zh-CN" altLang="en-US" sz="2000">
                <a:solidFill>
                  <a:srgbClr val="333399"/>
                </a:solidFill>
                <a:ea typeface="黑体" pitchFamily="49" charset="-122"/>
              </a:rPr>
              <a:t>只有 </a:t>
            </a:r>
            <a:r>
              <a:rPr lang="en-US" altLang="zh-CN" sz="2000">
                <a:solidFill>
                  <a:srgbClr val="333399"/>
                </a:solidFill>
                <a:ea typeface="黑体" pitchFamily="49" charset="-122"/>
              </a:rPr>
              <a:t>D </a:t>
            </a:r>
            <a:r>
              <a:rPr lang="zh-CN" altLang="en-US" sz="2000">
                <a:solidFill>
                  <a:srgbClr val="333399"/>
                </a:solidFill>
                <a:ea typeface="黑体" pitchFamily="49" charset="-122"/>
              </a:rPr>
              <a:t>接受</a:t>
            </a:r>
          </a:p>
          <a:p>
            <a:pPr algn="ctr" eaLnBrk="1" hangingPunct="1">
              <a:buFont typeface="Arial" charset="0"/>
              <a:buNone/>
            </a:pPr>
            <a:r>
              <a:rPr lang="en-US" altLang="zh-CN" sz="2000">
                <a:solidFill>
                  <a:srgbClr val="333399"/>
                </a:solidFill>
                <a:ea typeface="黑体" pitchFamily="49" charset="-122"/>
              </a:rPr>
              <a:t>B </a:t>
            </a:r>
            <a:r>
              <a:rPr lang="zh-CN" altLang="en-US" sz="2000">
                <a:solidFill>
                  <a:srgbClr val="333399"/>
                </a:solidFill>
                <a:ea typeface="黑体" pitchFamily="49" charset="-122"/>
              </a:rPr>
              <a:t>发送的数据</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582"/>
                                        </p:tgtEl>
                                        <p:attrNameLst>
                                          <p:attrName>style.visibility</p:attrName>
                                        </p:attrNameLst>
                                      </p:cBhvr>
                                      <p:to>
                                        <p:strVal val="visible"/>
                                      </p:to>
                                    </p:set>
                                  </p:childTnLst>
                                </p:cTn>
                              </p:par>
                            </p:childTnLst>
                          </p:cTn>
                        </p:par>
                        <p:par>
                          <p:cTn id="11" fill="hold" nodeType="afterGroup">
                            <p:stCondLst>
                              <p:cond delay="1"/>
                            </p:stCondLst>
                            <p:childTnLst>
                              <p:par>
                                <p:cTn id="12" presetID="35" presetClass="emph" presetSubtype="0" repeatCount="4000" fill="hold" grpId="1" nodeType="afterEffect">
                                  <p:stCondLst>
                                    <p:cond delay="0"/>
                                  </p:stCondLst>
                                  <p:childTnLst>
                                    <p:anim calcmode="discrete" valueType="str">
                                      <p:cBhvr>
                                        <p:cTn id="13" dur="500" fill="hold"/>
                                        <p:tgtEl>
                                          <p:spTgt spid="66582"/>
                                        </p:tgtEl>
                                        <p:attrNameLst>
                                          <p:attrName>style.visibility</p:attrName>
                                        </p:attrNameLst>
                                      </p:cBhvr>
                                      <p:tavLst>
                                        <p:tav tm="0">
                                          <p:val>
                                            <p:strVal val="hidden"/>
                                          </p:val>
                                        </p:tav>
                                        <p:tav tm="50000">
                                          <p:val>
                                            <p:strVal val="visible"/>
                                          </p:val>
                                        </p:tav>
                                      </p:tavLst>
                                    </p:anim>
                                  </p:childTnLst>
                                </p:cTn>
                              </p:par>
                            </p:childTnLst>
                          </p:cTn>
                        </p:par>
                        <p:par>
                          <p:cTn id="14" fill="hold" nodeType="afterGroup">
                            <p:stCondLst>
                              <p:cond delay="2001"/>
                            </p:stCondLst>
                            <p:childTnLst>
                              <p:par>
                                <p:cTn id="15" presetID="22" presetClass="entr" presetSubtype="2" fill="hold" grpId="0" nodeType="afterEffect">
                                  <p:stCondLst>
                                    <p:cond delay="0"/>
                                  </p:stCondLst>
                                  <p:childTnLst>
                                    <p:set>
                                      <p:cBhvr>
                                        <p:cTn id="16" dur="1" fill="hold">
                                          <p:stCondLst>
                                            <p:cond delay="0"/>
                                          </p:stCondLst>
                                        </p:cTn>
                                        <p:tgtEl>
                                          <p:spTgt spid="66594"/>
                                        </p:tgtEl>
                                        <p:attrNameLst>
                                          <p:attrName>style.visibility</p:attrName>
                                        </p:attrNameLst>
                                      </p:cBhvr>
                                      <p:to>
                                        <p:strVal val="visible"/>
                                      </p:to>
                                    </p:set>
                                    <p:animEffect transition="in" filter="wipe(right)">
                                      <p:cBhvr>
                                        <p:cTn id="17" dur="2000"/>
                                        <p:tgtEl>
                                          <p:spTgt spid="66594"/>
                                        </p:tgtEl>
                                      </p:cBhvr>
                                    </p:animEffect>
                                  </p:childTnLst>
                                </p:cTn>
                              </p:par>
                              <p:par>
                                <p:cTn id="18" presetID="22" presetClass="entr" presetSubtype="2" fill="hold" grpId="0" nodeType="withEffect">
                                  <p:stCondLst>
                                    <p:cond delay="0"/>
                                  </p:stCondLst>
                                  <p:childTnLst>
                                    <p:set>
                                      <p:cBhvr>
                                        <p:cTn id="19" dur="1" fill="hold">
                                          <p:stCondLst>
                                            <p:cond delay="0"/>
                                          </p:stCondLst>
                                        </p:cTn>
                                        <p:tgtEl>
                                          <p:spTgt spid="66595"/>
                                        </p:tgtEl>
                                        <p:attrNameLst>
                                          <p:attrName>style.visibility</p:attrName>
                                        </p:attrNameLst>
                                      </p:cBhvr>
                                      <p:to>
                                        <p:strVal val="visible"/>
                                      </p:to>
                                    </p:set>
                                    <p:animEffect transition="in" filter="wipe(right)">
                                      <p:cBhvr>
                                        <p:cTn id="20" dur="2000"/>
                                        <p:tgtEl>
                                          <p:spTgt spid="66595"/>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66593"/>
                                        </p:tgtEl>
                                        <p:attrNameLst>
                                          <p:attrName>style.visibility</p:attrName>
                                        </p:attrNameLst>
                                      </p:cBhvr>
                                      <p:to>
                                        <p:strVal val="visible"/>
                                      </p:to>
                                    </p:set>
                                    <p:animEffect transition="in" filter="wipe(left)">
                                      <p:cBhvr>
                                        <p:cTn id="23" dur="2000"/>
                                        <p:tgtEl>
                                          <p:spTgt spid="66593"/>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66592"/>
                                        </p:tgtEl>
                                        <p:attrNameLst>
                                          <p:attrName>style.visibility</p:attrName>
                                        </p:attrNameLst>
                                      </p:cBhvr>
                                      <p:to>
                                        <p:strVal val="visible"/>
                                      </p:to>
                                    </p:set>
                                    <p:animEffect transition="in" filter="wipe(left)">
                                      <p:cBhvr>
                                        <p:cTn id="26" dur="2000"/>
                                        <p:tgtEl>
                                          <p:spTgt spid="66592"/>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66591"/>
                                        </p:tgtEl>
                                        <p:attrNameLst>
                                          <p:attrName>style.visibility</p:attrName>
                                        </p:attrNameLst>
                                      </p:cBhvr>
                                      <p:to>
                                        <p:strVal val="visible"/>
                                      </p:to>
                                    </p:set>
                                    <p:animEffect transition="in" filter="wipe(left)">
                                      <p:cBhvr>
                                        <p:cTn id="29" dur="2000"/>
                                        <p:tgtEl>
                                          <p:spTgt spid="66591"/>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66590"/>
                                        </p:tgtEl>
                                        <p:attrNameLst>
                                          <p:attrName>style.visibility</p:attrName>
                                        </p:attrNameLst>
                                      </p:cBhvr>
                                      <p:to>
                                        <p:strVal val="visible"/>
                                      </p:to>
                                    </p:set>
                                    <p:animEffect transition="in" filter="wipe(left)">
                                      <p:cBhvr>
                                        <p:cTn id="32" dur="2000"/>
                                        <p:tgtEl>
                                          <p:spTgt spid="66590"/>
                                        </p:tgtEl>
                                      </p:cBhvr>
                                    </p:animEffect>
                                  </p:childTnLst>
                                </p:cTn>
                              </p:par>
                            </p:childTnLst>
                          </p:cTn>
                        </p:par>
                        <p:par>
                          <p:cTn id="33" fill="hold" nodeType="afterGroup">
                            <p:stCondLst>
                              <p:cond delay="4001"/>
                            </p:stCondLst>
                            <p:childTnLst>
                              <p:par>
                                <p:cTn id="34" presetID="1" presetClass="entr" presetSubtype="0" fill="hold" grpId="0" nodeType="afterEffect">
                                  <p:stCondLst>
                                    <p:cond delay="0"/>
                                  </p:stCondLst>
                                  <p:childTnLst>
                                    <p:set>
                                      <p:cBhvr>
                                        <p:cTn id="35" dur="1" fill="hold">
                                          <p:stCondLst>
                                            <p:cond delay="0"/>
                                          </p:stCondLst>
                                        </p:cTn>
                                        <p:tgtEl>
                                          <p:spTgt spid="66607"/>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66603"/>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66608"/>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66599"/>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66596"/>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66600"/>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66604"/>
                                        </p:tgtEl>
                                        <p:attrNameLst>
                                          <p:attrName>style.visibility</p:attrName>
                                        </p:attrNameLst>
                                      </p:cBhvr>
                                      <p:to>
                                        <p:strVal val="visible"/>
                                      </p:to>
                                    </p:set>
                                  </p:childTnLst>
                                </p:cTn>
                              </p:par>
                            </p:childTnLst>
                          </p:cTn>
                        </p:par>
                        <p:par>
                          <p:cTn id="48" fill="hold" nodeType="afterGroup">
                            <p:stCondLst>
                              <p:cond delay="4002"/>
                            </p:stCondLst>
                            <p:childTnLst>
                              <p:par>
                                <p:cTn id="49" presetID="35" presetClass="emph" presetSubtype="0" repeatCount="5000" fill="hold" grpId="1" nodeType="afterEffect">
                                  <p:stCondLst>
                                    <p:cond delay="0"/>
                                  </p:stCondLst>
                                  <p:childTnLst>
                                    <p:anim calcmode="discrete" valueType="str">
                                      <p:cBhvr>
                                        <p:cTn id="50" dur="500" fill="hold"/>
                                        <p:tgtEl>
                                          <p:spTgt spid="66607"/>
                                        </p:tgtEl>
                                        <p:attrNameLst>
                                          <p:attrName>style.visibility</p:attrName>
                                        </p:attrNameLst>
                                      </p:cBhvr>
                                      <p:tavLst>
                                        <p:tav tm="0">
                                          <p:val>
                                            <p:strVal val="hidden"/>
                                          </p:val>
                                        </p:tav>
                                        <p:tav tm="50000">
                                          <p:val>
                                            <p:strVal val="visible"/>
                                          </p:val>
                                        </p:tav>
                                      </p:tavLst>
                                    </p:anim>
                                  </p:childTnLst>
                                </p:cTn>
                              </p:par>
                              <p:par>
                                <p:cTn id="51" presetID="35" presetClass="emph" presetSubtype="0" repeatCount="5000" fill="hold" grpId="1" nodeType="withEffect">
                                  <p:stCondLst>
                                    <p:cond delay="0"/>
                                  </p:stCondLst>
                                  <p:childTnLst>
                                    <p:anim calcmode="discrete" valueType="str">
                                      <p:cBhvr>
                                        <p:cTn id="52" dur="500" fill="hold"/>
                                        <p:tgtEl>
                                          <p:spTgt spid="66603"/>
                                        </p:tgtEl>
                                        <p:attrNameLst>
                                          <p:attrName>style.visibility</p:attrName>
                                        </p:attrNameLst>
                                      </p:cBhvr>
                                      <p:tavLst>
                                        <p:tav tm="0">
                                          <p:val>
                                            <p:strVal val="hidden"/>
                                          </p:val>
                                        </p:tav>
                                        <p:tav tm="50000">
                                          <p:val>
                                            <p:strVal val="visible"/>
                                          </p:val>
                                        </p:tav>
                                      </p:tavLst>
                                    </p:anim>
                                  </p:childTnLst>
                                </p:cTn>
                              </p:par>
                              <p:par>
                                <p:cTn id="53" presetID="35" presetClass="emph" presetSubtype="0" repeatCount="5000" fill="hold" grpId="1" nodeType="withEffect">
                                  <p:stCondLst>
                                    <p:cond delay="0"/>
                                  </p:stCondLst>
                                  <p:childTnLst>
                                    <p:anim calcmode="discrete" valueType="str">
                                      <p:cBhvr>
                                        <p:cTn id="54" dur="500" fill="hold"/>
                                        <p:tgtEl>
                                          <p:spTgt spid="66608"/>
                                        </p:tgtEl>
                                        <p:attrNameLst>
                                          <p:attrName>style.visibility</p:attrName>
                                        </p:attrNameLst>
                                      </p:cBhvr>
                                      <p:tavLst>
                                        <p:tav tm="0">
                                          <p:val>
                                            <p:strVal val="hidden"/>
                                          </p:val>
                                        </p:tav>
                                        <p:tav tm="50000">
                                          <p:val>
                                            <p:strVal val="visible"/>
                                          </p:val>
                                        </p:tav>
                                      </p:tavLst>
                                    </p:anim>
                                  </p:childTnLst>
                                </p:cTn>
                              </p:par>
                              <p:par>
                                <p:cTn id="55" presetID="35" presetClass="emph" presetSubtype="0" repeatCount="5000" fill="hold" grpId="1" nodeType="withEffect">
                                  <p:stCondLst>
                                    <p:cond delay="0"/>
                                  </p:stCondLst>
                                  <p:childTnLst>
                                    <p:anim calcmode="discrete" valueType="str">
                                      <p:cBhvr>
                                        <p:cTn id="56" dur="500" fill="hold"/>
                                        <p:tgtEl>
                                          <p:spTgt spid="66599"/>
                                        </p:tgtEl>
                                        <p:attrNameLst>
                                          <p:attrName>style.visibility</p:attrName>
                                        </p:attrNameLst>
                                      </p:cBhvr>
                                      <p:tavLst>
                                        <p:tav tm="0">
                                          <p:val>
                                            <p:strVal val="hidden"/>
                                          </p:val>
                                        </p:tav>
                                        <p:tav tm="50000">
                                          <p:val>
                                            <p:strVal val="visible"/>
                                          </p:val>
                                        </p:tav>
                                      </p:tavLst>
                                    </p:anim>
                                  </p:childTnLst>
                                </p:cTn>
                              </p:par>
                              <p:par>
                                <p:cTn id="57" presetID="35" presetClass="emph" presetSubtype="0" repeatCount="5000" fill="hold" nodeType="withEffect">
                                  <p:stCondLst>
                                    <p:cond delay="0"/>
                                  </p:stCondLst>
                                  <p:childTnLst>
                                    <p:anim calcmode="discrete" valueType="str">
                                      <p:cBhvr>
                                        <p:cTn id="58" dur="500" fill="hold"/>
                                        <p:tgtEl>
                                          <p:spTgt spid="66596"/>
                                        </p:tgtEl>
                                        <p:attrNameLst>
                                          <p:attrName>style.visibility</p:attrName>
                                        </p:attrNameLst>
                                      </p:cBhvr>
                                      <p:tavLst>
                                        <p:tav tm="0">
                                          <p:val>
                                            <p:strVal val="hidden"/>
                                          </p:val>
                                        </p:tav>
                                        <p:tav tm="50000">
                                          <p:val>
                                            <p:strVal val="visible"/>
                                          </p:val>
                                        </p:tav>
                                      </p:tavLst>
                                    </p:anim>
                                  </p:childTnLst>
                                </p:cTn>
                              </p:par>
                              <p:par>
                                <p:cTn id="59" presetID="35" presetClass="emph" presetSubtype="0" repeatCount="5000" fill="hold" nodeType="withEffect">
                                  <p:stCondLst>
                                    <p:cond delay="0"/>
                                  </p:stCondLst>
                                  <p:childTnLst>
                                    <p:anim calcmode="discrete" valueType="str">
                                      <p:cBhvr>
                                        <p:cTn id="60" dur="500" fill="hold"/>
                                        <p:tgtEl>
                                          <p:spTgt spid="66600"/>
                                        </p:tgtEl>
                                        <p:attrNameLst>
                                          <p:attrName>style.visibility</p:attrName>
                                        </p:attrNameLst>
                                      </p:cBhvr>
                                      <p:tavLst>
                                        <p:tav tm="0">
                                          <p:val>
                                            <p:strVal val="hidden"/>
                                          </p:val>
                                        </p:tav>
                                        <p:tav tm="50000">
                                          <p:val>
                                            <p:strVal val="visible"/>
                                          </p:val>
                                        </p:tav>
                                      </p:tavLst>
                                    </p:anim>
                                  </p:childTnLst>
                                </p:cTn>
                              </p:par>
                              <p:par>
                                <p:cTn id="61" presetID="35" presetClass="emph" presetSubtype="0" repeatCount="5000" fill="hold" nodeType="withEffect">
                                  <p:stCondLst>
                                    <p:cond delay="0"/>
                                  </p:stCondLst>
                                  <p:childTnLst>
                                    <p:anim calcmode="discrete" valueType="str">
                                      <p:cBhvr>
                                        <p:cTn id="62" dur="500" fill="hold"/>
                                        <p:tgtEl>
                                          <p:spTgt spid="66604"/>
                                        </p:tgtEl>
                                        <p:attrNameLst>
                                          <p:attrName>style.visibility</p:attrName>
                                        </p:attrNameLst>
                                      </p:cBhvr>
                                      <p:tavLst>
                                        <p:tav tm="0">
                                          <p:val>
                                            <p:strVal val="hidden"/>
                                          </p:val>
                                        </p:tav>
                                        <p:tav tm="50000">
                                          <p:val>
                                            <p:strVal val="visible"/>
                                          </p:val>
                                        </p:tav>
                                      </p:tavLst>
                                    </p:anim>
                                  </p:childTnLst>
                                </p:cTn>
                              </p:par>
                            </p:childTnLst>
                          </p:cTn>
                        </p:par>
                        <p:par>
                          <p:cTn id="63" fill="hold" nodeType="afterGroup">
                            <p:stCondLst>
                              <p:cond delay="6502"/>
                            </p:stCondLst>
                            <p:childTnLst>
                              <p:par>
                                <p:cTn id="64" presetID="10" presetClass="exit" presetSubtype="0" fill="hold" grpId="1" nodeType="afterEffect">
                                  <p:stCondLst>
                                    <p:cond delay="0"/>
                                  </p:stCondLst>
                                  <p:childTnLst>
                                    <p:animEffect transition="out" filter="fade">
                                      <p:cBhvr>
                                        <p:cTn id="65" dur="2000"/>
                                        <p:tgtEl>
                                          <p:spTgt spid="66590"/>
                                        </p:tgtEl>
                                      </p:cBhvr>
                                    </p:animEffect>
                                    <p:set>
                                      <p:cBhvr>
                                        <p:cTn id="66" dur="1" fill="hold">
                                          <p:stCondLst>
                                            <p:cond delay="1999"/>
                                          </p:stCondLst>
                                        </p:cTn>
                                        <p:tgtEl>
                                          <p:spTgt spid="66590"/>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2000"/>
                                        <p:tgtEl>
                                          <p:spTgt spid="66592"/>
                                        </p:tgtEl>
                                      </p:cBhvr>
                                    </p:animEffect>
                                    <p:set>
                                      <p:cBhvr>
                                        <p:cTn id="69" dur="1" fill="hold">
                                          <p:stCondLst>
                                            <p:cond delay="1999"/>
                                          </p:stCondLst>
                                        </p:cTn>
                                        <p:tgtEl>
                                          <p:spTgt spid="66592"/>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2000"/>
                                        <p:tgtEl>
                                          <p:spTgt spid="66593"/>
                                        </p:tgtEl>
                                      </p:cBhvr>
                                    </p:animEffect>
                                    <p:set>
                                      <p:cBhvr>
                                        <p:cTn id="72" dur="1" fill="hold">
                                          <p:stCondLst>
                                            <p:cond delay="1999"/>
                                          </p:stCondLst>
                                        </p:cTn>
                                        <p:tgtEl>
                                          <p:spTgt spid="66593"/>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2000"/>
                                        <p:tgtEl>
                                          <p:spTgt spid="66595"/>
                                        </p:tgtEl>
                                      </p:cBhvr>
                                    </p:animEffect>
                                    <p:set>
                                      <p:cBhvr>
                                        <p:cTn id="75" dur="1" fill="hold">
                                          <p:stCondLst>
                                            <p:cond delay="1999"/>
                                          </p:stCondLst>
                                        </p:cTn>
                                        <p:tgtEl>
                                          <p:spTgt spid="66595"/>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2000"/>
                                        <p:tgtEl>
                                          <p:spTgt spid="66594"/>
                                        </p:tgtEl>
                                      </p:cBhvr>
                                    </p:animEffect>
                                    <p:set>
                                      <p:cBhvr>
                                        <p:cTn id="78" dur="1" fill="hold">
                                          <p:stCondLst>
                                            <p:cond delay="1999"/>
                                          </p:stCondLst>
                                        </p:cTn>
                                        <p:tgtEl>
                                          <p:spTgt spid="66594"/>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2000"/>
                                        <p:tgtEl>
                                          <p:spTgt spid="66604"/>
                                        </p:tgtEl>
                                      </p:cBhvr>
                                    </p:animEffect>
                                    <p:set>
                                      <p:cBhvr>
                                        <p:cTn id="81" dur="1" fill="hold">
                                          <p:stCondLst>
                                            <p:cond delay="1999"/>
                                          </p:stCondLst>
                                        </p:cTn>
                                        <p:tgtEl>
                                          <p:spTgt spid="66604"/>
                                        </p:tgtEl>
                                        <p:attrNameLst>
                                          <p:attrName>style.visibility</p:attrName>
                                        </p:attrNameLst>
                                      </p:cBhvr>
                                      <p:to>
                                        <p:strVal val="hidden"/>
                                      </p:to>
                                    </p:set>
                                  </p:childTnLst>
                                </p:cTn>
                              </p:par>
                              <p:par>
                                <p:cTn id="82" presetID="10" presetClass="exit" presetSubtype="0" fill="hold" nodeType="withEffect">
                                  <p:stCondLst>
                                    <p:cond delay="0"/>
                                  </p:stCondLst>
                                  <p:childTnLst>
                                    <p:animEffect transition="out" filter="fade">
                                      <p:cBhvr>
                                        <p:cTn id="83" dur="2000"/>
                                        <p:tgtEl>
                                          <p:spTgt spid="66600"/>
                                        </p:tgtEl>
                                      </p:cBhvr>
                                    </p:animEffect>
                                    <p:set>
                                      <p:cBhvr>
                                        <p:cTn id="84" dur="1" fill="hold">
                                          <p:stCondLst>
                                            <p:cond delay="1999"/>
                                          </p:stCondLst>
                                        </p:cTn>
                                        <p:tgtEl>
                                          <p:spTgt spid="66600"/>
                                        </p:tgtEl>
                                        <p:attrNameLst>
                                          <p:attrName>style.visibility</p:attrName>
                                        </p:attrNameLst>
                                      </p:cBhvr>
                                      <p:to>
                                        <p:strVal val="hidden"/>
                                      </p:to>
                                    </p:set>
                                  </p:childTnLst>
                                </p:cTn>
                              </p:par>
                              <p:par>
                                <p:cTn id="85" presetID="10" presetClass="exit" presetSubtype="0" fill="hold" nodeType="withEffect">
                                  <p:stCondLst>
                                    <p:cond delay="0"/>
                                  </p:stCondLst>
                                  <p:childTnLst>
                                    <p:animEffect transition="out" filter="fade">
                                      <p:cBhvr>
                                        <p:cTn id="86" dur="2000"/>
                                        <p:tgtEl>
                                          <p:spTgt spid="66596"/>
                                        </p:tgtEl>
                                      </p:cBhvr>
                                    </p:animEffect>
                                    <p:set>
                                      <p:cBhvr>
                                        <p:cTn id="87" dur="1" fill="hold">
                                          <p:stCondLst>
                                            <p:cond delay="1999"/>
                                          </p:stCondLst>
                                        </p:cTn>
                                        <p:tgtEl>
                                          <p:spTgt spid="66596"/>
                                        </p:tgtEl>
                                        <p:attrNameLst>
                                          <p:attrName>style.visibility</p:attrName>
                                        </p:attrNameLst>
                                      </p:cBhvr>
                                      <p:to>
                                        <p:strVal val="hidden"/>
                                      </p:to>
                                    </p:set>
                                  </p:childTnLst>
                                </p:cTn>
                              </p:par>
                            </p:childTnLst>
                          </p:cTn>
                        </p:par>
                        <p:par>
                          <p:cTn id="88" fill="hold" nodeType="afterGroup">
                            <p:stCondLst>
                              <p:cond delay="8502"/>
                            </p:stCondLst>
                            <p:childTnLst>
                              <p:par>
                                <p:cTn id="89" presetID="1" presetClass="entr" presetSubtype="0" fill="hold" grpId="1" nodeType="afterEffect">
                                  <p:stCondLst>
                                    <p:cond delay="0"/>
                                  </p:stCondLst>
                                  <p:childTnLst>
                                    <p:set>
                                      <p:cBhvr>
                                        <p:cTn id="90" dur="1" fill="hold">
                                          <p:stCondLst>
                                            <p:cond delay="0"/>
                                          </p:stCondLst>
                                        </p:cTn>
                                        <p:tgtEl>
                                          <p:spTgt spid="66610"/>
                                        </p:tgtEl>
                                        <p:attrNameLst>
                                          <p:attrName>style.visibility</p:attrName>
                                        </p:attrNameLst>
                                      </p:cBhvr>
                                      <p:to>
                                        <p:strVal val="visible"/>
                                      </p:to>
                                    </p:set>
                                  </p:childTnLst>
                                </p:cTn>
                              </p:par>
                            </p:childTnLst>
                          </p:cTn>
                        </p:par>
                        <p:par>
                          <p:cTn id="91" fill="hold" nodeType="afterGroup">
                            <p:stCondLst>
                              <p:cond delay="8503"/>
                            </p:stCondLst>
                            <p:childTnLst>
                              <p:par>
                                <p:cTn id="92" presetID="35" presetClass="emph" presetSubtype="0" repeatCount="3000" fill="hold" grpId="0" nodeType="afterEffect">
                                  <p:stCondLst>
                                    <p:cond delay="0"/>
                                  </p:stCondLst>
                                  <p:childTnLst>
                                    <p:anim calcmode="discrete" valueType="str">
                                      <p:cBhvr>
                                        <p:cTn id="93" dur="1000" fill="hold"/>
                                        <p:tgtEl>
                                          <p:spTgt spid="6661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build="p" autoUpdateAnimBg="0"/>
      <p:bldP spid="66582" grpId="0" autoUpdateAnimBg="0"/>
      <p:bldP spid="66582" grpId="1" autoUpdateAnimBg="0"/>
      <p:bldP spid="66590" grpId="0" animBg="1"/>
      <p:bldP spid="66590" grpId="1" animBg="1"/>
      <p:bldP spid="66591" grpId="0" animBg="1"/>
      <p:bldP spid="66592" grpId="0" animBg="1"/>
      <p:bldP spid="66592" grpId="1" animBg="1"/>
      <p:bldP spid="66593" grpId="0" animBg="1"/>
      <p:bldP spid="66593" grpId="1" animBg="1"/>
      <p:bldP spid="66594" grpId="0" animBg="1"/>
      <p:bldP spid="66594" grpId="1" animBg="1"/>
      <p:bldP spid="66595" grpId="0" animBg="1"/>
      <p:bldP spid="66595" grpId="1" animBg="1"/>
      <p:bldP spid="66599" grpId="0" animBg="1" autoUpdateAnimBg="0"/>
      <p:bldP spid="66599" grpId="1" animBg="1" autoUpdateAnimBg="0"/>
      <p:bldP spid="66603" grpId="0" animBg="1" autoUpdateAnimBg="0"/>
      <p:bldP spid="66603" grpId="1" animBg="1" autoUpdateAnimBg="0"/>
      <p:bldP spid="66607" grpId="0" animBg="1" autoUpdateAnimBg="0"/>
      <p:bldP spid="66607" grpId="1" animBg="1" autoUpdateAnimBg="0"/>
      <p:bldP spid="66608" grpId="0" animBg="1" autoUpdateAnimBg="0"/>
      <p:bldP spid="66608" grpId="1" animBg="1" autoUpdateAnimBg="0"/>
      <p:bldP spid="66610" grpId="0" animBg="1" autoUpdateAnimBg="0"/>
      <p:bldP spid="66610" grpId="1"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3"/>
          <p:cNvSpPr txBox="1">
            <a:spLocks noGrp="1" noChangeArrowheads="1"/>
          </p:cNvSpPr>
          <p:nvPr/>
        </p:nvSpPr>
        <p:spPr bwMode="auto">
          <a:xfrm>
            <a:off x="6550028" y="4683919"/>
            <a:ext cx="22891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buFont typeface="Arial" charset="0"/>
              <a:buNone/>
            </a:pPr>
            <a:fld id="{5578EF8F-2776-438E-B20F-00D1973C2F77}" type="slidenum">
              <a:rPr lang="zh-CN" altLang="en-US" sz="1400"/>
              <a:pPr algn="r" eaLnBrk="1" hangingPunct="1">
                <a:buFont typeface="Arial" charset="0"/>
                <a:buNone/>
              </a:pPr>
              <a:t>12</a:t>
            </a:fld>
            <a:endParaRPr lang="en-US" altLang="zh-CN" sz="1400"/>
          </a:p>
        </p:txBody>
      </p:sp>
      <p:sp>
        <p:nvSpPr>
          <p:cNvPr id="21507" name="Rectangle 2"/>
          <p:cNvSpPr>
            <a:spLocks noGrp="1" noChangeArrowheads="1"/>
          </p:cNvSpPr>
          <p:nvPr>
            <p:ph type="title" idx="4294967295"/>
          </p:nvPr>
        </p:nvSpPr>
        <p:spPr>
          <a:xfrm>
            <a:off x="755652" y="303611"/>
            <a:ext cx="7488238" cy="695325"/>
          </a:xfrm>
        </p:spPr>
        <p:txBody>
          <a:bodyPr/>
          <a:lstStyle/>
          <a:p>
            <a:pPr eaLnBrk="1" hangingPunct="1"/>
            <a:r>
              <a:rPr lang="zh-CN" altLang="zh-CN" sz="3600" dirty="0"/>
              <a:t>以太网的广播方式发送 </a:t>
            </a:r>
          </a:p>
        </p:txBody>
      </p:sp>
      <p:sp>
        <p:nvSpPr>
          <p:cNvPr id="67588" name="Rectangle 3"/>
          <p:cNvSpPr>
            <a:spLocks noGrp="1" noChangeArrowheads="1"/>
          </p:cNvSpPr>
          <p:nvPr>
            <p:ph type="body" idx="4294967295"/>
          </p:nvPr>
        </p:nvSpPr>
        <p:spPr>
          <a:xfrm>
            <a:off x="785817" y="1372791"/>
            <a:ext cx="8053387" cy="3311128"/>
          </a:xfrm>
        </p:spPr>
        <p:txBody>
          <a:bodyPr/>
          <a:lstStyle/>
          <a:p>
            <a:pPr eaLnBrk="1" hangingPunct="1">
              <a:lnSpc>
                <a:spcPct val="150000"/>
              </a:lnSpc>
              <a:spcBef>
                <a:spcPts val="300"/>
              </a:spcBef>
            </a:pPr>
            <a:r>
              <a:rPr lang="zh-CN" altLang="en-US" sz="2200" dirty="0">
                <a:latin typeface="宋体" pitchFamily="2" charset="-122"/>
              </a:rPr>
              <a:t>总线上的每一个工作的计算机都能检测到 </a:t>
            </a:r>
            <a:r>
              <a:rPr lang="en-US" altLang="zh-CN" sz="2200" dirty="0">
                <a:latin typeface="宋体" pitchFamily="2" charset="-122"/>
              </a:rPr>
              <a:t>B </a:t>
            </a:r>
            <a:r>
              <a:rPr lang="zh-CN" altLang="en-US" sz="2200" dirty="0">
                <a:latin typeface="宋体" pitchFamily="2" charset="-122"/>
              </a:rPr>
              <a:t>发送的数据信号。 </a:t>
            </a:r>
          </a:p>
          <a:p>
            <a:pPr eaLnBrk="1" hangingPunct="1">
              <a:lnSpc>
                <a:spcPct val="150000"/>
              </a:lnSpc>
              <a:spcBef>
                <a:spcPts val="300"/>
              </a:spcBef>
            </a:pPr>
            <a:r>
              <a:rPr lang="zh-CN" altLang="en-US" sz="2200" dirty="0">
                <a:latin typeface="宋体" pitchFamily="2" charset="-122"/>
              </a:rPr>
              <a:t>由于只有计算机 </a:t>
            </a:r>
            <a:r>
              <a:rPr lang="en-US" altLang="zh-CN" sz="2200" dirty="0">
                <a:latin typeface="宋体" pitchFamily="2" charset="-122"/>
              </a:rPr>
              <a:t>D </a:t>
            </a:r>
            <a:r>
              <a:rPr lang="zh-CN" altLang="en-US" sz="2200" dirty="0">
                <a:latin typeface="宋体" pitchFamily="2" charset="-122"/>
              </a:rPr>
              <a:t>的地址与数据帧首部写入的地址一致，因此只有 </a:t>
            </a:r>
            <a:r>
              <a:rPr lang="en-US" altLang="zh-CN" sz="2200" dirty="0">
                <a:latin typeface="宋体" pitchFamily="2" charset="-122"/>
              </a:rPr>
              <a:t>D </a:t>
            </a:r>
            <a:r>
              <a:rPr lang="zh-CN" altLang="en-US" sz="2200" dirty="0">
                <a:latin typeface="宋体" pitchFamily="2" charset="-122"/>
              </a:rPr>
              <a:t>才接收这个数据帧。 </a:t>
            </a:r>
          </a:p>
          <a:p>
            <a:pPr eaLnBrk="1" hangingPunct="1">
              <a:lnSpc>
                <a:spcPct val="150000"/>
              </a:lnSpc>
              <a:spcBef>
                <a:spcPts val="300"/>
              </a:spcBef>
            </a:pPr>
            <a:r>
              <a:rPr lang="zh-CN" altLang="en-US" sz="2200" dirty="0">
                <a:latin typeface="宋体" pitchFamily="2" charset="-122"/>
              </a:rPr>
              <a:t>其他所有的计算机（</a:t>
            </a:r>
            <a:r>
              <a:rPr lang="en-US" altLang="zh-CN" sz="2200" dirty="0">
                <a:latin typeface="宋体" pitchFamily="2" charset="-122"/>
              </a:rPr>
              <a:t>A, C </a:t>
            </a:r>
            <a:r>
              <a:rPr lang="zh-CN" altLang="en-US" sz="2200" dirty="0">
                <a:latin typeface="宋体" pitchFamily="2" charset="-122"/>
              </a:rPr>
              <a:t>和 </a:t>
            </a:r>
            <a:r>
              <a:rPr lang="en-US" altLang="zh-CN" sz="2200" dirty="0">
                <a:latin typeface="宋体" pitchFamily="2" charset="-122"/>
              </a:rPr>
              <a:t>E</a:t>
            </a:r>
            <a:r>
              <a:rPr lang="zh-CN" altLang="en-US" sz="2200" dirty="0">
                <a:latin typeface="宋体" pitchFamily="2" charset="-122"/>
              </a:rPr>
              <a:t>）都检测到不是发送给它们的数据帧，因此就丢弃这个数据帧而不能够收下来。</a:t>
            </a:r>
          </a:p>
          <a:p>
            <a:pPr eaLnBrk="1" hangingPunct="1">
              <a:lnSpc>
                <a:spcPct val="150000"/>
              </a:lnSpc>
              <a:spcBef>
                <a:spcPts val="300"/>
              </a:spcBef>
            </a:pPr>
            <a:r>
              <a:rPr lang="zh-CN" altLang="en-US" sz="2200" dirty="0">
                <a:latin typeface="宋体" pitchFamily="2" charset="-122"/>
              </a:rPr>
              <a:t>具有广播特性的总线上实现了一对一的通信。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588">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58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758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8"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3"/>
          <p:cNvSpPr txBox="1">
            <a:spLocks noGrp="1" noChangeArrowheads="1"/>
          </p:cNvSpPr>
          <p:nvPr/>
        </p:nvSpPr>
        <p:spPr bwMode="auto">
          <a:xfrm>
            <a:off x="6550028" y="4683919"/>
            <a:ext cx="22891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buFont typeface="Arial" charset="0"/>
              <a:buNone/>
            </a:pPr>
            <a:fld id="{51237646-FB00-4B18-ACD5-1914ADA8449D}" type="slidenum">
              <a:rPr lang="zh-CN" altLang="en-US" sz="1400"/>
              <a:pPr algn="r" eaLnBrk="1" hangingPunct="1">
                <a:buFont typeface="Arial" charset="0"/>
                <a:buNone/>
              </a:pPr>
              <a:t>13</a:t>
            </a:fld>
            <a:endParaRPr lang="en-US" altLang="zh-CN" sz="1400"/>
          </a:p>
        </p:txBody>
      </p:sp>
      <p:sp>
        <p:nvSpPr>
          <p:cNvPr id="22531" name="Rectangle 2"/>
          <p:cNvSpPr>
            <a:spLocks noGrp="1" noChangeArrowheads="1"/>
          </p:cNvSpPr>
          <p:nvPr>
            <p:ph type="title" idx="4294967295"/>
          </p:nvPr>
        </p:nvSpPr>
        <p:spPr>
          <a:xfrm>
            <a:off x="755576" y="339502"/>
            <a:ext cx="7632700" cy="857250"/>
          </a:xfrm>
        </p:spPr>
        <p:txBody>
          <a:bodyPr/>
          <a:lstStyle/>
          <a:p>
            <a:pPr eaLnBrk="1" hangingPunct="1"/>
            <a:r>
              <a:rPr lang="zh-CN" altLang="en-US" sz="3600" dirty="0"/>
              <a:t>以太网采取两种措施 </a:t>
            </a:r>
          </a:p>
        </p:txBody>
      </p:sp>
      <p:sp>
        <p:nvSpPr>
          <p:cNvPr id="68612" name="Rectangle 3"/>
          <p:cNvSpPr>
            <a:spLocks noGrp="1" noChangeArrowheads="1"/>
          </p:cNvSpPr>
          <p:nvPr>
            <p:ph type="body" idx="4294967295"/>
          </p:nvPr>
        </p:nvSpPr>
        <p:spPr>
          <a:xfrm>
            <a:off x="684217" y="1437087"/>
            <a:ext cx="7921625" cy="3082528"/>
          </a:xfrm>
        </p:spPr>
        <p:txBody>
          <a:bodyPr/>
          <a:lstStyle/>
          <a:p>
            <a:pPr eaLnBrk="1" hangingPunct="1">
              <a:lnSpc>
                <a:spcPct val="150000"/>
              </a:lnSpc>
              <a:spcBef>
                <a:spcPts val="300"/>
              </a:spcBef>
            </a:pPr>
            <a:r>
              <a:rPr lang="zh-CN" altLang="en-US" dirty="0">
                <a:cs typeface="Times New Roman" pitchFamily="18" charset="0"/>
              </a:rPr>
              <a:t>采用较为灵活的无连接的工作方式，即不必先建立连接就可以直接发送数据。 </a:t>
            </a:r>
          </a:p>
          <a:p>
            <a:pPr eaLnBrk="1" hangingPunct="1">
              <a:lnSpc>
                <a:spcPct val="150000"/>
              </a:lnSpc>
              <a:spcBef>
                <a:spcPts val="300"/>
              </a:spcBef>
            </a:pPr>
            <a:r>
              <a:rPr lang="zh-CN" altLang="en-US" dirty="0">
                <a:cs typeface="Times New Roman" pitchFamily="18" charset="0"/>
              </a:rPr>
              <a:t>以太网对发送的数据帧不进行编号，也不要求对方发回确认。</a:t>
            </a:r>
          </a:p>
          <a:p>
            <a:pPr lvl="1" eaLnBrk="1" hangingPunct="1">
              <a:lnSpc>
                <a:spcPct val="150000"/>
              </a:lnSpc>
              <a:spcBef>
                <a:spcPts val="300"/>
              </a:spcBef>
              <a:buFont typeface="Wingdings" pitchFamily="2" charset="2"/>
              <a:buChar char="ü"/>
            </a:pPr>
            <a:r>
              <a:rPr lang="zh-CN" altLang="en-US" dirty="0">
                <a:solidFill>
                  <a:srgbClr val="333399"/>
                </a:solidFill>
                <a:cs typeface="Times New Roman" pitchFamily="18" charset="0"/>
              </a:rPr>
              <a:t>这样做的理由是局域网信道的质量很好，因信道质量产生差错的概率是很小的。</a:t>
            </a:r>
            <a:r>
              <a:rPr lang="zh-CN" altLang="en-US" dirty="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61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86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2"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3"/>
          <p:cNvSpPr txBox="1">
            <a:spLocks noGrp="1" noChangeArrowheads="1"/>
          </p:cNvSpPr>
          <p:nvPr/>
        </p:nvSpPr>
        <p:spPr bwMode="auto">
          <a:xfrm>
            <a:off x="6550028" y="4683919"/>
            <a:ext cx="22891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buFont typeface="Arial" charset="0"/>
              <a:buNone/>
            </a:pPr>
            <a:fld id="{004B87AF-E625-4074-A9F1-DD9D7EE3CC74}" type="slidenum">
              <a:rPr lang="zh-CN" altLang="en-US" sz="1400"/>
              <a:pPr algn="r" eaLnBrk="1" hangingPunct="1">
                <a:buFont typeface="Arial" charset="0"/>
                <a:buNone/>
              </a:pPr>
              <a:t>14</a:t>
            </a:fld>
            <a:endParaRPr lang="en-US" altLang="zh-CN" sz="1400"/>
          </a:p>
        </p:txBody>
      </p:sp>
      <p:sp>
        <p:nvSpPr>
          <p:cNvPr id="23555" name="Rectangle 2"/>
          <p:cNvSpPr>
            <a:spLocks noGrp="1" noChangeArrowheads="1"/>
          </p:cNvSpPr>
          <p:nvPr>
            <p:ph type="title" idx="4294967295"/>
          </p:nvPr>
        </p:nvSpPr>
        <p:spPr>
          <a:xfrm>
            <a:off x="755651" y="250031"/>
            <a:ext cx="7713663" cy="857250"/>
          </a:xfrm>
        </p:spPr>
        <p:txBody>
          <a:bodyPr/>
          <a:lstStyle/>
          <a:p>
            <a:pPr eaLnBrk="1" hangingPunct="1"/>
            <a:r>
              <a:rPr lang="zh-CN" altLang="zh-CN" sz="3600" dirty="0"/>
              <a:t>以太网提供的服务 </a:t>
            </a:r>
          </a:p>
        </p:txBody>
      </p:sp>
      <p:sp>
        <p:nvSpPr>
          <p:cNvPr id="69636" name="Rectangle 3"/>
          <p:cNvSpPr>
            <a:spLocks noGrp="1" noChangeArrowheads="1"/>
          </p:cNvSpPr>
          <p:nvPr>
            <p:ph type="body" idx="4294967295"/>
          </p:nvPr>
        </p:nvSpPr>
        <p:spPr>
          <a:xfrm>
            <a:off x="827089" y="1329932"/>
            <a:ext cx="7561262" cy="3244453"/>
          </a:xfrm>
        </p:spPr>
        <p:txBody>
          <a:bodyPr/>
          <a:lstStyle/>
          <a:p>
            <a:pPr eaLnBrk="1" hangingPunct="1">
              <a:lnSpc>
                <a:spcPct val="150000"/>
              </a:lnSpc>
              <a:spcBef>
                <a:spcPts val="300"/>
              </a:spcBef>
            </a:pPr>
            <a:r>
              <a:rPr lang="zh-CN" altLang="zh-CN" sz="2200" dirty="0">
                <a:latin typeface="宋体" pitchFamily="2" charset="-122"/>
              </a:rPr>
              <a:t>以太网提供的服务是不可靠的交付，即尽最大努力的交付。</a:t>
            </a:r>
          </a:p>
          <a:p>
            <a:pPr eaLnBrk="1" hangingPunct="1">
              <a:lnSpc>
                <a:spcPct val="150000"/>
              </a:lnSpc>
              <a:spcBef>
                <a:spcPts val="300"/>
              </a:spcBef>
            </a:pPr>
            <a:r>
              <a:rPr lang="zh-CN" altLang="zh-CN" sz="2200" dirty="0">
                <a:latin typeface="宋体" pitchFamily="2" charset="-122"/>
              </a:rPr>
              <a:t>当目的站收到有差错的数据帧时就丢弃此帧，其他什么也不做。差错的纠正由高层来决定。</a:t>
            </a:r>
          </a:p>
          <a:p>
            <a:pPr eaLnBrk="1" hangingPunct="1">
              <a:lnSpc>
                <a:spcPct val="150000"/>
              </a:lnSpc>
              <a:spcBef>
                <a:spcPts val="300"/>
              </a:spcBef>
            </a:pPr>
            <a:r>
              <a:rPr lang="zh-CN" altLang="zh-CN" sz="2200" dirty="0">
                <a:latin typeface="宋体" pitchFamily="2" charset="-122"/>
              </a:rPr>
              <a:t>如果高层发现丢失了一些数据而进行重传，但以太网并不知道这是一个重传的帧，而是当作一个新的数据帧来发送。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63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63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6"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3"/>
          <p:cNvSpPr txBox="1">
            <a:spLocks noGrp="1" noChangeArrowheads="1"/>
          </p:cNvSpPr>
          <p:nvPr/>
        </p:nvSpPr>
        <p:spPr bwMode="auto">
          <a:xfrm>
            <a:off x="6550028" y="4950868"/>
            <a:ext cx="22891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buFont typeface="Arial" charset="0"/>
              <a:buNone/>
            </a:pPr>
            <a:fld id="{98DF9535-6539-443A-A940-98A8E5A1946C}" type="slidenum">
              <a:rPr lang="zh-CN" altLang="en-US" sz="1400"/>
              <a:pPr algn="r" eaLnBrk="1" hangingPunct="1">
                <a:buFont typeface="Arial" charset="0"/>
                <a:buNone/>
              </a:pPr>
              <a:t>15</a:t>
            </a:fld>
            <a:endParaRPr lang="en-US" altLang="zh-CN" sz="1400"/>
          </a:p>
        </p:txBody>
      </p:sp>
      <p:sp>
        <p:nvSpPr>
          <p:cNvPr id="21507" name="Rectangle 2"/>
          <p:cNvSpPr>
            <a:spLocks noGrp="1" noChangeArrowheads="1"/>
          </p:cNvSpPr>
          <p:nvPr>
            <p:ph type="title" idx="4294967295"/>
          </p:nvPr>
        </p:nvSpPr>
        <p:spPr>
          <a:xfrm>
            <a:off x="603251" y="570557"/>
            <a:ext cx="7762875" cy="857250"/>
          </a:xfrm>
        </p:spPr>
        <p:txBody>
          <a:bodyPr rtlCol="0">
            <a:normAutofit fontScale="90000"/>
          </a:bodyPr>
          <a:lstStyle/>
          <a:p>
            <a:pPr eaLnBrk="1" fontAlgn="auto" hangingPunct="1">
              <a:spcAft>
                <a:spcPts val="0"/>
              </a:spcAft>
              <a:defRPr/>
            </a:pPr>
            <a:r>
              <a:rPr lang="zh-CN" altLang="en-US" dirty="0">
                <a:solidFill>
                  <a:schemeClr val="tx1">
                    <a:lumMod val="85000"/>
                    <a:lumOff val="15000"/>
                  </a:schemeClr>
                </a:solidFill>
              </a:rPr>
              <a:t>以太网使用曼彻斯特编码 </a:t>
            </a:r>
            <a:br>
              <a:rPr lang="en-US" altLang="zh-CN" dirty="0">
                <a:solidFill>
                  <a:schemeClr val="tx1">
                    <a:lumMod val="85000"/>
                    <a:lumOff val="15000"/>
                  </a:schemeClr>
                </a:solidFill>
              </a:rPr>
            </a:br>
            <a:r>
              <a:rPr lang="en-US" altLang="zh-CN" dirty="0">
                <a:solidFill>
                  <a:schemeClr val="tx1">
                    <a:lumMod val="85000"/>
                    <a:lumOff val="15000"/>
                  </a:schemeClr>
                </a:solidFill>
              </a:rPr>
              <a:t>(Manchester)</a:t>
            </a:r>
            <a:endParaRPr lang="zh-CN" altLang="en-US" dirty="0">
              <a:solidFill>
                <a:schemeClr val="tx1">
                  <a:lumMod val="85000"/>
                  <a:lumOff val="15000"/>
                </a:schemeClr>
              </a:solidFill>
            </a:endParaRPr>
          </a:p>
        </p:txBody>
      </p:sp>
      <p:sp>
        <p:nvSpPr>
          <p:cNvPr id="24580" name="Rectangle 4"/>
          <p:cNvSpPr>
            <a:spLocks noChangeArrowheads="1"/>
          </p:cNvSpPr>
          <p:nvPr/>
        </p:nvSpPr>
        <p:spPr bwMode="auto">
          <a:xfrm>
            <a:off x="-149224" y="2371973"/>
            <a:ext cx="2029399" cy="401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ea typeface="黑体" pitchFamily="49" charset="-122"/>
              </a:rPr>
              <a:t>    </a:t>
            </a:r>
            <a:r>
              <a:rPr lang="zh-CN" altLang="en-US" sz="2000">
                <a:ea typeface="黑体" pitchFamily="49" charset="-122"/>
              </a:rPr>
              <a:t>基带数字信号</a:t>
            </a:r>
          </a:p>
        </p:txBody>
      </p:sp>
      <p:sp>
        <p:nvSpPr>
          <p:cNvPr id="24581" name="Rectangle 5"/>
          <p:cNvSpPr>
            <a:spLocks noChangeArrowheads="1"/>
          </p:cNvSpPr>
          <p:nvPr/>
        </p:nvSpPr>
        <p:spPr bwMode="auto">
          <a:xfrm>
            <a:off x="130175" y="2813695"/>
            <a:ext cx="1740858" cy="401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zh-CN" altLang="en-US" sz="2000" dirty="0">
                <a:ea typeface="黑体" pitchFamily="49" charset="-122"/>
              </a:rPr>
              <a:t>曼彻斯特编码</a:t>
            </a:r>
          </a:p>
        </p:txBody>
      </p:sp>
      <p:sp>
        <p:nvSpPr>
          <p:cNvPr id="24582" name="Rectangle 40"/>
          <p:cNvSpPr>
            <a:spLocks noChangeArrowheads="1"/>
          </p:cNvSpPr>
          <p:nvPr/>
        </p:nvSpPr>
        <p:spPr bwMode="auto">
          <a:xfrm>
            <a:off x="573088" y="1920727"/>
            <a:ext cx="774248" cy="401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dirty="0">
                <a:ea typeface="黑体" pitchFamily="49" charset="-122"/>
              </a:rPr>
              <a:t> </a:t>
            </a:r>
            <a:r>
              <a:rPr lang="zh-CN" altLang="en-US" sz="2000" dirty="0">
                <a:ea typeface="黑体" pitchFamily="49" charset="-122"/>
              </a:rPr>
              <a:t>码元</a:t>
            </a:r>
          </a:p>
        </p:txBody>
      </p:sp>
      <p:sp>
        <p:nvSpPr>
          <p:cNvPr id="24583" name="Rectangle 6"/>
          <p:cNvSpPr>
            <a:spLocks noChangeArrowheads="1"/>
          </p:cNvSpPr>
          <p:nvPr/>
        </p:nvSpPr>
        <p:spPr bwMode="auto">
          <a:xfrm>
            <a:off x="7662867" y="1870720"/>
            <a:ext cx="712787" cy="1288256"/>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24584" name="Rectangle 7"/>
          <p:cNvSpPr>
            <a:spLocks noChangeArrowheads="1"/>
          </p:cNvSpPr>
          <p:nvPr/>
        </p:nvSpPr>
        <p:spPr bwMode="auto">
          <a:xfrm>
            <a:off x="3400429" y="1870720"/>
            <a:ext cx="696913" cy="1288256"/>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24585" name="Rectangle 8"/>
          <p:cNvSpPr>
            <a:spLocks noChangeArrowheads="1"/>
          </p:cNvSpPr>
          <p:nvPr/>
        </p:nvSpPr>
        <p:spPr bwMode="auto">
          <a:xfrm>
            <a:off x="4835529" y="1865959"/>
            <a:ext cx="690563" cy="1288256"/>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24586" name="Rectangle 9"/>
          <p:cNvSpPr>
            <a:spLocks noChangeArrowheads="1"/>
          </p:cNvSpPr>
          <p:nvPr/>
        </p:nvSpPr>
        <p:spPr bwMode="auto">
          <a:xfrm>
            <a:off x="6259517" y="1865959"/>
            <a:ext cx="688975" cy="1288256"/>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24587" name="Rectangle 10"/>
          <p:cNvSpPr>
            <a:spLocks noChangeArrowheads="1"/>
          </p:cNvSpPr>
          <p:nvPr/>
        </p:nvSpPr>
        <p:spPr bwMode="auto">
          <a:xfrm>
            <a:off x="1997078" y="1865959"/>
            <a:ext cx="714375" cy="1288256"/>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24588" name="Rectangle 11"/>
          <p:cNvSpPr>
            <a:spLocks noChangeArrowheads="1"/>
          </p:cNvSpPr>
          <p:nvPr/>
        </p:nvSpPr>
        <p:spPr bwMode="auto">
          <a:xfrm>
            <a:off x="2176466" y="1924298"/>
            <a:ext cx="325411"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b="1">
                <a:ea typeface="黑体" pitchFamily="49" charset="-122"/>
              </a:rPr>
              <a:t>1</a:t>
            </a:r>
          </a:p>
        </p:txBody>
      </p:sp>
      <p:sp>
        <p:nvSpPr>
          <p:cNvPr id="24589" name="Rectangle 12"/>
          <p:cNvSpPr>
            <a:spLocks noChangeArrowheads="1"/>
          </p:cNvSpPr>
          <p:nvPr/>
        </p:nvSpPr>
        <p:spPr bwMode="auto">
          <a:xfrm>
            <a:off x="8539167" y="1924298"/>
            <a:ext cx="325411"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b="1">
                <a:ea typeface="黑体" pitchFamily="49" charset="-122"/>
              </a:rPr>
              <a:t>1</a:t>
            </a:r>
          </a:p>
        </p:txBody>
      </p:sp>
      <p:sp>
        <p:nvSpPr>
          <p:cNvPr id="24590" name="Rectangle 13"/>
          <p:cNvSpPr>
            <a:spLocks noChangeArrowheads="1"/>
          </p:cNvSpPr>
          <p:nvPr/>
        </p:nvSpPr>
        <p:spPr bwMode="auto">
          <a:xfrm>
            <a:off x="5022853" y="1924298"/>
            <a:ext cx="325411"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b="1">
                <a:ea typeface="黑体" pitchFamily="49" charset="-122"/>
              </a:rPr>
              <a:t>1</a:t>
            </a:r>
          </a:p>
        </p:txBody>
      </p:sp>
      <p:sp>
        <p:nvSpPr>
          <p:cNvPr id="24591" name="Rectangle 14"/>
          <p:cNvSpPr>
            <a:spLocks noChangeArrowheads="1"/>
          </p:cNvSpPr>
          <p:nvPr/>
        </p:nvSpPr>
        <p:spPr bwMode="auto">
          <a:xfrm>
            <a:off x="7829550" y="1924298"/>
            <a:ext cx="298450"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b="1">
                <a:ea typeface="黑体" pitchFamily="49" charset="-122"/>
              </a:rPr>
              <a:t>1</a:t>
            </a:r>
          </a:p>
        </p:txBody>
      </p:sp>
      <p:sp>
        <p:nvSpPr>
          <p:cNvPr id="24592" name="Rectangle 15"/>
          <p:cNvSpPr>
            <a:spLocks noChangeArrowheads="1"/>
          </p:cNvSpPr>
          <p:nvPr/>
        </p:nvSpPr>
        <p:spPr bwMode="auto">
          <a:xfrm>
            <a:off x="7126292" y="1924298"/>
            <a:ext cx="325411"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b="1">
                <a:ea typeface="黑体" pitchFamily="49" charset="-122"/>
              </a:rPr>
              <a:t>1</a:t>
            </a:r>
          </a:p>
        </p:txBody>
      </p:sp>
      <p:sp>
        <p:nvSpPr>
          <p:cNvPr id="24593" name="Rectangle 16"/>
          <p:cNvSpPr>
            <a:spLocks noChangeArrowheads="1"/>
          </p:cNvSpPr>
          <p:nvPr/>
        </p:nvSpPr>
        <p:spPr bwMode="auto">
          <a:xfrm>
            <a:off x="2900367" y="1924298"/>
            <a:ext cx="325411"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b="1">
                <a:ea typeface="黑体" pitchFamily="49" charset="-122"/>
              </a:rPr>
              <a:t>0</a:t>
            </a:r>
          </a:p>
        </p:txBody>
      </p:sp>
      <p:sp>
        <p:nvSpPr>
          <p:cNvPr id="24594" name="Rectangle 17"/>
          <p:cNvSpPr>
            <a:spLocks noChangeArrowheads="1"/>
          </p:cNvSpPr>
          <p:nvPr/>
        </p:nvSpPr>
        <p:spPr bwMode="auto">
          <a:xfrm>
            <a:off x="3625853" y="1924298"/>
            <a:ext cx="325411"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b="1">
                <a:ea typeface="黑体" pitchFamily="49" charset="-122"/>
              </a:rPr>
              <a:t>0</a:t>
            </a:r>
          </a:p>
        </p:txBody>
      </p:sp>
      <p:sp>
        <p:nvSpPr>
          <p:cNvPr id="24595" name="Rectangle 18"/>
          <p:cNvSpPr>
            <a:spLocks noChangeArrowheads="1"/>
          </p:cNvSpPr>
          <p:nvPr/>
        </p:nvSpPr>
        <p:spPr bwMode="auto">
          <a:xfrm>
            <a:off x="4318003" y="1924298"/>
            <a:ext cx="325411"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b="1">
                <a:ea typeface="黑体" pitchFamily="49" charset="-122"/>
              </a:rPr>
              <a:t>0</a:t>
            </a:r>
          </a:p>
        </p:txBody>
      </p:sp>
      <p:sp>
        <p:nvSpPr>
          <p:cNvPr id="24596" name="Rectangle 19"/>
          <p:cNvSpPr>
            <a:spLocks noChangeArrowheads="1"/>
          </p:cNvSpPr>
          <p:nvPr/>
        </p:nvSpPr>
        <p:spPr bwMode="auto">
          <a:xfrm>
            <a:off x="5730878" y="1924298"/>
            <a:ext cx="325411"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b="1">
                <a:ea typeface="黑体" pitchFamily="49" charset="-122"/>
              </a:rPr>
              <a:t>0</a:t>
            </a:r>
          </a:p>
        </p:txBody>
      </p:sp>
      <p:sp>
        <p:nvSpPr>
          <p:cNvPr id="24597" name="Rectangle 20"/>
          <p:cNvSpPr>
            <a:spLocks noChangeArrowheads="1"/>
          </p:cNvSpPr>
          <p:nvPr/>
        </p:nvSpPr>
        <p:spPr bwMode="auto">
          <a:xfrm>
            <a:off x="6421442" y="1924298"/>
            <a:ext cx="325411"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b="1">
                <a:ea typeface="黑体" pitchFamily="49" charset="-122"/>
              </a:rPr>
              <a:t>0</a:t>
            </a:r>
          </a:p>
        </p:txBody>
      </p:sp>
      <p:grpSp>
        <p:nvGrpSpPr>
          <p:cNvPr id="24598" name="Group 21"/>
          <p:cNvGrpSpPr>
            <a:grpSpLocks/>
          </p:cNvGrpSpPr>
          <p:nvPr/>
        </p:nvGrpSpPr>
        <p:grpSpPr bwMode="auto">
          <a:xfrm>
            <a:off x="1970088" y="2402932"/>
            <a:ext cx="7004050" cy="236935"/>
            <a:chOff x="0" y="0"/>
            <a:chExt cx="4728" cy="965"/>
          </a:xfrm>
        </p:grpSpPr>
        <p:sp>
          <p:nvSpPr>
            <p:cNvPr id="24623" name="Freeform 22"/>
            <p:cNvSpPr>
              <a:spLocks/>
            </p:cNvSpPr>
            <p:nvPr/>
          </p:nvSpPr>
          <p:spPr bwMode="auto">
            <a:xfrm>
              <a:off x="0" y="12"/>
              <a:ext cx="4728" cy="953"/>
            </a:xfrm>
            <a:custGeom>
              <a:avLst/>
              <a:gdLst>
                <a:gd name="T0" fmla="*/ 0 w 4728"/>
                <a:gd name="T1" fmla="*/ 0 h 953"/>
                <a:gd name="T2" fmla="*/ 486 w 4728"/>
                <a:gd name="T3" fmla="*/ 0 h 953"/>
                <a:gd name="T4" fmla="*/ 486 w 4728"/>
                <a:gd name="T5" fmla="*/ 952 h 953"/>
                <a:gd name="T6" fmla="*/ 1924 w 4728"/>
                <a:gd name="T7" fmla="*/ 952 h 953"/>
                <a:gd name="T8" fmla="*/ 1924 w 4728"/>
                <a:gd name="T9" fmla="*/ 0 h 953"/>
                <a:gd name="T10" fmla="*/ 2410 w 4728"/>
                <a:gd name="T11" fmla="*/ 0 h 953"/>
                <a:gd name="T12" fmla="*/ 2410 w 4728"/>
                <a:gd name="T13" fmla="*/ 952 h 953"/>
                <a:gd name="T14" fmla="*/ 3372 w 4728"/>
                <a:gd name="T15" fmla="*/ 952 h 953"/>
                <a:gd name="T16" fmla="*/ 3372 w 4728"/>
                <a:gd name="T17" fmla="*/ 0 h 953"/>
                <a:gd name="T18" fmla="*/ 4727 w 4728"/>
                <a:gd name="T19" fmla="*/ 0 h 9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28"/>
                <a:gd name="T31" fmla="*/ 0 h 953"/>
                <a:gd name="T32" fmla="*/ 4728 w 4728"/>
                <a:gd name="T33" fmla="*/ 953 h 9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28" h="953">
                  <a:moveTo>
                    <a:pt x="0" y="0"/>
                  </a:moveTo>
                  <a:lnTo>
                    <a:pt x="486" y="0"/>
                  </a:lnTo>
                  <a:lnTo>
                    <a:pt x="486" y="952"/>
                  </a:lnTo>
                  <a:lnTo>
                    <a:pt x="1924" y="952"/>
                  </a:lnTo>
                  <a:lnTo>
                    <a:pt x="1924" y="0"/>
                  </a:lnTo>
                  <a:lnTo>
                    <a:pt x="2410" y="0"/>
                  </a:lnTo>
                  <a:lnTo>
                    <a:pt x="2410" y="952"/>
                  </a:lnTo>
                  <a:lnTo>
                    <a:pt x="3372" y="952"/>
                  </a:lnTo>
                  <a:lnTo>
                    <a:pt x="3372" y="0"/>
                  </a:lnTo>
                  <a:lnTo>
                    <a:pt x="4727" y="0"/>
                  </a:lnTo>
                </a:path>
              </a:pathLst>
            </a:custGeom>
            <a:noFill/>
            <a:ln w="38100" cap="rnd" cmpd="sng">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24" name="Line 23"/>
            <p:cNvSpPr>
              <a:spLocks noChangeShapeType="1"/>
            </p:cNvSpPr>
            <p:nvPr/>
          </p:nvSpPr>
          <p:spPr bwMode="auto">
            <a:xfrm flipV="1">
              <a:off x="2889" y="866"/>
              <a:ext cx="0" cy="88"/>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25" name="Line 24"/>
            <p:cNvSpPr>
              <a:spLocks noChangeShapeType="1"/>
            </p:cNvSpPr>
            <p:nvPr/>
          </p:nvSpPr>
          <p:spPr bwMode="auto">
            <a:xfrm flipV="1">
              <a:off x="3844" y="0"/>
              <a:ext cx="0" cy="88"/>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26" name="Line 25"/>
            <p:cNvSpPr>
              <a:spLocks noChangeShapeType="1"/>
            </p:cNvSpPr>
            <p:nvPr/>
          </p:nvSpPr>
          <p:spPr bwMode="auto">
            <a:xfrm flipV="1">
              <a:off x="4323" y="13"/>
              <a:ext cx="0" cy="88"/>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27" name="Line 26"/>
            <p:cNvSpPr>
              <a:spLocks noChangeShapeType="1"/>
            </p:cNvSpPr>
            <p:nvPr/>
          </p:nvSpPr>
          <p:spPr bwMode="auto">
            <a:xfrm flipV="1">
              <a:off x="1450" y="864"/>
              <a:ext cx="0" cy="88"/>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28" name="Line 27"/>
            <p:cNvSpPr>
              <a:spLocks noChangeShapeType="1"/>
            </p:cNvSpPr>
            <p:nvPr/>
          </p:nvSpPr>
          <p:spPr bwMode="auto">
            <a:xfrm flipV="1">
              <a:off x="964" y="865"/>
              <a:ext cx="0" cy="88"/>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4599" name="Freeform 28"/>
          <p:cNvSpPr>
            <a:spLocks/>
          </p:cNvSpPr>
          <p:nvPr/>
        </p:nvSpPr>
        <p:spPr bwMode="auto">
          <a:xfrm flipV="1">
            <a:off x="1970092" y="2923235"/>
            <a:ext cx="6986587" cy="230981"/>
          </a:xfrm>
          <a:custGeom>
            <a:avLst/>
            <a:gdLst>
              <a:gd name="T0" fmla="*/ 0 w 4401"/>
              <a:gd name="T1" fmla="*/ 0 h 245"/>
              <a:gd name="T2" fmla="*/ 2147483647 w 4401"/>
              <a:gd name="T3" fmla="*/ 0 h 245"/>
              <a:gd name="T4" fmla="*/ 2147483647 w 4401"/>
              <a:gd name="T5" fmla="*/ 2147483647 h 245"/>
              <a:gd name="T6" fmla="*/ 2147483647 w 4401"/>
              <a:gd name="T7" fmla="*/ 2147483647 h 245"/>
              <a:gd name="T8" fmla="*/ 2147483647 w 4401"/>
              <a:gd name="T9" fmla="*/ 0 h 245"/>
              <a:gd name="T10" fmla="*/ 2147483647 w 4401"/>
              <a:gd name="T11" fmla="*/ 0 h 245"/>
              <a:gd name="T12" fmla="*/ 2147483647 w 4401"/>
              <a:gd name="T13" fmla="*/ 2147483647 h 245"/>
              <a:gd name="T14" fmla="*/ 2147483647 w 4401"/>
              <a:gd name="T15" fmla="*/ 2147483647 h 245"/>
              <a:gd name="T16" fmla="*/ 2147483647 w 4401"/>
              <a:gd name="T17" fmla="*/ 0 h 245"/>
              <a:gd name="T18" fmla="*/ 2147483647 w 4401"/>
              <a:gd name="T19" fmla="*/ 0 h 245"/>
              <a:gd name="T20" fmla="*/ 2147483647 w 4401"/>
              <a:gd name="T21" fmla="*/ 2147483647 h 245"/>
              <a:gd name="T22" fmla="*/ 2147483647 w 4401"/>
              <a:gd name="T23" fmla="*/ 2147483647 h 245"/>
              <a:gd name="T24" fmla="*/ 2147483647 w 4401"/>
              <a:gd name="T25" fmla="*/ 0 h 245"/>
              <a:gd name="T26" fmla="*/ 2147483647 w 4401"/>
              <a:gd name="T27" fmla="*/ 0 h 245"/>
              <a:gd name="T28" fmla="*/ 2147483647 w 4401"/>
              <a:gd name="T29" fmla="*/ 2147483647 h 245"/>
              <a:gd name="T30" fmla="*/ 2147483647 w 4401"/>
              <a:gd name="T31" fmla="*/ 2147483647 h 245"/>
              <a:gd name="T32" fmla="*/ 2147483647 w 4401"/>
              <a:gd name="T33" fmla="*/ 2147483647 h 245"/>
              <a:gd name="T34" fmla="*/ 2147483647 w 4401"/>
              <a:gd name="T35" fmla="*/ 0 h 245"/>
              <a:gd name="T36" fmla="*/ 2147483647 w 4401"/>
              <a:gd name="T37" fmla="*/ 2147483647 h 245"/>
              <a:gd name="T38" fmla="*/ 2147483647 w 4401"/>
              <a:gd name="T39" fmla="*/ 2147483647 h 245"/>
              <a:gd name="T40" fmla="*/ 2147483647 w 4401"/>
              <a:gd name="T41" fmla="*/ 0 h 245"/>
              <a:gd name="T42" fmla="*/ 2147483647 w 4401"/>
              <a:gd name="T43" fmla="*/ 0 h 245"/>
              <a:gd name="T44" fmla="*/ 2147483647 w 4401"/>
              <a:gd name="T45" fmla="*/ 2147483647 h 245"/>
              <a:gd name="T46" fmla="*/ 2147483647 w 4401"/>
              <a:gd name="T47" fmla="*/ 2147483647 h 245"/>
              <a:gd name="T48" fmla="*/ 2147483647 w 4401"/>
              <a:gd name="T49" fmla="*/ 0 h 245"/>
              <a:gd name="T50" fmla="*/ 2147483647 w 4401"/>
              <a:gd name="T51" fmla="*/ 0 h 245"/>
              <a:gd name="T52" fmla="*/ 2147483647 w 4401"/>
              <a:gd name="T53" fmla="*/ 2147483647 h 245"/>
              <a:gd name="T54" fmla="*/ 2147483647 w 4401"/>
              <a:gd name="T55" fmla="*/ 2147483647 h 245"/>
              <a:gd name="T56" fmla="*/ 2147483647 w 4401"/>
              <a:gd name="T57" fmla="*/ 0 h 245"/>
              <a:gd name="T58" fmla="*/ 2147483647 w 4401"/>
              <a:gd name="T59" fmla="*/ 0 h 245"/>
              <a:gd name="T60" fmla="*/ 2147483647 w 4401"/>
              <a:gd name="T61" fmla="*/ 2147483647 h 245"/>
              <a:gd name="T62" fmla="*/ 2147483647 w 4401"/>
              <a:gd name="T63" fmla="*/ 2147483647 h 24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401"/>
              <a:gd name="T97" fmla="*/ 0 h 245"/>
              <a:gd name="T98" fmla="*/ 4401 w 4401"/>
              <a:gd name="T99" fmla="*/ 245 h 24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401" h="245">
                <a:moveTo>
                  <a:pt x="0" y="0"/>
                </a:moveTo>
                <a:lnTo>
                  <a:pt x="222" y="0"/>
                </a:lnTo>
                <a:lnTo>
                  <a:pt x="222" y="245"/>
                </a:lnTo>
                <a:lnTo>
                  <a:pt x="676" y="245"/>
                </a:lnTo>
                <a:lnTo>
                  <a:pt x="676" y="0"/>
                </a:lnTo>
                <a:lnTo>
                  <a:pt x="898" y="0"/>
                </a:lnTo>
                <a:lnTo>
                  <a:pt x="898" y="245"/>
                </a:lnTo>
                <a:lnTo>
                  <a:pt x="1129" y="245"/>
                </a:lnTo>
                <a:lnTo>
                  <a:pt x="1129" y="0"/>
                </a:lnTo>
                <a:lnTo>
                  <a:pt x="1351" y="0"/>
                </a:lnTo>
                <a:lnTo>
                  <a:pt x="1351" y="245"/>
                </a:lnTo>
                <a:lnTo>
                  <a:pt x="1573" y="245"/>
                </a:lnTo>
                <a:lnTo>
                  <a:pt x="1573" y="0"/>
                </a:lnTo>
                <a:lnTo>
                  <a:pt x="2027" y="0"/>
                </a:lnTo>
                <a:lnTo>
                  <a:pt x="2027" y="245"/>
                </a:lnTo>
                <a:lnTo>
                  <a:pt x="2471" y="245"/>
                </a:lnTo>
                <a:lnTo>
                  <a:pt x="2471" y="3"/>
                </a:lnTo>
                <a:lnTo>
                  <a:pt x="2693" y="0"/>
                </a:lnTo>
                <a:lnTo>
                  <a:pt x="2693" y="245"/>
                </a:lnTo>
                <a:lnTo>
                  <a:pt x="2915" y="245"/>
                </a:lnTo>
                <a:lnTo>
                  <a:pt x="2915" y="0"/>
                </a:lnTo>
                <a:lnTo>
                  <a:pt x="3368" y="0"/>
                </a:lnTo>
                <a:lnTo>
                  <a:pt x="3368" y="245"/>
                </a:lnTo>
                <a:lnTo>
                  <a:pt x="3590" y="245"/>
                </a:lnTo>
                <a:lnTo>
                  <a:pt x="3590" y="0"/>
                </a:lnTo>
                <a:lnTo>
                  <a:pt x="3812" y="0"/>
                </a:lnTo>
                <a:lnTo>
                  <a:pt x="3812" y="245"/>
                </a:lnTo>
                <a:lnTo>
                  <a:pt x="4034" y="245"/>
                </a:lnTo>
                <a:lnTo>
                  <a:pt x="4034" y="0"/>
                </a:lnTo>
                <a:lnTo>
                  <a:pt x="4256" y="0"/>
                </a:lnTo>
                <a:lnTo>
                  <a:pt x="4256" y="245"/>
                </a:lnTo>
                <a:lnTo>
                  <a:pt x="4401" y="245"/>
                </a:lnTo>
              </a:path>
            </a:pathLst>
          </a:custGeom>
          <a:noFill/>
          <a:ln w="38100" cap="rnd" cmpd="sng">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lIns="91434" tIns="45717" rIns="91434" bIns="45717"/>
          <a:lstStyle/>
          <a:p>
            <a:endParaRPr lang="zh-CN" altLang="en-US"/>
          </a:p>
        </p:txBody>
      </p:sp>
      <p:sp>
        <p:nvSpPr>
          <p:cNvPr id="24600" name="Rectangle 29"/>
          <p:cNvSpPr>
            <a:spLocks noChangeArrowheads="1"/>
          </p:cNvSpPr>
          <p:nvPr/>
        </p:nvSpPr>
        <p:spPr bwMode="auto">
          <a:xfrm>
            <a:off x="5827717" y="2636292"/>
            <a:ext cx="41275" cy="13097"/>
          </a:xfrm>
          <a:prstGeom prst="rect">
            <a:avLst/>
          </a:prstGeom>
          <a:solidFill>
            <a:schemeClr val="bg1"/>
          </a:solidFill>
          <a:ln w="9525">
            <a:solidFill>
              <a:schemeClr val="bg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24601" name="Line 30"/>
          <p:cNvSpPr>
            <a:spLocks noChangeShapeType="1"/>
          </p:cNvSpPr>
          <p:nvPr/>
        </p:nvSpPr>
        <p:spPr bwMode="auto">
          <a:xfrm flipH="1" flipV="1">
            <a:off x="1987551" y="1901678"/>
            <a:ext cx="1588" cy="149899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24602" name="Line 31"/>
          <p:cNvSpPr>
            <a:spLocks noChangeShapeType="1"/>
          </p:cNvSpPr>
          <p:nvPr/>
        </p:nvSpPr>
        <p:spPr bwMode="auto">
          <a:xfrm flipV="1">
            <a:off x="2693988" y="1889769"/>
            <a:ext cx="0" cy="15240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24603" name="Line 32"/>
          <p:cNvSpPr>
            <a:spLocks noChangeShapeType="1"/>
          </p:cNvSpPr>
          <p:nvPr/>
        </p:nvSpPr>
        <p:spPr bwMode="auto">
          <a:xfrm flipV="1">
            <a:off x="3398156" y="1901676"/>
            <a:ext cx="0" cy="149899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24604" name="Line 33"/>
          <p:cNvSpPr>
            <a:spLocks noChangeShapeType="1"/>
          </p:cNvSpPr>
          <p:nvPr/>
        </p:nvSpPr>
        <p:spPr bwMode="auto">
          <a:xfrm flipV="1">
            <a:off x="4106864" y="1901676"/>
            <a:ext cx="9525" cy="150495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24605" name="Line 34"/>
          <p:cNvSpPr>
            <a:spLocks noChangeShapeType="1"/>
          </p:cNvSpPr>
          <p:nvPr/>
        </p:nvSpPr>
        <p:spPr bwMode="auto">
          <a:xfrm flipV="1">
            <a:off x="4821238" y="1901678"/>
            <a:ext cx="0" cy="150971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24606" name="Line 35"/>
          <p:cNvSpPr>
            <a:spLocks noChangeShapeType="1"/>
          </p:cNvSpPr>
          <p:nvPr/>
        </p:nvSpPr>
        <p:spPr bwMode="auto">
          <a:xfrm flipV="1">
            <a:off x="5541963" y="1901678"/>
            <a:ext cx="0" cy="150971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24607" name="Line 36"/>
          <p:cNvSpPr>
            <a:spLocks noChangeShapeType="1"/>
          </p:cNvSpPr>
          <p:nvPr/>
        </p:nvSpPr>
        <p:spPr bwMode="auto">
          <a:xfrm flipV="1">
            <a:off x="6248400" y="1901678"/>
            <a:ext cx="0" cy="150971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24608" name="Line 37"/>
          <p:cNvSpPr>
            <a:spLocks noChangeShapeType="1"/>
          </p:cNvSpPr>
          <p:nvPr/>
        </p:nvSpPr>
        <p:spPr bwMode="auto">
          <a:xfrm flipV="1">
            <a:off x="6959600" y="1901676"/>
            <a:ext cx="0" cy="149304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24609" name="Line 38"/>
          <p:cNvSpPr>
            <a:spLocks noChangeShapeType="1"/>
          </p:cNvSpPr>
          <p:nvPr/>
        </p:nvSpPr>
        <p:spPr bwMode="auto">
          <a:xfrm flipH="1" flipV="1">
            <a:off x="7666040" y="1901676"/>
            <a:ext cx="9525" cy="150495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24610" name="Line 39"/>
          <p:cNvSpPr>
            <a:spLocks noChangeShapeType="1"/>
          </p:cNvSpPr>
          <p:nvPr/>
        </p:nvSpPr>
        <p:spPr bwMode="auto">
          <a:xfrm flipV="1">
            <a:off x="8366126" y="1902866"/>
            <a:ext cx="9525" cy="1506141"/>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grpSp>
        <p:nvGrpSpPr>
          <p:cNvPr id="24611" name="Group 53"/>
          <p:cNvGrpSpPr>
            <a:grpSpLocks/>
          </p:cNvGrpSpPr>
          <p:nvPr/>
        </p:nvGrpSpPr>
        <p:grpSpPr bwMode="auto">
          <a:xfrm>
            <a:off x="2339975" y="3217316"/>
            <a:ext cx="6408738" cy="323850"/>
            <a:chOff x="0" y="0"/>
            <a:chExt cx="4037" cy="162"/>
          </a:xfrm>
        </p:grpSpPr>
        <p:sp>
          <p:nvSpPr>
            <p:cNvPr id="24613" name="Line 41"/>
            <p:cNvSpPr>
              <a:spLocks noChangeShapeType="1"/>
            </p:cNvSpPr>
            <p:nvPr/>
          </p:nvSpPr>
          <p:spPr bwMode="auto">
            <a:xfrm flipV="1">
              <a:off x="0" y="0"/>
              <a:ext cx="0" cy="162"/>
            </a:xfrm>
            <a:prstGeom prst="line">
              <a:avLst/>
            </a:prstGeom>
            <a:noFill/>
            <a:ln w="38100">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4614" name="Line 42"/>
            <p:cNvSpPr>
              <a:spLocks noChangeShapeType="1"/>
            </p:cNvSpPr>
            <p:nvPr/>
          </p:nvSpPr>
          <p:spPr bwMode="auto">
            <a:xfrm flipV="1">
              <a:off x="448" y="0"/>
              <a:ext cx="0" cy="162"/>
            </a:xfrm>
            <a:prstGeom prst="line">
              <a:avLst/>
            </a:prstGeom>
            <a:noFill/>
            <a:ln w="38100">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4615" name="Line 43"/>
            <p:cNvSpPr>
              <a:spLocks noChangeShapeType="1"/>
            </p:cNvSpPr>
            <p:nvPr/>
          </p:nvSpPr>
          <p:spPr bwMode="auto">
            <a:xfrm flipV="1">
              <a:off x="897" y="0"/>
              <a:ext cx="0" cy="162"/>
            </a:xfrm>
            <a:prstGeom prst="line">
              <a:avLst/>
            </a:prstGeom>
            <a:noFill/>
            <a:ln w="38100">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4616" name="Line 44"/>
            <p:cNvSpPr>
              <a:spLocks noChangeShapeType="1"/>
            </p:cNvSpPr>
            <p:nvPr/>
          </p:nvSpPr>
          <p:spPr bwMode="auto">
            <a:xfrm flipV="1">
              <a:off x="1345" y="0"/>
              <a:ext cx="0" cy="162"/>
            </a:xfrm>
            <a:prstGeom prst="line">
              <a:avLst/>
            </a:prstGeom>
            <a:noFill/>
            <a:ln w="38100">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4617" name="Line 45"/>
            <p:cNvSpPr>
              <a:spLocks noChangeShapeType="1"/>
            </p:cNvSpPr>
            <p:nvPr/>
          </p:nvSpPr>
          <p:spPr bwMode="auto">
            <a:xfrm flipV="1">
              <a:off x="1794" y="0"/>
              <a:ext cx="0" cy="162"/>
            </a:xfrm>
            <a:prstGeom prst="line">
              <a:avLst/>
            </a:prstGeom>
            <a:noFill/>
            <a:ln w="38100">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4618" name="Line 46"/>
            <p:cNvSpPr>
              <a:spLocks noChangeShapeType="1"/>
            </p:cNvSpPr>
            <p:nvPr/>
          </p:nvSpPr>
          <p:spPr bwMode="auto">
            <a:xfrm flipV="1">
              <a:off x="2242" y="0"/>
              <a:ext cx="0" cy="162"/>
            </a:xfrm>
            <a:prstGeom prst="line">
              <a:avLst/>
            </a:prstGeom>
            <a:noFill/>
            <a:ln w="38100">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4619" name="Line 47"/>
            <p:cNvSpPr>
              <a:spLocks noChangeShapeType="1"/>
            </p:cNvSpPr>
            <p:nvPr/>
          </p:nvSpPr>
          <p:spPr bwMode="auto">
            <a:xfrm flipV="1">
              <a:off x="2691" y="0"/>
              <a:ext cx="0" cy="162"/>
            </a:xfrm>
            <a:prstGeom prst="line">
              <a:avLst/>
            </a:prstGeom>
            <a:noFill/>
            <a:ln w="38100">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4620" name="Line 48"/>
            <p:cNvSpPr>
              <a:spLocks noChangeShapeType="1"/>
            </p:cNvSpPr>
            <p:nvPr/>
          </p:nvSpPr>
          <p:spPr bwMode="auto">
            <a:xfrm flipV="1">
              <a:off x="3139" y="0"/>
              <a:ext cx="0" cy="162"/>
            </a:xfrm>
            <a:prstGeom prst="line">
              <a:avLst/>
            </a:prstGeom>
            <a:noFill/>
            <a:ln w="38100">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4621" name="Line 49"/>
            <p:cNvSpPr>
              <a:spLocks noChangeShapeType="1"/>
            </p:cNvSpPr>
            <p:nvPr/>
          </p:nvSpPr>
          <p:spPr bwMode="auto">
            <a:xfrm flipV="1">
              <a:off x="3588" y="0"/>
              <a:ext cx="0" cy="162"/>
            </a:xfrm>
            <a:prstGeom prst="line">
              <a:avLst/>
            </a:prstGeom>
            <a:noFill/>
            <a:ln w="38100">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4622" name="Line 50"/>
            <p:cNvSpPr>
              <a:spLocks noChangeShapeType="1"/>
            </p:cNvSpPr>
            <p:nvPr/>
          </p:nvSpPr>
          <p:spPr bwMode="auto">
            <a:xfrm flipV="1">
              <a:off x="4037" y="0"/>
              <a:ext cx="0" cy="162"/>
            </a:xfrm>
            <a:prstGeom prst="line">
              <a:avLst/>
            </a:prstGeom>
            <a:noFill/>
            <a:ln w="38100">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sp>
        <p:nvSpPr>
          <p:cNvPr id="24612" name="Rectangle 51"/>
          <p:cNvSpPr>
            <a:spLocks noChangeArrowheads="1"/>
          </p:cNvSpPr>
          <p:nvPr/>
        </p:nvSpPr>
        <p:spPr bwMode="auto">
          <a:xfrm>
            <a:off x="130175" y="3299470"/>
            <a:ext cx="1740858" cy="401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zh-CN" altLang="en-US" sz="2000" dirty="0">
                <a:ea typeface="黑体" pitchFamily="49" charset="-122"/>
              </a:rPr>
              <a:t>出现电平转换</a:t>
            </a: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p:cNvSpPr txBox="1">
            <a:spLocks noGrp="1" noChangeArrowheads="1"/>
          </p:cNvSpPr>
          <p:nvPr/>
        </p:nvSpPr>
        <p:spPr bwMode="auto">
          <a:xfrm>
            <a:off x="6550028" y="4683919"/>
            <a:ext cx="22891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buFont typeface="Arial" charset="0"/>
              <a:buNone/>
            </a:pPr>
            <a:fld id="{50934874-5037-428E-9472-E089A54A424C}" type="slidenum">
              <a:rPr lang="zh-CN" altLang="en-US" sz="1400"/>
              <a:pPr algn="r" eaLnBrk="1" hangingPunct="1">
                <a:buFont typeface="Arial" charset="0"/>
                <a:buNone/>
              </a:pPr>
              <a:t>16</a:t>
            </a:fld>
            <a:endParaRPr lang="en-US" altLang="zh-CN" sz="1400"/>
          </a:p>
        </p:txBody>
      </p:sp>
      <p:sp>
        <p:nvSpPr>
          <p:cNvPr id="22531" name="Rectangle 2"/>
          <p:cNvSpPr>
            <a:spLocks noGrp="1" noChangeArrowheads="1"/>
          </p:cNvSpPr>
          <p:nvPr>
            <p:ph type="title" idx="4294967295"/>
          </p:nvPr>
        </p:nvSpPr>
        <p:spPr>
          <a:xfrm>
            <a:off x="683569" y="195486"/>
            <a:ext cx="8540750" cy="857250"/>
          </a:xfrm>
        </p:spPr>
        <p:txBody>
          <a:bodyPr rtlCol="0">
            <a:normAutofit/>
          </a:bodyPr>
          <a:lstStyle/>
          <a:p>
            <a:pPr eaLnBrk="1" fontAlgn="auto" hangingPunct="1">
              <a:spcAft>
                <a:spcPts val="0"/>
              </a:spcAft>
              <a:defRPr/>
            </a:pPr>
            <a:r>
              <a:rPr lang="zh-CN" altLang="en-US" sz="3600" dirty="0">
                <a:solidFill>
                  <a:schemeClr val="tx1">
                    <a:lumMod val="85000"/>
                    <a:lumOff val="15000"/>
                  </a:schemeClr>
                </a:solidFill>
              </a:rPr>
              <a:t>载波监听多点接入</a:t>
            </a:r>
            <a:r>
              <a:rPr lang="en-US" altLang="zh-CN" sz="3600" dirty="0">
                <a:solidFill>
                  <a:schemeClr val="tx1">
                    <a:lumMod val="85000"/>
                    <a:lumOff val="15000"/>
                  </a:schemeClr>
                </a:solidFill>
              </a:rPr>
              <a:t>/</a:t>
            </a:r>
            <a:r>
              <a:rPr lang="zh-CN" altLang="en-US" sz="3600" dirty="0">
                <a:solidFill>
                  <a:schemeClr val="tx1">
                    <a:lumMod val="85000"/>
                    <a:lumOff val="15000"/>
                  </a:schemeClr>
                </a:solidFill>
              </a:rPr>
              <a:t>碰撞检测</a:t>
            </a:r>
            <a:r>
              <a:rPr lang="en-US" altLang="zh-CN" sz="3600" dirty="0">
                <a:solidFill>
                  <a:schemeClr val="tx1">
                    <a:lumMod val="85000"/>
                    <a:lumOff val="15000"/>
                  </a:schemeClr>
                </a:solidFill>
              </a:rPr>
              <a:t> </a:t>
            </a:r>
          </a:p>
        </p:txBody>
      </p:sp>
      <p:sp>
        <p:nvSpPr>
          <p:cNvPr id="71684" name="Rectangle 3"/>
          <p:cNvSpPr>
            <a:spLocks noGrp="1" noChangeArrowheads="1"/>
          </p:cNvSpPr>
          <p:nvPr>
            <p:ph type="body" idx="4294967295"/>
          </p:nvPr>
        </p:nvSpPr>
        <p:spPr>
          <a:xfrm>
            <a:off x="611188" y="1133479"/>
            <a:ext cx="8137276" cy="3564731"/>
          </a:xfrm>
        </p:spPr>
        <p:txBody>
          <a:bodyPr/>
          <a:lstStyle/>
          <a:p>
            <a:pPr eaLnBrk="1" hangingPunct="1">
              <a:lnSpc>
                <a:spcPct val="150000"/>
              </a:lnSpc>
              <a:spcBef>
                <a:spcPts val="300"/>
              </a:spcBef>
            </a:pPr>
            <a:r>
              <a:rPr lang="en-US" altLang="zh-CN" sz="2000" dirty="0">
                <a:cs typeface="Times New Roman" pitchFamily="18" charset="0"/>
              </a:rPr>
              <a:t>CSMA/CD </a:t>
            </a:r>
            <a:r>
              <a:rPr lang="zh-CN" altLang="en-US" sz="2000" dirty="0">
                <a:cs typeface="Times New Roman" pitchFamily="18" charset="0"/>
              </a:rPr>
              <a:t>表示 </a:t>
            </a:r>
            <a:r>
              <a:rPr lang="en-US" altLang="zh-CN" sz="2000" dirty="0">
                <a:cs typeface="Times New Roman" pitchFamily="18" charset="0"/>
              </a:rPr>
              <a:t>Carrier Sense Multiple Access with Collision Detection</a:t>
            </a:r>
            <a:r>
              <a:rPr lang="zh-CN" altLang="en-US" sz="2000" dirty="0">
                <a:cs typeface="Times New Roman" pitchFamily="18" charset="0"/>
              </a:rPr>
              <a:t>。</a:t>
            </a:r>
          </a:p>
          <a:p>
            <a:pPr eaLnBrk="1" hangingPunct="1">
              <a:lnSpc>
                <a:spcPct val="150000"/>
              </a:lnSpc>
              <a:spcBef>
                <a:spcPts val="300"/>
              </a:spcBef>
            </a:pPr>
            <a:r>
              <a:rPr lang="zh-CN" altLang="en-US" sz="2000" dirty="0">
                <a:cs typeface="Times New Roman" pitchFamily="18" charset="0"/>
              </a:rPr>
              <a:t>“</a:t>
            </a:r>
            <a:r>
              <a:rPr lang="zh-CN" altLang="en-US" sz="2000" b="1" dirty="0">
                <a:solidFill>
                  <a:schemeClr val="hlink"/>
                </a:solidFill>
                <a:cs typeface="Times New Roman" pitchFamily="18" charset="0"/>
              </a:rPr>
              <a:t>多点接入</a:t>
            </a:r>
            <a:r>
              <a:rPr lang="zh-CN" altLang="en-US" sz="2000" dirty="0">
                <a:cs typeface="Times New Roman" pitchFamily="18" charset="0"/>
              </a:rPr>
              <a:t>”表示许多计算机以多点接入的方式连接在一根总线上。</a:t>
            </a:r>
          </a:p>
          <a:p>
            <a:pPr eaLnBrk="1" hangingPunct="1">
              <a:lnSpc>
                <a:spcPct val="150000"/>
              </a:lnSpc>
              <a:spcBef>
                <a:spcPts val="300"/>
              </a:spcBef>
            </a:pPr>
            <a:r>
              <a:rPr lang="zh-CN" altLang="en-US" sz="2000" dirty="0">
                <a:cs typeface="Times New Roman" pitchFamily="18" charset="0"/>
              </a:rPr>
              <a:t>“</a:t>
            </a:r>
            <a:r>
              <a:rPr lang="zh-CN" altLang="en-US" sz="2000" b="1" dirty="0">
                <a:solidFill>
                  <a:schemeClr val="hlink"/>
                </a:solidFill>
                <a:cs typeface="Times New Roman" pitchFamily="18" charset="0"/>
              </a:rPr>
              <a:t>载波监听</a:t>
            </a:r>
            <a:r>
              <a:rPr lang="zh-CN" altLang="en-US" sz="2000" dirty="0">
                <a:cs typeface="Times New Roman" pitchFamily="18" charset="0"/>
              </a:rPr>
              <a:t>”是指每一个站在发送数据之前先要检测一下总线上是否有其他计算机在发送数据，如果有，则暂时不要发送数据，以免发生碰撞。 </a:t>
            </a:r>
          </a:p>
          <a:p>
            <a:pPr eaLnBrk="1" hangingPunct="1">
              <a:lnSpc>
                <a:spcPct val="150000"/>
              </a:lnSpc>
              <a:spcBef>
                <a:spcPts val="300"/>
              </a:spcBef>
            </a:pPr>
            <a:r>
              <a:rPr lang="zh-CN" altLang="en-US" sz="2000" dirty="0">
                <a:cs typeface="Times New Roman" pitchFamily="18" charset="0"/>
              </a:rPr>
              <a:t>总线上并没有什么“载波”。因此，“载波监听”就是用电子技术检测总线上有没有其他计算机发送的数据信号。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68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684">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68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4"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p:cNvSpPr txBox="1">
            <a:spLocks noGrp="1" noChangeArrowheads="1"/>
          </p:cNvSpPr>
          <p:nvPr/>
        </p:nvSpPr>
        <p:spPr bwMode="auto">
          <a:xfrm>
            <a:off x="6550028" y="4683919"/>
            <a:ext cx="22891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buFont typeface="Arial" charset="0"/>
              <a:buNone/>
            </a:pPr>
            <a:fld id="{99E66EEB-C155-47FE-853D-A8EA2A3CBF45}" type="slidenum">
              <a:rPr lang="zh-CN" altLang="en-US" sz="1400"/>
              <a:pPr algn="r" eaLnBrk="1" hangingPunct="1">
                <a:buFont typeface="Arial" charset="0"/>
                <a:buNone/>
              </a:pPr>
              <a:t>17</a:t>
            </a:fld>
            <a:endParaRPr lang="en-US" altLang="zh-CN" sz="1400"/>
          </a:p>
        </p:txBody>
      </p:sp>
      <p:sp>
        <p:nvSpPr>
          <p:cNvPr id="26627" name="Rectangle 2"/>
          <p:cNvSpPr>
            <a:spLocks noGrp="1" noChangeArrowheads="1"/>
          </p:cNvSpPr>
          <p:nvPr>
            <p:ph type="title" idx="4294967295"/>
          </p:nvPr>
        </p:nvSpPr>
        <p:spPr>
          <a:xfrm>
            <a:off x="715168" y="102393"/>
            <a:ext cx="7713663" cy="857250"/>
          </a:xfrm>
        </p:spPr>
        <p:txBody>
          <a:bodyPr/>
          <a:lstStyle/>
          <a:p>
            <a:pPr eaLnBrk="1" hangingPunct="1"/>
            <a:r>
              <a:rPr lang="zh-CN" altLang="zh-CN" sz="3600" dirty="0"/>
              <a:t>碰撞检测</a:t>
            </a:r>
          </a:p>
        </p:txBody>
      </p:sp>
      <p:sp>
        <p:nvSpPr>
          <p:cNvPr id="72708" name="Rectangle 3"/>
          <p:cNvSpPr>
            <a:spLocks noGrp="1" noChangeArrowheads="1"/>
          </p:cNvSpPr>
          <p:nvPr>
            <p:ph type="body" idx="4294967295"/>
          </p:nvPr>
        </p:nvSpPr>
        <p:spPr>
          <a:xfrm>
            <a:off x="611560" y="1203598"/>
            <a:ext cx="7636074" cy="3309938"/>
          </a:xfrm>
        </p:spPr>
        <p:txBody>
          <a:bodyPr/>
          <a:lstStyle/>
          <a:p>
            <a:pPr eaLnBrk="1" hangingPunct="1"/>
            <a:r>
              <a:rPr lang="en-US" altLang="zh-CN" b="1" dirty="0">
                <a:cs typeface="Times New Roman" pitchFamily="18" charset="0"/>
              </a:rPr>
              <a:t>“</a:t>
            </a:r>
            <a:r>
              <a:rPr lang="zh-CN" altLang="en-US" b="1" dirty="0">
                <a:solidFill>
                  <a:schemeClr val="hlink"/>
                </a:solidFill>
                <a:cs typeface="Times New Roman" pitchFamily="18" charset="0"/>
              </a:rPr>
              <a:t>碰撞检测</a:t>
            </a:r>
            <a:r>
              <a:rPr lang="zh-CN" altLang="en-US" b="1" dirty="0">
                <a:cs typeface="Times New Roman" pitchFamily="18" charset="0"/>
              </a:rPr>
              <a:t>”</a:t>
            </a:r>
            <a:r>
              <a:rPr lang="zh-CN" altLang="en-US" dirty="0">
                <a:cs typeface="Times New Roman" pitchFamily="18" charset="0"/>
              </a:rPr>
              <a:t>就是计算机边发送数据边检测信道上的信号电压大小。</a:t>
            </a:r>
          </a:p>
          <a:p>
            <a:pPr eaLnBrk="1" hangingPunct="1"/>
            <a:r>
              <a:rPr lang="zh-CN" altLang="en-US" dirty="0">
                <a:cs typeface="Times New Roman" pitchFamily="18" charset="0"/>
              </a:rPr>
              <a:t>当几个站同时在总线上发送数据时，总线上的信号电压摆动值将会增大（互相叠加）。</a:t>
            </a:r>
          </a:p>
          <a:p>
            <a:pPr eaLnBrk="1" hangingPunct="1"/>
            <a:r>
              <a:rPr lang="zh-CN" altLang="en-US" dirty="0">
                <a:cs typeface="Times New Roman" pitchFamily="18" charset="0"/>
              </a:rPr>
              <a:t>当一个站检测到的信号电压摆动值超过一定的门限值时，就认为总线上至少有两个站同时在发送数据，表明产生了碰撞。</a:t>
            </a:r>
          </a:p>
          <a:p>
            <a:pPr eaLnBrk="1" hangingPunct="1"/>
            <a:r>
              <a:rPr lang="zh-CN" altLang="en-US" dirty="0">
                <a:cs typeface="Times New Roman" pitchFamily="18" charset="0"/>
              </a:rPr>
              <a:t>所谓“碰撞”就是发生了冲突。因此“碰撞检测”也称为“冲突检测”。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708">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270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270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8"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3"/>
          <p:cNvSpPr txBox="1">
            <a:spLocks noGrp="1" noChangeArrowheads="1"/>
          </p:cNvSpPr>
          <p:nvPr/>
        </p:nvSpPr>
        <p:spPr bwMode="auto">
          <a:xfrm>
            <a:off x="6550028" y="4683919"/>
            <a:ext cx="22891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buFont typeface="Arial" charset="0"/>
              <a:buNone/>
            </a:pPr>
            <a:fld id="{FEC3995C-38E8-4368-A32A-5E5FBC6764CC}" type="slidenum">
              <a:rPr lang="zh-CN" altLang="en-US" sz="1400"/>
              <a:pPr algn="r" eaLnBrk="1" hangingPunct="1">
                <a:buFont typeface="Arial" charset="0"/>
                <a:buNone/>
              </a:pPr>
              <a:t>18</a:t>
            </a:fld>
            <a:endParaRPr lang="en-US" altLang="zh-CN" sz="1400"/>
          </a:p>
        </p:txBody>
      </p:sp>
      <p:sp>
        <p:nvSpPr>
          <p:cNvPr id="27651" name="Rectangle 2"/>
          <p:cNvSpPr>
            <a:spLocks noGrp="1" noChangeArrowheads="1"/>
          </p:cNvSpPr>
          <p:nvPr>
            <p:ph type="title" idx="4294967295"/>
          </p:nvPr>
        </p:nvSpPr>
        <p:spPr>
          <a:xfrm>
            <a:off x="603250" y="303610"/>
            <a:ext cx="8540750" cy="857250"/>
          </a:xfrm>
        </p:spPr>
        <p:txBody>
          <a:bodyPr/>
          <a:lstStyle/>
          <a:p>
            <a:pPr eaLnBrk="1" hangingPunct="1"/>
            <a:r>
              <a:rPr lang="zh-CN" altLang="zh-CN" sz="3600" dirty="0"/>
              <a:t>检测到碰撞后</a:t>
            </a:r>
          </a:p>
        </p:txBody>
      </p:sp>
      <p:sp>
        <p:nvSpPr>
          <p:cNvPr id="73732" name="Rectangle 3"/>
          <p:cNvSpPr>
            <a:spLocks noGrp="1" noChangeArrowheads="1"/>
          </p:cNvSpPr>
          <p:nvPr>
            <p:ph type="body" idx="4294967295"/>
          </p:nvPr>
        </p:nvSpPr>
        <p:spPr>
          <a:xfrm>
            <a:off x="684217" y="1309691"/>
            <a:ext cx="7704137" cy="3374231"/>
          </a:xfrm>
        </p:spPr>
        <p:txBody>
          <a:bodyPr/>
          <a:lstStyle/>
          <a:p>
            <a:pPr eaLnBrk="1" hangingPunct="1">
              <a:lnSpc>
                <a:spcPct val="150000"/>
              </a:lnSpc>
              <a:spcBef>
                <a:spcPts val="300"/>
              </a:spcBef>
            </a:pPr>
            <a:r>
              <a:rPr lang="zh-CN" altLang="zh-CN" sz="2200" dirty="0"/>
              <a:t>在发生碰撞时，总线上传输的信号产生了严重的失真，无法从中恢复出有用的信息来。</a:t>
            </a:r>
          </a:p>
          <a:p>
            <a:pPr eaLnBrk="1" hangingPunct="1">
              <a:lnSpc>
                <a:spcPct val="150000"/>
              </a:lnSpc>
              <a:spcBef>
                <a:spcPts val="300"/>
              </a:spcBef>
            </a:pPr>
            <a:r>
              <a:rPr lang="zh-CN" altLang="zh-CN" sz="2200" dirty="0"/>
              <a:t>每一个正在发送数据的站，一旦发现总线上出现了碰撞，就要立即停止发送，免得继续浪费网络资源，然后等待一段随机时间后再次发送。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373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txBox="1">
            <a:spLocks noGrp="1" noChangeArrowheads="1"/>
          </p:cNvSpPr>
          <p:nvPr/>
        </p:nvSpPr>
        <p:spPr bwMode="auto">
          <a:xfrm>
            <a:off x="6550028" y="4683919"/>
            <a:ext cx="22891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buFont typeface="Arial" charset="0"/>
              <a:buNone/>
            </a:pPr>
            <a:fld id="{3B91AE53-1F6A-4300-B02A-E415261AC34E}" type="slidenum">
              <a:rPr lang="zh-CN" altLang="en-US" sz="1400"/>
              <a:pPr algn="r" eaLnBrk="1" hangingPunct="1">
                <a:buFont typeface="Arial" charset="0"/>
                <a:buNone/>
              </a:pPr>
              <a:t>19</a:t>
            </a:fld>
            <a:endParaRPr lang="en-US" altLang="zh-CN" sz="1400"/>
          </a:p>
        </p:txBody>
      </p:sp>
      <p:sp>
        <p:nvSpPr>
          <p:cNvPr id="28675" name="Rectangle 2"/>
          <p:cNvSpPr>
            <a:spLocks noGrp="1" noRot="1" noChangeArrowheads="1"/>
          </p:cNvSpPr>
          <p:nvPr>
            <p:ph type="title" idx="4294967295"/>
          </p:nvPr>
        </p:nvSpPr>
        <p:spPr>
          <a:xfrm>
            <a:off x="755651" y="357188"/>
            <a:ext cx="7713663" cy="857250"/>
          </a:xfrm>
        </p:spPr>
        <p:txBody>
          <a:bodyPr anchor="ctr"/>
          <a:lstStyle/>
          <a:p>
            <a:pPr eaLnBrk="1" hangingPunct="1"/>
            <a:r>
              <a:rPr lang="zh-CN" altLang="zh-CN" sz="3600" dirty="0"/>
              <a:t>碰撞产生的原因</a:t>
            </a:r>
          </a:p>
        </p:txBody>
      </p:sp>
      <p:sp>
        <p:nvSpPr>
          <p:cNvPr id="28676" name="Rectangle 3"/>
          <p:cNvSpPr>
            <a:spLocks noGrp="1" noRot="1" noChangeArrowheads="1"/>
          </p:cNvSpPr>
          <p:nvPr>
            <p:ph type="body" idx="4294967295"/>
          </p:nvPr>
        </p:nvSpPr>
        <p:spPr>
          <a:xfrm>
            <a:off x="684214" y="1168007"/>
            <a:ext cx="7702550" cy="3374231"/>
          </a:xfrm>
        </p:spPr>
        <p:txBody>
          <a:bodyPr/>
          <a:lstStyle/>
          <a:p>
            <a:pPr marL="0" indent="0" eaLnBrk="1" hangingPunct="1">
              <a:lnSpc>
                <a:spcPct val="150000"/>
              </a:lnSpc>
              <a:spcBef>
                <a:spcPts val="300"/>
              </a:spcBef>
              <a:buNone/>
            </a:pPr>
            <a:r>
              <a:rPr lang="zh-CN" altLang="zh-CN" b="1" i="1" dirty="0">
                <a:solidFill>
                  <a:srgbClr val="C00000"/>
                </a:solidFill>
              </a:rPr>
              <a:t>“载波监听”已经保证了信道空闲。在此情形下发送的数据，为什么会出现碰撞呢？</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3"/>
          <p:cNvSpPr txBox="1">
            <a:spLocks noGrp="1" noChangeArrowheads="1"/>
          </p:cNvSpPr>
          <p:nvPr/>
        </p:nvSpPr>
        <p:spPr bwMode="auto">
          <a:xfrm>
            <a:off x="6550028" y="4683919"/>
            <a:ext cx="22891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buFont typeface="Arial" charset="0"/>
              <a:buNone/>
            </a:pPr>
            <a:fld id="{E8BABAE3-E06A-4288-8BEE-F089CE9A5CF9}" type="slidenum">
              <a:rPr lang="zh-CN" altLang="en-US" sz="1400"/>
              <a:pPr algn="r" eaLnBrk="1" hangingPunct="1">
                <a:buFont typeface="Arial" charset="0"/>
                <a:buNone/>
              </a:pPr>
              <a:t>2</a:t>
            </a:fld>
            <a:endParaRPr lang="en-US" altLang="zh-CN" sz="1400"/>
          </a:p>
        </p:txBody>
      </p:sp>
      <p:sp>
        <p:nvSpPr>
          <p:cNvPr id="11267" name="Rectangle 2"/>
          <p:cNvSpPr>
            <a:spLocks noGrp="1" noChangeArrowheads="1"/>
          </p:cNvSpPr>
          <p:nvPr>
            <p:ph type="title" idx="4294967295"/>
          </p:nvPr>
        </p:nvSpPr>
        <p:spPr>
          <a:xfrm>
            <a:off x="852491" y="250032"/>
            <a:ext cx="7972425" cy="864394"/>
          </a:xfrm>
        </p:spPr>
        <p:txBody>
          <a:bodyPr/>
          <a:lstStyle/>
          <a:p>
            <a:pPr eaLnBrk="1" hangingPunct="1"/>
            <a:r>
              <a:rPr lang="en-US" altLang="zh-CN" sz="3600" dirty="0"/>
              <a:t>3.3  </a:t>
            </a:r>
            <a:r>
              <a:rPr lang="zh-CN" altLang="en-US" sz="3600" dirty="0"/>
              <a:t>使用广播信道的数据链路层</a:t>
            </a:r>
          </a:p>
        </p:txBody>
      </p:sp>
      <p:sp>
        <p:nvSpPr>
          <p:cNvPr id="56324" name="Rectangle 3"/>
          <p:cNvSpPr>
            <a:spLocks noGrp="1" noChangeArrowheads="1"/>
          </p:cNvSpPr>
          <p:nvPr>
            <p:ph type="body" idx="4294967295"/>
          </p:nvPr>
        </p:nvSpPr>
        <p:spPr>
          <a:xfrm>
            <a:off x="684215" y="1329931"/>
            <a:ext cx="7705725" cy="3239690"/>
          </a:xfrm>
        </p:spPr>
        <p:txBody>
          <a:bodyPr/>
          <a:lstStyle/>
          <a:p>
            <a:pPr eaLnBrk="1" hangingPunct="1"/>
            <a:r>
              <a:rPr lang="zh-CN" altLang="en-US" dirty="0"/>
              <a:t>局域网的主要特点：网络为一个单位所拥有，且地理范围和站点数目均有限。 </a:t>
            </a:r>
          </a:p>
          <a:p>
            <a:pPr eaLnBrk="1" hangingPunct="1"/>
            <a:r>
              <a:rPr lang="zh-CN" altLang="en-US" dirty="0"/>
              <a:t>局域网的主要优点：</a:t>
            </a:r>
          </a:p>
          <a:p>
            <a:pPr lvl="1" eaLnBrk="1" hangingPunct="1">
              <a:buFont typeface="Wingdings" pitchFamily="2" charset="2"/>
              <a:buChar char="ü"/>
            </a:pPr>
            <a:r>
              <a:rPr lang="zh-CN" altLang="en-US" sz="2000" dirty="0">
                <a:latin typeface="宋体" pitchFamily="2" charset="-122"/>
              </a:rPr>
              <a:t>具有广播功能，从一个站点可很方便地访问全网。</a:t>
            </a:r>
            <a:endParaRPr lang="en-US" altLang="zh-CN" sz="2000" dirty="0">
              <a:latin typeface="宋体" pitchFamily="2" charset="-122"/>
            </a:endParaRPr>
          </a:p>
          <a:p>
            <a:pPr lvl="1" eaLnBrk="1" hangingPunct="1">
              <a:buFont typeface="Wingdings" pitchFamily="2" charset="2"/>
              <a:buChar char="ü"/>
            </a:pPr>
            <a:r>
              <a:rPr lang="zh-CN" altLang="en-US" sz="2000" dirty="0">
                <a:latin typeface="宋体" pitchFamily="2" charset="-122"/>
              </a:rPr>
              <a:t>局域网上的主机可共享连接在网上的各种硬件和软件资源。 </a:t>
            </a:r>
          </a:p>
          <a:p>
            <a:pPr lvl="1" eaLnBrk="1" hangingPunct="1">
              <a:buFont typeface="Wingdings" pitchFamily="2" charset="2"/>
              <a:buChar char="ü"/>
            </a:pPr>
            <a:r>
              <a:rPr lang="zh-CN" altLang="en-US" sz="2000" dirty="0">
                <a:latin typeface="宋体" pitchFamily="2" charset="-122"/>
              </a:rPr>
              <a:t>便于系统的扩展和演变，各设备的位置可灵活调整和改变。</a:t>
            </a:r>
          </a:p>
          <a:p>
            <a:pPr lvl="1" eaLnBrk="1" hangingPunct="1">
              <a:buFont typeface="Wingdings" pitchFamily="2" charset="2"/>
              <a:buChar char="ü"/>
            </a:pPr>
            <a:r>
              <a:rPr lang="zh-CN" altLang="en-US" sz="2000" dirty="0">
                <a:latin typeface="宋体" pitchFamily="2" charset="-122"/>
              </a:rPr>
              <a:t>提高了系统的可靠性、可用性和生存性。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4">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6324">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6324">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6324">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632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4"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p:cNvSpPr txBox="1">
            <a:spLocks noGrp="1" noChangeArrowheads="1"/>
          </p:cNvSpPr>
          <p:nvPr/>
        </p:nvSpPr>
        <p:spPr bwMode="auto">
          <a:xfrm>
            <a:off x="6550028" y="4683919"/>
            <a:ext cx="22891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buFont typeface="Arial" charset="0"/>
              <a:buNone/>
            </a:pPr>
            <a:fld id="{A8AE6EB1-7691-4D59-8DEA-8ED1CF027172}" type="slidenum">
              <a:rPr lang="zh-CN" altLang="en-US" sz="1400"/>
              <a:pPr algn="r" eaLnBrk="1" hangingPunct="1">
                <a:buFont typeface="Arial" charset="0"/>
                <a:buNone/>
              </a:pPr>
              <a:t>20</a:t>
            </a:fld>
            <a:endParaRPr lang="en-US" altLang="zh-CN" sz="1400"/>
          </a:p>
        </p:txBody>
      </p:sp>
      <p:sp>
        <p:nvSpPr>
          <p:cNvPr id="75779" name="Rectangle 2"/>
          <p:cNvSpPr>
            <a:spLocks noGrp="1" noChangeArrowheads="1"/>
          </p:cNvSpPr>
          <p:nvPr>
            <p:ph type="title" idx="4294967295"/>
          </p:nvPr>
        </p:nvSpPr>
        <p:spPr>
          <a:xfrm>
            <a:off x="755652" y="357188"/>
            <a:ext cx="7632773" cy="857250"/>
          </a:xfrm>
        </p:spPr>
        <p:txBody>
          <a:bodyPr rtlCol="0">
            <a:noAutofit/>
          </a:bodyPr>
          <a:lstStyle/>
          <a:p>
            <a:pPr eaLnBrk="1" fontAlgn="auto" hangingPunct="1">
              <a:spcAft>
                <a:spcPts val="0"/>
              </a:spcAft>
              <a:defRPr/>
            </a:pPr>
            <a:r>
              <a:rPr lang="zh-CN" altLang="zh-CN" sz="3400" dirty="0">
                <a:solidFill>
                  <a:schemeClr val="tx1">
                    <a:lumMod val="85000"/>
                    <a:lumOff val="15000"/>
                  </a:schemeClr>
                </a:solidFill>
              </a:rPr>
              <a:t>电磁波在总线上的有限传播速率的影响 </a:t>
            </a:r>
          </a:p>
        </p:txBody>
      </p:sp>
      <p:sp>
        <p:nvSpPr>
          <p:cNvPr id="75780" name="Rectangle 3"/>
          <p:cNvSpPr>
            <a:spLocks noGrp="1" noChangeArrowheads="1"/>
          </p:cNvSpPr>
          <p:nvPr>
            <p:ph type="body" idx="4294967295"/>
          </p:nvPr>
        </p:nvSpPr>
        <p:spPr>
          <a:xfrm>
            <a:off x="755654" y="1227535"/>
            <a:ext cx="7992930" cy="3456384"/>
          </a:xfrm>
        </p:spPr>
        <p:txBody>
          <a:bodyPr/>
          <a:lstStyle/>
          <a:p>
            <a:pPr eaLnBrk="1" hangingPunct="1">
              <a:lnSpc>
                <a:spcPct val="150000"/>
              </a:lnSpc>
              <a:spcBef>
                <a:spcPts val="300"/>
              </a:spcBef>
            </a:pPr>
            <a:r>
              <a:rPr lang="zh-CN" altLang="en-US" sz="2200" dirty="0"/>
              <a:t>当某个站监听到总线空闲时，也可能总线并非真正是空闲的。 </a:t>
            </a:r>
          </a:p>
          <a:p>
            <a:pPr eaLnBrk="1" hangingPunct="1">
              <a:lnSpc>
                <a:spcPct val="150000"/>
              </a:lnSpc>
              <a:spcBef>
                <a:spcPts val="300"/>
              </a:spcBef>
            </a:pPr>
            <a:r>
              <a:rPr lang="en-US" altLang="zh-CN" sz="2200" dirty="0"/>
              <a:t>A </a:t>
            </a:r>
            <a:r>
              <a:rPr lang="zh-CN" altLang="en-US" sz="2200" dirty="0"/>
              <a:t>向 </a:t>
            </a:r>
            <a:r>
              <a:rPr lang="en-US" altLang="zh-CN" sz="2200" dirty="0"/>
              <a:t>B </a:t>
            </a:r>
            <a:r>
              <a:rPr lang="zh-CN" altLang="en-US" sz="2200" dirty="0"/>
              <a:t>发出的信息，要经过一定时间后才能传送到 </a:t>
            </a:r>
            <a:r>
              <a:rPr lang="en-US" altLang="zh-CN" sz="2200" dirty="0"/>
              <a:t>B</a:t>
            </a:r>
            <a:r>
              <a:rPr lang="zh-CN" altLang="en-US" sz="2200" dirty="0"/>
              <a:t>。</a:t>
            </a:r>
          </a:p>
          <a:p>
            <a:pPr eaLnBrk="1" hangingPunct="1">
              <a:lnSpc>
                <a:spcPct val="150000"/>
              </a:lnSpc>
              <a:spcBef>
                <a:spcPts val="300"/>
              </a:spcBef>
            </a:pPr>
            <a:r>
              <a:rPr lang="en-US" altLang="zh-CN" sz="2200" dirty="0"/>
              <a:t>B </a:t>
            </a:r>
            <a:r>
              <a:rPr lang="zh-CN" altLang="en-US" sz="2200" dirty="0"/>
              <a:t>若在 </a:t>
            </a:r>
            <a:r>
              <a:rPr lang="en-US" altLang="zh-CN" sz="2200" dirty="0"/>
              <a:t>A </a:t>
            </a:r>
            <a:r>
              <a:rPr lang="zh-CN" altLang="en-US" sz="2200" dirty="0"/>
              <a:t>发送的信息到达 </a:t>
            </a:r>
            <a:r>
              <a:rPr lang="en-US" altLang="zh-CN" sz="2200" dirty="0"/>
              <a:t>B </a:t>
            </a:r>
            <a:r>
              <a:rPr lang="zh-CN" altLang="en-US" sz="2200" dirty="0"/>
              <a:t>之前发送自己的帧（因为这时 </a:t>
            </a:r>
            <a:r>
              <a:rPr lang="en-US" altLang="zh-CN" sz="2200" dirty="0"/>
              <a:t>B </a:t>
            </a:r>
            <a:r>
              <a:rPr lang="zh-CN" altLang="en-US" sz="2200" dirty="0"/>
              <a:t>的载波监听检测不到 </a:t>
            </a:r>
            <a:r>
              <a:rPr lang="en-US" altLang="zh-CN" sz="2200" dirty="0"/>
              <a:t>A </a:t>
            </a:r>
            <a:r>
              <a:rPr lang="zh-CN" altLang="en-US" sz="2200" dirty="0"/>
              <a:t>所发送的信息），则必然要在某个时间和 </a:t>
            </a:r>
            <a:r>
              <a:rPr lang="en-US" altLang="zh-CN" sz="2200" dirty="0"/>
              <a:t>A </a:t>
            </a:r>
            <a:r>
              <a:rPr lang="zh-CN" altLang="en-US" sz="2200" dirty="0"/>
              <a:t>发送的帧发生碰撞。</a:t>
            </a:r>
          </a:p>
          <a:p>
            <a:pPr eaLnBrk="1" hangingPunct="1">
              <a:lnSpc>
                <a:spcPct val="150000"/>
              </a:lnSpc>
              <a:spcBef>
                <a:spcPts val="300"/>
              </a:spcBef>
            </a:pPr>
            <a:r>
              <a:rPr lang="zh-CN" altLang="en-US" sz="2200" dirty="0"/>
              <a:t>碰撞的结果是两个帧都变得无用。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578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578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578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Line 2"/>
          <p:cNvSpPr>
            <a:spLocks noChangeShapeType="1"/>
          </p:cNvSpPr>
          <p:nvPr/>
        </p:nvSpPr>
        <p:spPr bwMode="auto">
          <a:xfrm>
            <a:off x="1908177" y="1756172"/>
            <a:ext cx="4660900" cy="0"/>
          </a:xfrm>
          <a:prstGeom prst="line">
            <a:avLst/>
          </a:prstGeom>
          <a:noFill/>
          <a:ln w="38100" cmpd="dbl">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30723" name="Line 3"/>
          <p:cNvSpPr>
            <a:spLocks noChangeShapeType="1"/>
          </p:cNvSpPr>
          <p:nvPr/>
        </p:nvSpPr>
        <p:spPr bwMode="auto">
          <a:xfrm>
            <a:off x="1901827" y="1539479"/>
            <a:ext cx="4673600" cy="0"/>
          </a:xfrm>
          <a:prstGeom prst="line">
            <a:avLst/>
          </a:prstGeom>
          <a:noFill/>
          <a:ln w="19050">
            <a:solidFill>
              <a:srgbClr val="333399"/>
            </a:solidFill>
            <a:round/>
            <a:headEnd type="triangle" w="med" len="med"/>
            <a:tailEnd type="triangle" w="sm" len="me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30724" name="Rectangle 4"/>
          <p:cNvSpPr>
            <a:spLocks noChangeArrowheads="1"/>
          </p:cNvSpPr>
          <p:nvPr/>
        </p:nvSpPr>
        <p:spPr bwMode="auto">
          <a:xfrm>
            <a:off x="3770314" y="1382317"/>
            <a:ext cx="745394" cy="4013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1 km</a:t>
            </a:r>
          </a:p>
        </p:txBody>
      </p:sp>
      <p:sp>
        <p:nvSpPr>
          <p:cNvPr id="30725" name="Line 5"/>
          <p:cNvSpPr>
            <a:spLocks noChangeShapeType="1"/>
          </p:cNvSpPr>
          <p:nvPr/>
        </p:nvSpPr>
        <p:spPr bwMode="auto">
          <a:xfrm>
            <a:off x="1897063" y="1759744"/>
            <a:ext cx="0" cy="135612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76806" name="Line 6"/>
          <p:cNvSpPr>
            <a:spLocks noChangeShapeType="1"/>
          </p:cNvSpPr>
          <p:nvPr/>
        </p:nvSpPr>
        <p:spPr bwMode="auto">
          <a:xfrm>
            <a:off x="1901825" y="1759744"/>
            <a:ext cx="4648200" cy="651272"/>
          </a:xfrm>
          <a:prstGeom prst="line">
            <a:avLst/>
          </a:prstGeom>
          <a:noFill/>
          <a:ln w="76200">
            <a:solidFill>
              <a:schemeClr val="hlink"/>
            </a:solidFill>
            <a:round/>
            <a:headEnd/>
            <a:tailEnd type="triangle" w="med" len="lg"/>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30727" name="Rectangle 7"/>
          <p:cNvSpPr>
            <a:spLocks noChangeArrowheads="1"/>
          </p:cNvSpPr>
          <p:nvPr/>
        </p:nvSpPr>
        <p:spPr bwMode="auto">
          <a:xfrm>
            <a:off x="1547816" y="1383509"/>
            <a:ext cx="421591"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800">
                <a:solidFill>
                  <a:srgbClr val="333399"/>
                </a:solidFill>
                <a:ea typeface="黑体" pitchFamily="49" charset="-122"/>
              </a:rPr>
              <a:t>A</a:t>
            </a:r>
          </a:p>
        </p:txBody>
      </p:sp>
      <p:sp>
        <p:nvSpPr>
          <p:cNvPr id="30728" name="Rectangle 8"/>
          <p:cNvSpPr>
            <a:spLocks noChangeArrowheads="1"/>
          </p:cNvSpPr>
          <p:nvPr/>
        </p:nvSpPr>
        <p:spPr bwMode="auto">
          <a:xfrm>
            <a:off x="6530979" y="1383509"/>
            <a:ext cx="421591"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800">
                <a:solidFill>
                  <a:srgbClr val="333399"/>
                </a:solidFill>
                <a:ea typeface="黑体" pitchFamily="49" charset="-122"/>
              </a:rPr>
              <a:t>B</a:t>
            </a:r>
          </a:p>
        </p:txBody>
      </p:sp>
      <p:sp>
        <p:nvSpPr>
          <p:cNvPr id="30729" name="Line 9"/>
          <p:cNvSpPr>
            <a:spLocks noChangeShapeType="1"/>
          </p:cNvSpPr>
          <p:nvPr/>
        </p:nvSpPr>
        <p:spPr bwMode="auto">
          <a:xfrm flipH="1">
            <a:off x="1779589" y="2016921"/>
            <a:ext cx="6350" cy="817960"/>
          </a:xfrm>
          <a:prstGeom prst="line">
            <a:avLst/>
          </a:prstGeom>
          <a:noFill/>
          <a:ln w="12700">
            <a:solidFill>
              <a:srgbClr val="333399"/>
            </a:solidFill>
            <a:round/>
            <a:headEnd/>
            <a:tailEnd type="triangle" w="sm" len="me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30730" name="Rectangle 10"/>
          <p:cNvSpPr>
            <a:spLocks noChangeArrowheads="1"/>
          </p:cNvSpPr>
          <p:nvPr/>
        </p:nvSpPr>
        <p:spPr bwMode="auto">
          <a:xfrm>
            <a:off x="1560515" y="2265761"/>
            <a:ext cx="253275"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i="1">
                <a:solidFill>
                  <a:srgbClr val="333399"/>
                </a:solidFill>
                <a:ea typeface="黑体" pitchFamily="49" charset="-122"/>
              </a:rPr>
              <a:t>t</a:t>
            </a:r>
          </a:p>
        </p:txBody>
      </p:sp>
      <p:sp>
        <p:nvSpPr>
          <p:cNvPr id="30731" name="Line 11"/>
          <p:cNvSpPr>
            <a:spLocks noChangeShapeType="1"/>
          </p:cNvSpPr>
          <p:nvPr/>
        </p:nvSpPr>
        <p:spPr bwMode="auto">
          <a:xfrm>
            <a:off x="6569075" y="1751410"/>
            <a:ext cx="0" cy="1113234"/>
          </a:xfrm>
          <a:prstGeom prst="line">
            <a:avLst/>
          </a:prstGeom>
          <a:noFill/>
          <a:ln w="12700">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76812" name="Line 12"/>
          <p:cNvSpPr>
            <a:spLocks noChangeShapeType="1"/>
          </p:cNvSpPr>
          <p:nvPr/>
        </p:nvSpPr>
        <p:spPr bwMode="auto">
          <a:xfrm flipH="1">
            <a:off x="1897067" y="2287192"/>
            <a:ext cx="4670425" cy="659606"/>
          </a:xfrm>
          <a:prstGeom prst="line">
            <a:avLst/>
          </a:prstGeom>
          <a:noFill/>
          <a:ln w="76200">
            <a:solidFill>
              <a:srgbClr val="996600"/>
            </a:solidFill>
            <a:round/>
            <a:headEnd/>
            <a:tailEnd type="triangle" w="sm" len="me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grpSp>
        <p:nvGrpSpPr>
          <p:cNvPr id="76813" name="Group 13"/>
          <p:cNvGrpSpPr>
            <a:grpSpLocks/>
          </p:cNvGrpSpPr>
          <p:nvPr/>
        </p:nvGrpSpPr>
        <p:grpSpPr bwMode="auto">
          <a:xfrm>
            <a:off x="5340351" y="1756175"/>
            <a:ext cx="965200" cy="595313"/>
            <a:chOff x="0" y="0"/>
            <a:chExt cx="608" cy="500"/>
          </a:xfrm>
        </p:grpSpPr>
        <p:sp>
          <p:nvSpPr>
            <p:cNvPr id="30757" name="Line 14"/>
            <p:cNvSpPr>
              <a:spLocks noChangeShapeType="1"/>
            </p:cNvSpPr>
            <p:nvPr/>
          </p:nvSpPr>
          <p:spPr bwMode="auto">
            <a:xfrm>
              <a:off x="391" y="317"/>
              <a:ext cx="112" cy="183"/>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58" name="AutoShape 15"/>
            <p:cNvSpPr>
              <a:spLocks noChangeArrowheads="1"/>
            </p:cNvSpPr>
            <p:nvPr/>
          </p:nvSpPr>
          <p:spPr bwMode="auto">
            <a:xfrm>
              <a:off x="0" y="0"/>
              <a:ext cx="608" cy="454"/>
            </a:xfrm>
            <a:prstGeom prst="irregularSeal1">
              <a:avLst/>
            </a:prstGeom>
            <a:solidFill>
              <a:srgbClr val="FFCCFF"/>
            </a:solidFill>
            <a:ln w="12700">
              <a:solidFill>
                <a:srgbClr val="FFCCFF"/>
              </a:solidFill>
              <a:miter lim="800000"/>
              <a:headEnd/>
              <a:tailEnd/>
            </a:ln>
            <a:effectLst>
              <a:outerShdw dist="35921" dir="2700000" algn="ctr" rotWithShape="0">
                <a:schemeClr val="bg2"/>
              </a:outerShdw>
            </a:effectLst>
          </p:spPr>
          <p:txBody>
            <a:bodyPr wrap="none" anchor="ct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gn="ctr">
                <a:buFont typeface="Arial" charset="0"/>
                <a:buNone/>
              </a:pPr>
              <a:r>
                <a:rPr lang="zh-CN" altLang="en-US" sz="2000">
                  <a:solidFill>
                    <a:srgbClr val="333399"/>
                  </a:solidFill>
                  <a:ea typeface="黑体" pitchFamily="49" charset="-122"/>
                </a:rPr>
                <a:t>碰撞</a:t>
              </a:r>
            </a:p>
          </p:txBody>
        </p:sp>
      </p:grpSp>
      <p:grpSp>
        <p:nvGrpSpPr>
          <p:cNvPr id="76816" name="Group 16"/>
          <p:cNvGrpSpPr>
            <a:grpSpLocks/>
          </p:cNvGrpSpPr>
          <p:nvPr/>
        </p:nvGrpSpPr>
        <p:grpSpPr bwMode="auto">
          <a:xfrm>
            <a:off x="250826" y="2164556"/>
            <a:ext cx="3960813" cy="1013223"/>
            <a:chOff x="0" y="0"/>
            <a:chExt cx="2495" cy="851"/>
          </a:xfrm>
        </p:grpSpPr>
        <p:sp>
          <p:nvSpPr>
            <p:cNvPr id="30752" name="Text Box 17"/>
            <p:cNvSpPr txBox="1">
              <a:spLocks noChangeArrowheads="1"/>
            </p:cNvSpPr>
            <p:nvPr/>
          </p:nvSpPr>
          <p:spPr bwMode="auto">
            <a:xfrm>
              <a:off x="0" y="515"/>
              <a:ext cx="76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i="1">
                  <a:solidFill>
                    <a:srgbClr val="333399"/>
                  </a:solidFill>
                  <a:ea typeface="黑体" pitchFamily="49" charset="-122"/>
                </a:rPr>
                <a:t>t</a:t>
              </a:r>
              <a:r>
                <a:rPr lang="en-US" altLang="zh-CN" sz="2000">
                  <a:solidFill>
                    <a:srgbClr val="333399"/>
                  </a:solidFill>
                  <a:ea typeface="黑体" pitchFamily="49" charset="-122"/>
                </a:rPr>
                <a:t> = 2</a:t>
              </a:r>
              <a:r>
                <a:rPr lang="en-US" altLang="zh-CN" sz="2000">
                  <a:solidFill>
                    <a:srgbClr val="333399"/>
                  </a:solidFill>
                  <a:ea typeface="黑体" pitchFamily="49" charset="-122"/>
                  <a:sym typeface="Symbol" pitchFamily="18" charset="2"/>
                </a:rPr>
                <a:t></a:t>
              </a:r>
              <a:r>
                <a:rPr lang="en-US" altLang="zh-CN" sz="2000">
                  <a:solidFill>
                    <a:srgbClr val="333399"/>
                  </a:solidFill>
                  <a:ea typeface="黑体" pitchFamily="49" charset="-122"/>
                </a:rPr>
                <a:t> </a:t>
              </a:r>
              <a:r>
                <a:rPr lang="en-US" altLang="zh-CN" sz="2000">
                  <a:solidFill>
                    <a:srgbClr val="333399"/>
                  </a:solidFill>
                  <a:ea typeface="黑体" pitchFamily="49" charset="-122"/>
                  <a:sym typeface="Symbol" pitchFamily="18" charset="2"/>
                </a:rPr>
                <a:t> </a:t>
              </a:r>
            </a:p>
          </p:txBody>
        </p:sp>
        <p:sp>
          <p:nvSpPr>
            <p:cNvPr id="30753" name="Line 18"/>
            <p:cNvSpPr>
              <a:spLocks noChangeShapeType="1"/>
            </p:cNvSpPr>
            <p:nvPr/>
          </p:nvSpPr>
          <p:spPr bwMode="auto">
            <a:xfrm>
              <a:off x="755" y="663"/>
              <a:ext cx="260"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nvGrpSpPr>
            <p:cNvPr id="30754" name="Group 19"/>
            <p:cNvGrpSpPr>
              <a:grpSpLocks/>
            </p:cNvGrpSpPr>
            <p:nvPr/>
          </p:nvGrpSpPr>
          <p:grpSpPr bwMode="auto">
            <a:xfrm>
              <a:off x="1089" y="0"/>
              <a:ext cx="1406" cy="336"/>
              <a:chOff x="0" y="0"/>
              <a:chExt cx="1406" cy="336"/>
            </a:xfrm>
          </p:grpSpPr>
          <p:sp>
            <p:nvSpPr>
              <p:cNvPr id="30755" name="AutoShape 20"/>
              <p:cNvSpPr>
                <a:spLocks noChangeArrowheads="1"/>
              </p:cNvSpPr>
              <p:nvPr/>
            </p:nvSpPr>
            <p:spPr bwMode="auto">
              <a:xfrm>
                <a:off x="0" y="0"/>
                <a:ext cx="1406" cy="272"/>
              </a:xfrm>
              <a:prstGeom prst="wedgeRoundRectCallout">
                <a:avLst>
                  <a:gd name="adj1" fmla="val -52986"/>
                  <a:gd name="adj2" fmla="val 182352"/>
                  <a:gd name="adj3" fmla="val 16667"/>
                </a:avLst>
              </a:prstGeom>
              <a:solidFill>
                <a:srgbClr val="FFFF99"/>
              </a:solidFill>
              <a:ln w="12700">
                <a:solidFill>
                  <a:schemeClr val="tx1"/>
                </a:solidFill>
                <a:miter lim="800000"/>
                <a:headEnd/>
                <a:tailEnd/>
              </a:ln>
            </p:spPr>
            <p:txBody>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gn="ctr">
                  <a:buFont typeface="Arial" charset="0"/>
                  <a:buNone/>
                </a:pPr>
                <a:endParaRPr lang="zh-CN" altLang="en-US" sz="2000">
                  <a:solidFill>
                    <a:srgbClr val="333399"/>
                  </a:solidFill>
                  <a:ea typeface="黑体" pitchFamily="49" charset="-122"/>
                </a:endParaRPr>
              </a:p>
            </p:txBody>
          </p:sp>
          <p:sp>
            <p:nvSpPr>
              <p:cNvPr id="30756" name="Text Box 21"/>
              <p:cNvSpPr txBox="1">
                <a:spLocks noChangeArrowheads="1"/>
              </p:cNvSpPr>
              <p:nvPr/>
            </p:nvSpPr>
            <p:spPr bwMode="auto">
              <a:xfrm>
                <a:off x="0" y="0"/>
                <a:ext cx="1387"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A </a:t>
                </a:r>
                <a:r>
                  <a:rPr lang="zh-CN" altLang="en-US" sz="2000">
                    <a:solidFill>
                      <a:srgbClr val="333399"/>
                    </a:solidFill>
                    <a:ea typeface="黑体" pitchFamily="49" charset="-122"/>
                  </a:rPr>
                  <a:t>检测到发生碰撞</a:t>
                </a:r>
              </a:p>
            </p:txBody>
          </p:sp>
        </p:grpSp>
      </p:grpSp>
      <p:grpSp>
        <p:nvGrpSpPr>
          <p:cNvPr id="76822" name="Group 22"/>
          <p:cNvGrpSpPr>
            <a:grpSpLocks/>
          </p:cNvGrpSpPr>
          <p:nvPr/>
        </p:nvGrpSpPr>
        <p:grpSpPr bwMode="auto">
          <a:xfrm>
            <a:off x="6615117" y="1666875"/>
            <a:ext cx="1844675" cy="829866"/>
            <a:chOff x="0" y="0"/>
            <a:chExt cx="1162" cy="697"/>
          </a:xfrm>
        </p:grpSpPr>
        <p:grpSp>
          <p:nvGrpSpPr>
            <p:cNvPr id="30746" name="Group 23"/>
            <p:cNvGrpSpPr>
              <a:grpSpLocks/>
            </p:cNvGrpSpPr>
            <p:nvPr/>
          </p:nvGrpSpPr>
          <p:grpSpPr bwMode="auto">
            <a:xfrm>
              <a:off x="0" y="361"/>
              <a:ext cx="1035" cy="336"/>
              <a:chOff x="0" y="0"/>
              <a:chExt cx="1035" cy="336"/>
            </a:xfrm>
          </p:grpSpPr>
          <p:sp>
            <p:nvSpPr>
              <p:cNvPr id="30750" name="Line 24"/>
              <p:cNvSpPr>
                <a:spLocks noChangeShapeType="1"/>
              </p:cNvSpPr>
              <p:nvPr/>
            </p:nvSpPr>
            <p:spPr bwMode="auto">
              <a:xfrm flipH="1">
                <a:off x="0" y="150"/>
                <a:ext cx="261"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0751" name="Text Box 25"/>
              <p:cNvSpPr txBox="1">
                <a:spLocks noChangeArrowheads="1"/>
              </p:cNvSpPr>
              <p:nvPr/>
            </p:nvSpPr>
            <p:spPr bwMode="auto">
              <a:xfrm>
                <a:off x="244" y="0"/>
                <a:ext cx="791"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i="1">
                    <a:solidFill>
                      <a:srgbClr val="333399"/>
                    </a:solidFill>
                    <a:ea typeface="黑体" pitchFamily="49" charset="-122"/>
                  </a:rPr>
                  <a:t>  t</a:t>
                </a:r>
                <a:r>
                  <a:rPr lang="en-US" altLang="zh-CN" sz="2000">
                    <a:solidFill>
                      <a:srgbClr val="333399"/>
                    </a:solidFill>
                    <a:ea typeface="黑体" pitchFamily="49" charset="-122"/>
                  </a:rPr>
                  <a:t> = </a:t>
                </a:r>
                <a:r>
                  <a:rPr lang="en-US" altLang="zh-CN" sz="2000">
                    <a:solidFill>
                      <a:srgbClr val="333399"/>
                    </a:solidFill>
                    <a:latin typeface="Tahoma" pitchFamily="34" charset="0"/>
                    <a:sym typeface="Symbol" pitchFamily="18" charset="2"/>
                  </a:rPr>
                  <a:t></a:t>
                </a:r>
                <a:r>
                  <a:rPr lang="en-US" altLang="zh-CN" sz="2000">
                    <a:solidFill>
                      <a:srgbClr val="333399"/>
                    </a:solidFill>
                    <a:ea typeface="黑体" pitchFamily="49" charset="-122"/>
                  </a:rPr>
                  <a:t> </a:t>
                </a:r>
                <a:r>
                  <a:rPr lang="en-US" altLang="zh-CN" sz="2000">
                    <a:solidFill>
                      <a:srgbClr val="333399"/>
                    </a:solidFill>
                    <a:ea typeface="黑体" pitchFamily="49" charset="-122"/>
                    <a:sym typeface="Symbol" pitchFamily="18" charset="2"/>
                  </a:rPr>
                  <a:t> </a:t>
                </a:r>
                <a:r>
                  <a:rPr lang="en-US" altLang="zh-CN" sz="2000" baseline="30000">
                    <a:solidFill>
                      <a:srgbClr val="333399"/>
                    </a:solidFill>
                    <a:ea typeface="黑体" pitchFamily="49" charset="-122"/>
                  </a:rPr>
                  <a:t> </a:t>
                </a:r>
              </a:p>
            </p:txBody>
          </p:sp>
        </p:grpSp>
        <p:grpSp>
          <p:nvGrpSpPr>
            <p:cNvPr id="30747" name="Group 26"/>
            <p:cNvGrpSpPr>
              <a:grpSpLocks/>
            </p:cNvGrpSpPr>
            <p:nvPr/>
          </p:nvGrpSpPr>
          <p:grpSpPr bwMode="auto">
            <a:xfrm>
              <a:off x="119" y="0"/>
              <a:ext cx="1043" cy="336"/>
              <a:chOff x="0" y="0"/>
              <a:chExt cx="1043" cy="336"/>
            </a:xfrm>
          </p:grpSpPr>
          <p:sp>
            <p:nvSpPr>
              <p:cNvPr id="30748" name="AutoShape 27"/>
              <p:cNvSpPr>
                <a:spLocks noChangeArrowheads="1"/>
              </p:cNvSpPr>
              <p:nvPr/>
            </p:nvSpPr>
            <p:spPr bwMode="auto">
              <a:xfrm>
                <a:off x="55" y="10"/>
                <a:ext cx="988" cy="246"/>
              </a:xfrm>
              <a:prstGeom prst="wedgeRoundRectCallout">
                <a:avLst>
                  <a:gd name="adj1" fmla="val -70042"/>
                  <a:gd name="adj2" fmla="val 145528"/>
                  <a:gd name="adj3" fmla="val 16667"/>
                </a:avLst>
              </a:prstGeom>
              <a:solidFill>
                <a:srgbClr val="FFFF99"/>
              </a:solidFill>
              <a:ln w="12700">
                <a:solidFill>
                  <a:schemeClr val="tx1"/>
                </a:solidFill>
                <a:miter lim="800000"/>
                <a:headEnd/>
                <a:tailEnd/>
              </a:ln>
            </p:spPr>
            <p:txBody>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gn="ctr">
                  <a:buFont typeface="Arial" charset="0"/>
                  <a:buNone/>
                </a:pPr>
                <a:endParaRPr lang="zh-CN" altLang="en-US" sz="2000">
                  <a:solidFill>
                    <a:srgbClr val="333399"/>
                  </a:solidFill>
                  <a:ea typeface="黑体" pitchFamily="49" charset="-122"/>
                </a:endParaRPr>
              </a:p>
            </p:txBody>
          </p:sp>
          <p:sp>
            <p:nvSpPr>
              <p:cNvPr id="30749" name="Text Box 28"/>
              <p:cNvSpPr txBox="1">
                <a:spLocks noChangeArrowheads="1"/>
              </p:cNvSpPr>
              <p:nvPr/>
            </p:nvSpPr>
            <p:spPr bwMode="auto">
              <a:xfrm>
                <a:off x="0" y="0"/>
                <a:ext cx="100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  B </a:t>
                </a:r>
                <a:r>
                  <a:rPr lang="zh-CN" altLang="en-US" sz="2000">
                    <a:solidFill>
                      <a:srgbClr val="333399"/>
                    </a:solidFill>
                    <a:ea typeface="黑体" pitchFamily="49" charset="-122"/>
                  </a:rPr>
                  <a:t>发送数据</a:t>
                </a:r>
              </a:p>
            </p:txBody>
          </p:sp>
        </p:grpSp>
      </p:grpSp>
      <p:grpSp>
        <p:nvGrpSpPr>
          <p:cNvPr id="76829" name="Group 29"/>
          <p:cNvGrpSpPr>
            <a:grpSpLocks/>
          </p:cNvGrpSpPr>
          <p:nvPr/>
        </p:nvGrpSpPr>
        <p:grpSpPr bwMode="auto">
          <a:xfrm>
            <a:off x="4067178" y="2296717"/>
            <a:ext cx="3732214" cy="846534"/>
            <a:chOff x="0" y="0"/>
            <a:chExt cx="2351" cy="711"/>
          </a:xfrm>
        </p:grpSpPr>
        <p:grpSp>
          <p:nvGrpSpPr>
            <p:cNvPr id="30741" name="Group 30"/>
            <p:cNvGrpSpPr>
              <a:grpSpLocks/>
            </p:cNvGrpSpPr>
            <p:nvPr/>
          </p:nvGrpSpPr>
          <p:grpSpPr bwMode="auto">
            <a:xfrm>
              <a:off x="0" y="375"/>
              <a:ext cx="1546" cy="336"/>
              <a:chOff x="0" y="0"/>
              <a:chExt cx="1546" cy="336"/>
            </a:xfrm>
          </p:grpSpPr>
          <p:sp>
            <p:nvSpPr>
              <p:cNvPr id="30744" name="AutoShape 31"/>
              <p:cNvSpPr>
                <a:spLocks noChangeArrowheads="1"/>
              </p:cNvSpPr>
              <p:nvPr/>
            </p:nvSpPr>
            <p:spPr bwMode="auto">
              <a:xfrm>
                <a:off x="0" y="13"/>
                <a:ext cx="1407" cy="246"/>
              </a:xfrm>
              <a:prstGeom prst="wedgeRoundRectCallout">
                <a:avLst>
                  <a:gd name="adj1" fmla="val 61231"/>
                  <a:gd name="adj2" fmla="val -165449"/>
                  <a:gd name="adj3" fmla="val 16667"/>
                </a:avLst>
              </a:prstGeom>
              <a:solidFill>
                <a:srgbClr val="FFFF99"/>
              </a:solidFill>
              <a:ln w="12700">
                <a:solidFill>
                  <a:schemeClr val="tx1"/>
                </a:solidFill>
                <a:miter lim="800000"/>
                <a:headEnd/>
                <a:tailEnd/>
              </a:ln>
            </p:spPr>
            <p:txBody>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gn="ctr">
                  <a:buFont typeface="Arial" charset="0"/>
                  <a:buNone/>
                </a:pPr>
                <a:endParaRPr lang="zh-CN" altLang="en-US" sz="2000">
                  <a:solidFill>
                    <a:srgbClr val="333399"/>
                  </a:solidFill>
                  <a:ea typeface="黑体" pitchFamily="49" charset="-122"/>
                </a:endParaRPr>
              </a:p>
            </p:txBody>
          </p:sp>
          <p:sp>
            <p:nvSpPr>
              <p:cNvPr id="30745" name="Text Box 32"/>
              <p:cNvSpPr txBox="1">
                <a:spLocks noChangeArrowheads="1"/>
              </p:cNvSpPr>
              <p:nvPr/>
            </p:nvSpPr>
            <p:spPr bwMode="auto">
              <a:xfrm>
                <a:off x="0" y="0"/>
                <a:ext cx="154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B </a:t>
                </a:r>
                <a:r>
                  <a:rPr lang="zh-CN" altLang="en-US" sz="2000">
                    <a:solidFill>
                      <a:srgbClr val="333399"/>
                    </a:solidFill>
                    <a:ea typeface="黑体" pitchFamily="49" charset="-122"/>
                  </a:rPr>
                  <a:t>检测到发生碰撞</a:t>
                </a:r>
              </a:p>
            </p:txBody>
          </p:sp>
        </p:grpSp>
        <p:sp>
          <p:nvSpPr>
            <p:cNvPr id="30742" name="Line 33"/>
            <p:cNvSpPr>
              <a:spLocks noChangeShapeType="1"/>
            </p:cNvSpPr>
            <p:nvPr/>
          </p:nvSpPr>
          <p:spPr bwMode="auto">
            <a:xfrm flipH="1">
              <a:off x="1605" y="99"/>
              <a:ext cx="261"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0743" name="Text Box 34"/>
            <p:cNvSpPr txBox="1">
              <a:spLocks noChangeArrowheads="1"/>
            </p:cNvSpPr>
            <p:nvPr/>
          </p:nvSpPr>
          <p:spPr bwMode="auto">
            <a:xfrm>
              <a:off x="1848" y="0"/>
              <a:ext cx="503"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i="1">
                  <a:solidFill>
                    <a:srgbClr val="333399"/>
                  </a:solidFill>
                  <a:ea typeface="黑体" pitchFamily="49" charset="-122"/>
                </a:rPr>
                <a:t>  t</a:t>
              </a:r>
              <a:r>
                <a:rPr lang="en-US" altLang="zh-CN" sz="2000">
                  <a:solidFill>
                    <a:srgbClr val="333399"/>
                  </a:solidFill>
                  <a:ea typeface="黑体" pitchFamily="49" charset="-122"/>
                </a:rPr>
                <a:t> = </a:t>
              </a:r>
              <a:r>
                <a:rPr lang="en-US" altLang="zh-CN" sz="2000">
                  <a:solidFill>
                    <a:srgbClr val="333399"/>
                  </a:solidFill>
                  <a:latin typeface="Tahoma" pitchFamily="34" charset="0"/>
                  <a:sym typeface="Symbol" pitchFamily="18" charset="2"/>
                </a:rPr>
                <a:t></a:t>
              </a:r>
            </a:p>
          </p:txBody>
        </p:sp>
      </p:grpSp>
      <p:sp>
        <p:nvSpPr>
          <p:cNvPr id="30737" name="Text Box 35"/>
          <p:cNvSpPr txBox="1">
            <a:spLocks noChangeArrowheads="1"/>
          </p:cNvSpPr>
          <p:nvPr/>
        </p:nvSpPr>
        <p:spPr bwMode="auto">
          <a:xfrm>
            <a:off x="779466" y="1602582"/>
            <a:ext cx="696821" cy="403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i="1">
                <a:solidFill>
                  <a:srgbClr val="333399"/>
                </a:solidFill>
                <a:ea typeface="黑体" pitchFamily="49" charset="-122"/>
              </a:rPr>
              <a:t>t</a:t>
            </a:r>
            <a:r>
              <a:rPr lang="en-US" altLang="zh-CN" sz="2000">
                <a:solidFill>
                  <a:srgbClr val="333399"/>
                </a:solidFill>
                <a:ea typeface="黑体" pitchFamily="49" charset="-122"/>
              </a:rPr>
              <a:t> = 0</a:t>
            </a:r>
            <a:endParaRPr lang="en-US" altLang="zh-CN" sz="2000" baseline="30000">
              <a:solidFill>
                <a:srgbClr val="333399"/>
              </a:solidFill>
              <a:ea typeface="黑体" pitchFamily="49" charset="-122"/>
            </a:endParaRPr>
          </a:p>
        </p:txBody>
      </p:sp>
      <p:sp>
        <p:nvSpPr>
          <p:cNvPr id="30738" name="Line 36"/>
          <p:cNvSpPr>
            <a:spLocks noChangeShapeType="1"/>
          </p:cNvSpPr>
          <p:nvPr/>
        </p:nvSpPr>
        <p:spPr bwMode="auto">
          <a:xfrm>
            <a:off x="1449390" y="1756172"/>
            <a:ext cx="412750"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30739" name="Text Box 37"/>
          <p:cNvSpPr txBox="1">
            <a:spLocks noChangeArrowheads="1"/>
          </p:cNvSpPr>
          <p:nvPr/>
        </p:nvSpPr>
        <p:spPr bwMode="auto">
          <a:xfrm>
            <a:off x="6652492" y="2602709"/>
            <a:ext cx="225093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zh-CN" altLang="en-US" sz="2400">
                <a:solidFill>
                  <a:srgbClr val="333399"/>
                </a:solidFill>
                <a:ea typeface="黑体" pitchFamily="49" charset="-122"/>
              </a:rPr>
              <a:t>单程端到端</a:t>
            </a:r>
          </a:p>
          <a:p>
            <a:pPr algn="ctr" eaLnBrk="1" hangingPunct="1">
              <a:buFont typeface="Arial" charset="0"/>
              <a:buNone/>
            </a:pPr>
            <a:r>
              <a:rPr lang="zh-CN" altLang="en-US" sz="2400">
                <a:solidFill>
                  <a:srgbClr val="333399"/>
                </a:solidFill>
                <a:ea typeface="黑体" pitchFamily="49" charset="-122"/>
              </a:rPr>
              <a:t>传播时延记为</a:t>
            </a:r>
            <a:r>
              <a:rPr lang="zh-CN" altLang="en-US" sz="2400" i="1">
                <a:solidFill>
                  <a:srgbClr val="333399"/>
                </a:solidFill>
                <a:ea typeface="黑体" pitchFamily="49" charset="-122"/>
                <a:sym typeface="Symbol" pitchFamily="18" charset="2"/>
              </a:rPr>
              <a:t></a:t>
            </a:r>
            <a:r>
              <a:rPr lang="zh-CN" altLang="en-US" sz="2400">
                <a:solidFill>
                  <a:srgbClr val="333399"/>
                </a:solidFill>
                <a:ea typeface="黑体" pitchFamily="49" charset="-122"/>
              </a:rPr>
              <a:t> </a:t>
            </a:r>
          </a:p>
        </p:txBody>
      </p:sp>
      <p:sp>
        <p:nvSpPr>
          <p:cNvPr id="30740" name="Text Box 38"/>
          <p:cNvSpPr txBox="1">
            <a:spLocks noChangeArrowheads="1"/>
          </p:cNvSpPr>
          <p:nvPr/>
        </p:nvSpPr>
        <p:spPr bwMode="auto">
          <a:xfrm>
            <a:off x="1835150" y="200028"/>
            <a:ext cx="595547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3600">
                <a:latin typeface="黑体" pitchFamily="49" charset="-122"/>
                <a:ea typeface="黑体" pitchFamily="49" charset="-122"/>
              </a:rPr>
              <a:t>传播时延对载波监听的影响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6806"/>
                                        </p:tgtEl>
                                        <p:attrNameLst>
                                          <p:attrName>style.visibility</p:attrName>
                                        </p:attrNameLst>
                                      </p:cBhvr>
                                      <p:to>
                                        <p:strVal val="visible"/>
                                      </p:to>
                                    </p:set>
                                    <p:animEffect transition="in" filter="wipe(left)">
                                      <p:cBhvr>
                                        <p:cTn id="7" dur="5000"/>
                                        <p:tgtEl>
                                          <p:spTgt spid="76806"/>
                                        </p:tgtEl>
                                      </p:cBhvr>
                                    </p:animEffect>
                                  </p:childTnLst>
                                </p:cTn>
                              </p:par>
                              <p:par>
                                <p:cTn id="8" presetID="22" presetClass="entr" presetSubtype="2" fill="hold" grpId="0" nodeType="withEffect">
                                  <p:stCondLst>
                                    <p:cond delay="4000"/>
                                  </p:stCondLst>
                                  <p:childTnLst>
                                    <p:set>
                                      <p:cBhvr>
                                        <p:cTn id="9" dur="1" fill="hold">
                                          <p:stCondLst>
                                            <p:cond delay="0"/>
                                          </p:stCondLst>
                                        </p:cTn>
                                        <p:tgtEl>
                                          <p:spTgt spid="76812"/>
                                        </p:tgtEl>
                                        <p:attrNameLst>
                                          <p:attrName>style.visibility</p:attrName>
                                        </p:attrNameLst>
                                      </p:cBhvr>
                                      <p:to>
                                        <p:strVal val="visible"/>
                                      </p:to>
                                    </p:set>
                                    <p:animEffect transition="in" filter="wipe(right)">
                                      <p:cBhvr>
                                        <p:cTn id="10" dur="5000"/>
                                        <p:tgtEl>
                                          <p:spTgt spid="76812"/>
                                        </p:tgtEl>
                                      </p:cBhvr>
                                    </p:animEffect>
                                  </p:childTnLst>
                                </p:cTn>
                              </p:par>
                              <p:par>
                                <p:cTn id="11" presetID="1" presetClass="entr" presetSubtype="0" fill="hold" nodeType="withEffect">
                                  <p:stCondLst>
                                    <p:cond delay="4000"/>
                                  </p:stCondLst>
                                  <p:childTnLst>
                                    <p:set>
                                      <p:cBhvr>
                                        <p:cTn id="12" dur="1" fill="hold">
                                          <p:stCondLst>
                                            <p:cond delay="0"/>
                                          </p:stCondLst>
                                        </p:cTn>
                                        <p:tgtEl>
                                          <p:spTgt spid="76822"/>
                                        </p:tgtEl>
                                        <p:attrNameLst>
                                          <p:attrName>style.visibility</p:attrName>
                                        </p:attrNameLst>
                                      </p:cBhvr>
                                      <p:to>
                                        <p:strVal val="visible"/>
                                      </p:to>
                                    </p:set>
                                  </p:childTnLst>
                                </p:cTn>
                              </p:par>
                              <p:par>
                                <p:cTn id="13" presetID="1" presetClass="entr" presetSubtype="0" fill="hold" nodeType="withEffect">
                                  <p:stCondLst>
                                    <p:cond delay="4500"/>
                                  </p:stCondLst>
                                  <p:childTnLst>
                                    <p:set>
                                      <p:cBhvr>
                                        <p:cTn id="14" dur="1" fill="hold">
                                          <p:stCondLst>
                                            <p:cond delay="0"/>
                                          </p:stCondLst>
                                        </p:cTn>
                                        <p:tgtEl>
                                          <p:spTgt spid="76813"/>
                                        </p:tgtEl>
                                        <p:attrNameLst>
                                          <p:attrName>style.visibility</p:attrName>
                                        </p:attrNameLst>
                                      </p:cBhvr>
                                      <p:to>
                                        <p:strVal val="visible"/>
                                      </p:to>
                                    </p:set>
                                  </p:childTnLst>
                                </p:cTn>
                              </p:par>
                              <p:par>
                                <p:cTn id="15" presetID="1" presetClass="entr" presetSubtype="0" fill="hold" nodeType="withEffect">
                                  <p:stCondLst>
                                    <p:cond delay="5000"/>
                                  </p:stCondLst>
                                  <p:childTnLst>
                                    <p:set>
                                      <p:cBhvr>
                                        <p:cTn id="16" dur="1" fill="hold">
                                          <p:stCondLst>
                                            <p:cond delay="0"/>
                                          </p:stCondLst>
                                        </p:cTn>
                                        <p:tgtEl>
                                          <p:spTgt spid="76829"/>
                                        </p:tgtEl>
                                        <p:attrNameLst>
                                          <p:attrName>style.visibility</p:attrName>
                                        </p:attrNameLst>
                                      </p:cBhvr>
                                      <p:to>
                                        <p:strVal val="visible"/>
                                      </p:to>
                                    </p:set>
                                  </p:childTnLst>
                                </p:cTn>
                              </p:par>
                              <p:par>
                                <p:cTn id="17" presetID="1" presetClass="entr" presetSubtype="0" fill="hold" nodeType="withEffect">
                                  <p:stCondLst>
                                    <p:cond delay="9000"/>
                                  </p:stCondLst>
                                  <p:childTnLst>
                                    <p:set>
                                      <p:cBhvr>
                                        <p:cTn id="18" dur="1" fill="hold">
                                          <p:stCondLst>
                                            <p:cond delay="0"/>
                                          </p:stCondLst>
                                        </p:cTn>
                                        <p:tgtEl>
                                          <p:spTgt spid="768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6" grpId="0" animBg="1"/>
      <p:bldP spid="76812"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826" name="Rectangle 2"/>
          <p:cNvSpPr>
            <a:spLocks noChangeArrowheads="1"/>
          </p:cNvSpPr>
          <p:nvPr/>
        </p:nvSpPr>
        <p:spPr bwMode="auto">
          <a:xfrm>
            <a:off x="5302251" y="4071940"/>
            <a:ext cx="1144588" cy="107156"/>
          </a:xfrm>
          <a:prstGeom prst="rect">
            <a:avLst/>
          </a:prstGeom>
          <a:solidFill>
            <a:srgbClr val="996600"/>
          </a:solidFill>
          <a:ln w="12700">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77827" name="Rectangle 3"/>
          <p:cNvSpPr>
            <a:spLocks noChangeArrowheads="1"/>
          </p:cNvSpPr>
          <p:nvPr/>
        </p:nvSpPr>
        <p:spPr bwMode="auto">
          <a:xfrm>
            <a:off x="2060579" y="3910015"/>
            <a:ext cx="4386263" cy="107156"/>
          </a:xfrm>
          <a:prstGeom prst="rect">
            <a:avLst/>
          </a:prstGeom>
          <a:solidFill>
            <a:schemeClr val="accent1"/>
          </a:solidFill>
          <a:ln w="12700">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31748" name="Line 4"/>
          <p:cNvSpPr>
            <a:spLocks noChangeShapeType="1"/>
          </p:cNvSpPr>
          <p:nvPr/>
        </p:nvSpPr>
        <p:spPr bwMode="auto">
          <a:xfrm>
            <a:off x="1908177" y="489347"/>
            <a:ext cx="4660900" cy="0"/>
          </a:xfrm>
          <a:prstGeom prst="line">
            <a:avLst/>
          </a:prstGeom>
          <a:noFill/>
          <a:ln w="38100" cmpd="dbl">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31749" name="Line 5"/>
          <p:cNvSpPr>
            <a:spLocks noChangeShapeType="1"/>
          </p:cNvSpPr>
          <p:nvPr/>
        </p:nvSpPr>
        <p:spPr bwMode="auto">
          <a:xfrm>
            <a:off x="1901827" y="272654"/>
            <a:ext cx="4673600" cy="0"/>
          </a:xfrm>
          <a:prstGeom prst="line">
            <a:avLst/>
          </a:prstGeom>
          <a:noFill/>
          <a:ln w="19050">
            <a:solidFill>
              <a:srgbClr val="333399"/>
            </a:solidFill>
            <a:round/>
            <a:headEnd type="triangle" w="med" len="med"/>
            <a:tailEnd type="triangle" w="sm" len="me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31750" name="Rectangle 6"/>
          <p:cNvSpPr>
            <a:spLocks noChangeArrowheads="1"/>
          </p:cNvSpPr>
          <p:nvPr/>
        </p:nvSpPr>
        <p:spPr bwMode="auto">
          <a:xfrm>
            <a:off x="3770314" y="115492"/>
            <a:ext cx="745394" cy="4013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1 km</a:t>
            </a:r>
          </a:p>
        </p:txBody>
      </p:sp>
      <p:sp>
        <p:nvSpPr>
          <p:cNvPr id="31751" name="Line 7"/>
          <p:cNvSpPr>
            <a:spLocks noChangeShapeType="1"/>
          </p:cNvSpPr>
          <p:nvPr/>
        </p:nvSpPr>
        <p:spPr bwMode="auto">
          <a:xfrm>
            <a:off x="1897063" y="492919"/>
            <a:ext cx="0" cy="135612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31752" name="Line 8"/>
          <p:cNvSpPr>
            <a:spLocks noChangeShapeType="1"/>
          </p:cNvSpPr>
          <p:nvPr/>
        </p:nvSpPr>
        <p:spPr bwMode="auto">
          <a:xfrm>
            <a:off x="1901825" y="492919"/>
            <a:ext cx="4648200" cy="651272"/>
          </a:xfrm>
          <a:prstGeom prst="line">
            <a:avLst/>
          </a:prstGeom>
          <a:noFill/>
          <a:ln w="76200">
            <a:solidFill>
              <a:schemeClr val="accent1"/>
            </a:solidFill>
            <a:round/>
            <a:headEnd/>
            <a:tailEnd type="triangle" w="med" len="lg"/>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31753" name="Rectangle 9"/>
          <p:cNvSpPr>
            <a:spLocks noChangeArrowheads="1"/>
          </p:cNvSpPr>
          <p:nvPr/>
        </p:nvSpPr>
        <p:spPr bwMode="auto">
          <a:xfrm>
            <a:off x="1641478" y="230981"/>
            <a:ext cx="354265"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A</a:t>
            </a:r>
          </a:p>
        </p:txBody>
      </p:sp>
      <p:sp>
        <p:nvSpPr>
          <p:cNvPr id="31754" name="Rectangle 10"/>
          <p:cNvSpPr>
            <a:spLocks noChangeArrowheads="1"/>
          </p:cNvSpPr>
          <p:nvPr/>
        </p:nvSpPr>
        <p:spPr bwMode="auto">
          <a:xfrm>
            <a:off x="6464303" y="230981"/>
            <a:ext cx="354265"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B</a:t>
            </a:r>
          </a:p>
        </p:txBody>
      </p:sp>
      <p:sp>
        <p:nvSpPr>
          <p:cNvPr id="31755" name="Line 11"/>
          <p:cNvSpPr>
            <a:spLocks noChangeShapeType="1"/>
          </p:cNvSpPr>
          <p:nvPr/>
        </p:nvSpPr>
        <p:spPr bwMode="auto">
          <a:xfrm flipH="1">
            <a:off x="1779589" y="750096"/>
            <a:ext cx="6350" cy="817960"/>
          </a:xfrm>
          <a:prstGeom prst="line">
            <a:avLst/>
          </a:prstGeom>
          <a:noFill/>
          <a:ln w="12700">
            <a:solidFill>
              <a:srgbClr val="333399"/>
            </a:solidFill>
            <a:round/>
            <a:headEnd/>
            <a:tailEnd type="triangle" w="sm" len="me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31756" name="Rectangle 12"/>
          <p:cNvSpPr>
            <a:spLocks noChangeArrowheads="1"/>
          </p:cNvSpPr>
          <p:nvPr/>
        </p:nvSpPr>
        <p:spPr bwMode="auto">
          <a:xfrm>
            <a:off x="1560515" y="998936"/>
            <a:ext cx="253275"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i="1">
                <a:solidFill>
                  <a:srgbClr val="333399"/>
                </a:solidFill>
                <a:ea typeface="黑体" pitchFamily="49" charset="-122"/>
              </a:rPr>
              <a:t>t</a:t>
            </a:r>
          </a:p>
        </p:txBody>
      </p:sp>
      <p:sp>
        <p:nvSpPr>
          <p:cNvPr id="31757" name="Line 13"/>
          <p:cNvSpPr>
            <a:spLocks noChangeShapeType="1"/>
          </p:cNvSpPr>
          <p:nvPr/>
        </p:nvSpPr>
        <p:spPr bwMode="auto">
          <a:xfrm>
            <a:off x="6569075" y="484585"/>
            <a:ext cx="0" cy="1113234"/>
          </a:xfrm>
          <a:prstGeom prst="line">
            <a:avLst/>
          </a:prstGeom>
          <a:noFill/>
          <a:ln w="12700">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31758" name="Line 14"/>
          <p:cNvSpPr>
            <a:spLocks noChangeShapeType="1"/>
          </p:cNvSpPr>
          <p:nvPr/>
        </p:nvSpPr>
        <p:spPr bwMode="auto">
          <a:xfrm flipH="1">
            <a:off x="1897067" y="1020367"/>
            <a:ext cx="4670425" cy="659606"/>
          </a:xfrm>
          <a:prstGeom prst="line">
            <a:avLst/>
          </a:prstGeom>
          <a:noFill/>
          <a:ln w="76200">
            <a:solidFill>
              <a:srgbClr val="996600"/>
            </a:solidFill>
            <a:round/>
            <a:headEnd/>
            <a:tailEnd type="triangle" w="sm" len="me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grpSp>
        <p:nvGrpSpPr>
          <p:cNvPr id="31759" name="Group 15"/>
          <p:cNvGrpSpPr>
            <a:grpSpLocks/>
          </p:cNvGrpSpPr>
          <p:nvPr/>
        </p:nvGrpSpPr>
        <p:grpSpPr bwMode="auto">
          <a:xfrm>
            <a:off x="5340351" y="489350"/>
            <a:ext cx="965200" cy="595313"/>
            <a:chOff x="0" y="0"/>
            <a:chExt cx="608" cy="500"/>
          </a:xfrm>
        </p:grpSpPr>
        <p:sp>
          <p:nvSpPr>
            <p:cNvPr id="31819" name="Line 16"/>
            <p:cNvSpPr>
              <a:spLocks noChangeShapeType="1"/>
            </p:cNvSpPr>
            <p:nvPr/>
          </p:nvSpPr>
          <p:spPr bwMode="auto">
            <a:xfrm>
              <a:off x="391" y="317"/>
              <a:ext cx="112" cy="183"/>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20" name="AutoShape 17"/>
            <p:cNvSpPr>
              <a:spLocks noChangeArrowheads="1"/>
            </p:cNvSpPr>
            <p:nvPr/>
          </p:nvSpPr>
          <p:spPr bwMode="auto">
            <a:xfrm>
              <a:off x="0" y="0"/>
              <a:ext cx="608" cy="454"/>
            </a:xfrm>
            <a:prstGeom prst="irregularSeal1">
              <a:avLst/>
            </a:prstGeom>
            <a:solidFill>
              <a:srgbClr val="FFCCFF"/>
            </a:solidFill>
            <a:ln w="12700">
              <a:solidFill>
                <a:srgbClr val="FFCCFF"/>
              </a:solidFill>
              <a:miter lim="800000"/>
              <a:headEnd/>
              <a:tailEnd/>
            </a:ln>
            <a:effectLst>
              <a:outerShdw dist="35921" dir="2700000" algn="ctr" rotWithShape="0">
                <a:schemeClr val="bg2"/>
              </a:outerShdw>
            </a:effectLst>
          </p:spPr>
          <p:txBody>
            <a:bodyPr wrap="none" anchor="ct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gn="ctr">
                <a:buFont typeface="Arial" charset="0"/>
                <a:buNone/>
              </a:pPr>
              <a:r>
                <a:rPr lang="zh-CN" altLang="en-US" sz="2000">
                  <a:solidFill>
                    <a:srgbClr val="333399"/>
                  </a:solidFill>
                  <a:ea typeface="黑体" pitchFamily="49" charset="-122"/>
                </a:rPr>
                <a:t>碰撞</a:t>
              </a:r>
            </a:p>
          </p:txBody>
        </p:sp>
      </p:grpSp>
      <p:sp>
        <p:nvSpPr>
          <p:cNvPr id="77842" name="Text Box 18"/>
          <p:cNvSpPr txBox="1">
            <a:spLocks noChangeArrowheads="1"/>
          </p:cNvSpPr>
          <p:nvPr/>
        </p:nvSpPr>
        <p:spPr bwMode="auto">
          <a:xfrm>
            <a:off x="6877051" y="2456260"/>
            <a:ext cx="2247726" cy="933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nSpc>
                <a:spcPct val="90000"/>
              </a:lnSpc>
              <a:buFont typeface="Arial" charset="0"/>
              <a:buNone/>
            </a:pPr>
            <a:r>
              <a:rPr lang="en-US" altLang="zh-CN" sz="2000" i="1">
                <a:solidFill>
                  <a:srgbClr val="333399"/>
                </a:solidFill>
                <a:ea typeface="黑体" pitchFamily="49" charset="-122"/>
              </a:rPr>
              <a:t>t</a:t>
            </a:r>
            <a:r>
              <a:rPr lang="en-US" altLang="zh-CN" sz="2000">
                <a:solidFill>
                  <a:srgbClr val="333399"/>
                </a:solidFill>
                <a:ea typeface="黑体" pitchFamily="49" charset="-122"/>
              </a:rPr>
              <a:t> = </a:t>
            </a:r>
            <a:r>
              <a:rPr lang="en-US" altLang="zh-CN" sz="2000">
                <a:solidFill>
                  <a:srgbClr val="333399"/>
                </a:solidFill>
                <a:latin typeface="Tahoma" pitchFamily="34" charset="0"/>
                <a:sym typeface="Symbol" pitchFamily="18" charset="2"/>
              </a:rPr>
              <a:t></a:t>
            </a:r>
            <a:r>
              <a:rPr lang="en-US" altLang="zh-CN" sz="2000">
                <a:solidFill>
                  <a:srgbClr val="333399"/>
                </a:solidFill>
                <a:ea typeface="黑体" pitchFamily="49" charset="-122"/>
              </a:rPr>
              <a:t> </a:t>
            </a:r>
            <a:r>
              <a:rPr lang="en-US" altLang="zh-CN" sz="2000">
                <a:solidFill>
                  <a:srgbClr val="333399"/>
                </a:solidFill>
                <a:ea typeface="黑体" pitchFamily="49" charset="-122"/>
                <a:sym typeface="Symbol" pitchFamily="18" charset="2"/>
              </a:rPr>
              <a:t> </a:t>
            </a:r>
            <a:endParaRPr lang="en-US" altLang="zh-CN" sz="2000">
              <a:solidFill>
                <a:srgbClr val="333399"/>
              </a:solidFill>
              <a:ea typeface="黑体" pitchFamily="49" charset="-122"/>
            </a:endParaRPr>
          </a:p>
          <a:p>
            <a:pPr>
              <a:lnSpc>
                <a:spcPct val="90000"/>
              </a:lnSpc>
              <a:buFont typeface="Arial" charset="0"/>
              <a:buNone/>
            </a:pPr>
            <a:r>
              <a:rPr lang="en-US" altLang="zh-CN" sz="2000">
                <a:solidFill>
                  <a:srgbClr val="333399"/>
                </a:solidFill>
                <a:ea typeface="黑体" pitchFamily="49" charset="-122"/>
              </a:rPr>
              <a:t>B </a:t>
            </a:r>
            <a:r>
              <a:rPr lang="zh-CN" altLang="en-US" sz="2000">
                <a:solidFill>
                  <a:srgbClr val="333399"/>
                </a:solidFill>
                <a:ea typeface="黑体" pitchFamily="49" charset="-122"/>
              </a:rPr>
              <a:t>检测到</a:t>
            </a:r>
            <a:r>
              <a:rPr lang="zh-CN" altLang="en-US" sz="2000">
                <a:solidFill>
                  <a:schemeClr val="hlink"/>
                </a:solidFill>
                <a:ea typeface="黑体" pitchFamily="49" charset="-122"/>
              </a:rPr>
              <a:t>信道空闲</a:t>
            </a:r>
          </a:p>
          <a:p>
            <a:pPr>
              <a:lnSpc>
                <a:spcPct val="90000"/>
              </a:lnSpc>
              <a:buFont typeface="Arial" charset="0"/>
              <a:buNone/>
            </a:pPr>
            <a:r>
              <a:rPr lang="zh-CN" altLang="en-US" sz="2000">
                <a:solidFill>
                  <a:srgbClr val="333399"/>
                </a:solidFill>
                <a:ea typeface="黑体" pitchFamily="49" charset="-122"/>
              </a:rPr>
              <a:t>发送数据</a:t>
            </a:r>
          </a:p>
        </p:txBody>
      </p:sp>
      <p:sp>
        <p:nvSpPr>
          <p:cNvPr id="77843" name="Text Box 19"/>
          <p:cNvSpPr txBox="1">
            <a:spLocks noChangeArrowheads="1"/>
          </p:cNvSpPr>
          <p:nvPr/>
        </p:nvSpPr>
        <p:spPr bwMode="auto">
          <a:xfrm>
            <a:off x="6877050" y="3184922"/>
            <a:ext cx="1453038" cy="653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nSpc>
                <a:spcPct val="90000"/>
              </a:lnSpc>
              <a:buFont typeface="Arial" charset="0"/>
              <a:buNone/>
            </a:pPr>
            <a:r>
              <a:rPr lang="en-US" altLang="zh-CN" sz="2000" i="1">
                <a:solidFill>
                  <a:srgbClr val="333399"/>
                </a:solidFill>
                <a:ea typeface="黑体" pitchFamily="49" charset="-122"/>
              </a:rPr>
              <a:t>t</a:t>
            </a:r>
            <a:r>
              <a:rPr lang="en-US" altLang="zh-CN" sz="2000">
                <a:solidFill>
                  <a:srgbClr val="333399"/>
                </a:solidFill>
                <a:ea typeface="黑体" pitchFamily="49" charset="-122"/>
              </a:rPr>
              <a:t> = </a:t>
            </a:r>
            <a:r>
              <a:rPr lang="en-US" altLang="zh-CN" sz="2000">
                <a:solidFill>
                  <a:srgbClr val="333399"/>
                </a:solidFill>
                <a:latin typeface="Tahoma" pitchFamily="34" charset="0"/>
                <a:sym typeface="Symbol" pitchFamily="18" charset="2"/>
              </a:rPr>
              <a:t></a:t>
            </a:r>
            <a:r>
              <a:rPr lang="en-US" altLang="zh-CN" sz="2000">
                <a:latin typeface="Tahoma" pitchFamily="34" charset="0"/>
              </a:rPr>
              <a:t> </a:t>
            </a:r>
            <a:r>
              <a:rPr lang="en-US" altLang="zh-CN" sz="2000">
                <a:solidFill>
                  <a:srgbClr val="333399"/>
                </a:solidFill>
                <a:ea typeface="黑体" pitchFamily="49" charset="-122"/>
                <a:sym typeface="Symbol" pitchFamily="18" charset="2"/>
              </a:rPr>
              <a:t>  / 2</a:t>
            </a:r>
            <a:endParaRPr lang="en-US" altLang="zh-CN" sz="2000" baseline="30000">
              <a:solidFill>
                <a:srgbClr val="333399"/>
              </a:solidFill>
              <a:ea typeface="黑体" pitchFamily="49" charset="-122"/>
            </a:endParaRPr>
          </a:p>
          <a:p>
            <a:pPr>
              <a:lnSpc>
                <a:spcPct val="90000"/>
              </a:lnSpc>
              <a:buFont typeface="Arial" charset="0"/>
              <a:buNone/>
            </a:pPr>
            <a:r>
              <a:rPr lang="zh-CN" altLang="en-US" sz="2000">
                <a:solidFill>
                  <a:srgbClr val="333399"/>
                </a:solidFill>
                <a:ea typeface="黑体" pitchFamily="49" charset="-122"/>
              </a:rPr>
              <a:t>发生碰撞</a:t>
            </a:r>
          </a:p>
        </p:txBody>
      </p:sp>
      <p:grpSp>
        <p:nvGrpSpPr>
          <p:cNvPr id="31762" name="Group 20"/>
          <p:cNvGrpSpPr>
            <a:grpSpLocks/>
          </p:cNvGrpSpPr>
          <p:nvPr/>
        </p:nvGrpSpPr>
        <p:grpSpPr bwMode="auto">
          <a:xfrm>
            <a:off x="250826" y="897731"/>
            <a:ext cx="3960813" cy="1013223"/>
            <a:chOff x="0" y="0"/>
            <a:chExt cx="2495" cy="851"/>
          </a:xfrm>
        </p:grpSpPr>
        <p:sp>
          <p:nvSpPr>
            <p:cNvPr id="31814" name="Text Box 21"/>
            <p:cNvSpPr txBox="1">
              <a:spLocks noChangeArrowheads="1"/>
            </p:cNvSpPr>
            <p:nvPr/>
          </p:nvSpPr>
          <p:spPr bwMode="auto">
            <a:xfrm>
              <a:off x="0" y="515"/>
              <a:ext cx="76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i="1">
                  <a:solidFill>
                    <a:srgbClr val="333399"/>
                  </a:solidFill>
                  <a:ea typeface="黑体" pitchFamily="49" charset="-122"/>
                </a:rPr>
                <a:t>t</a:t>
              </a:r>
              <a:r>
                <a:rPr lang="en-US" altLang="zh-CN" sz="2000">
                  <a:solidFill>
                    <a:srgbClr val="333399"/>
                  </a:solidFill>
                  <a:ea typeface="黑体" pitchFamily="49" charset="-122"/>
                </a:rPr>
                <a:t> = 2</a:t>
              </a:r>
              <a:r>
                <a:rPr lang="en-US" altLang="zh-CN" sz="2000">
                  <a:solidFill>
                    <a:srgbClr val="333399"/>
                  </a:solidFill>
                  <a:ea typeface="黑体" pitchFamily="49" charset="-122"/>
                  <a:sym typeface="Symbol" pitchFamily="18" charset="2"/>
                </a:rPr>
                <a:t></a:t>
              </a:r>
              <a:r>
                <a:rPr lang="en-US" altLang="zh-CN" sz="2000">
                  <a:solidFill>
                    <a:srgbClr val="333399"/>
                  </a:solidFill>
                  <a:ea typeface="黑体" pitchFamily="49" charset="-122"/>
                </a:rPr>
                <a:t> </a:t>
              </a:r>
              <a:r>
                <a:rPr lang="en-US" altLang="zh-CN" sz="2000">
                  <a:solidFill>
                    <a:srgbClr val="333399"/>
                  </a:solidFill>
                  <a:ea typeface="黑体" pitchFamily="49" charset="-122"/>
                  <a:sym typeface="Symbol" pitchFamily="18" charset="2"/>
                </a:rPr>
                <a:t> </a:t>
              </a:r>
            </a:p>
          </p:txBody>
        </p:sp>
        <p:sp>
          <p:nvSpPr>
            <p:cNvPr id="31815" name="Line 22"/>
            <p:cNvSpPr>
              <a:spLocks noChangeShapeType="1"/>
            </p:cNvSpPr>
            <p:nvPr/>
          </p:nvSpPr>
          <p:spPr bwMode="auto">
            <a:xfrm>
              <a:off x="755" y="663"/>
              <a:ext cx="260"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nvGrpSpPr>
            <p:cNvPr id="31816" name="Group 23"/>
            <p:cNvGrpSpPr>
              <a:grpSpLocks/>
            </p:cNvGrpSpPr>
            <p:nvPr/>
          </p:nvGrpSpPr>
          <p:grpSpPr bwMode="auto">
            <a:xfrm>
              <a:off x="1089" y="0"/>
              <a:ext cx="1406" cy="336"/>
              <a:chOff x="0" y="0"/>
              <a:chExt cx="1406" cy="336"/>
            </a:xfrm>
          </p:grpSpPr>
          <p:sp>
            <p:nvSpPr>
              <p:cNvPr id="31817" name="AutoShape 24"/>
              <p:cNvSpPr>
                <a:spLocks noChangeArrowheads="1"/>
              </p:cNvSpPr>
              <p:nvPr/>
            </p:nvSpPr>
            <p:spPr bwMode="auto">
              <a:xfrm>
                <a:off x="0" y="0"/>
                <a:ext cx="1406" cy="272"/>
              </a:xfrm>
              <a:prstGeom prst="wedgeRoundRectCallout">
                <a:avLst>
                  <a:gd name="adj1" fmla="val -52986"/>
                  <a:gd name="adj2" fmla="val 182352"/>
                  <a:gd name="adj3" fmla="val 16667"/>
                </a:avLst>
              </a:prstGeom>
              <a:solidFill>
                <a:srgbClr val="FFFF99"/>
              </a:solidFill>
              <a:ln w="12700">
                <a:solidFill>
                  <a:schemeClr val="tx1"/>
                </a:solidFill>
                <a:miter lim="800000"/>
                <a:headEnd/>
                <a:tailEnd/>
              </a:ln>
            </p:spPr>
            <p:txBody>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gn="ctr">
                  <a:buFont typeface="Arial" charset="0"/>
                  <a:buNone/>
                </a:pPr>
                <a:endParaRPr lang="zh-CN" altLang="en-US" sz="2000">
                  <a:solidFill>
                    <a:srgbClr val="333399"/>
                  </a:solidFill>
                  <a:ea typeface="黑体" pitchFamily="49" charset="-122"/>
                </a:endParaRPr>
              </a:p>
            </p:txBody>
          </p:sp>
          <p:sp>
            <p:nvSpPr>
              <p:cNvPr id="31818" name="Text Box 25"/>
              <p:cNvSpPr txBox="1">
                <a:spLocks noChangeArrowheads="1"/>
              </p:cNvSpPr>
              <p:nvPr/>
            </p:nvSpPr>
            <p:spPr bwMode="auto">
              <a:xfrm>
                <a:off x="0" y="0"/>
                <a:ext cx="1387"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A </a:t>
                </a:r>
                <a:r>
                  <a:rPr lang="zh-CN" altLang="en-US" sz="2000">
                    <a:solidFill>
                      <a:srgbClr val="333399"/>
                    </a:solidFill>
                    <a:ea typeface="黑体" pitchFamily="49" charset="-122"/>
                  </a:rPr>
                  <a:t>检测到发生碰撞</a:t>
                </a:r>
              </a:p>
            </p:txBody>
          </p:sp>
        </p:grpSp>
      </p:grpSp>
      <p:grpSp>
        <p:nvGrpSpPr>
          <p:cNvPr id="31763" name="Group 26"/>
          <p:cNvGrpSpPr>
            <a:grpSpLocks/>
          </p:cNvGrpSpPr>
          <p:nvPr/>
        </p:nvGrpSpPr>
        <p:grpSpPr bwMode="auto">
          <a:xfrm>
            <a:off x="6615117" y="400051"/>
            <a:ext cx="1844675" cy="829866"/>
            <a:chOff x="0" y="0"/>
            <a:chExt cx="1162" cy="697"/>
          </a:xfrm>
        </p:grpSpPr>
        <p:grpSp>
          <p:nvGrpSpPr>
            <p:cNvPr id="31808" name="Group 27"/>
            <p:cNvGrpSpPr>
              <a:grpSpLocks/>
            </p:cNvGrpSpPr>
            <p:nvPr/>
          </p:nvGrpSpPr>
          <p:grpSpPr bwMode="auto">
            <a:xfrm>
              <a:off x="0" y="361"/>
              <a:ext cx="1035" cy="336"/>
              <a:chOff x="0" y="0"/>
              <a:chExt cx="1035" cy="336"/>
            </a:xfrm>
          </p:grpSpPr>
          <p:sp>
            <p:nvSpPr>
              <p:cNvPr id="31812" name="Line 28"/>
              <p:cNvSpPr>
                <a:spLocks noChangeShapeType="1"/>
              </p:cNvSpPr>
              <p:nvPr/>
            </p:nvSpPr>
            <p:spPr bwMode="auto">
              <a:xfrm flipH="1">
                <a:off x="0" y="150"/>
                <a:ext cx="261"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1813" name="Text Box 29"/>
              <p:cNvSpPr txBox="1">
                <a:spLocks noChangeArrowheads="1"/>
              </p:cNvSpPr>
              <p:nvPr/>
            </p:nvSpPr>
            <p:spPr bwMode="auto">
              <a:xfrm>
                <a:off x="244" y="0"/>
                <a:ext cx="791"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i="1">
                    <a:solidFill>
                      <a:srgbClr val="333399"/>
                    </a:solidFill>
                    <a:ea typeface="黑体" pitchFamily="49" charset="-122"/>
                  </a:rPr>
                  <a:t>  t</a:t>
                </a:r>
                <a:r>
                  <a:rPr lang="en-US" altLang="zh-CN" sz="2000">
                    <a:solidFill>
                      <a:srgbClr val="333399"/>
                    </a:solidFill>
                    <a:ea typeface="黑体" pitchFamily="49" charset="-122"/>
                  </a:rPr>
                  <a:t> = </a:t>
                </a:r>
                <a:r>
                  <a:rPr lang="en-US" altLang="zh-CN" sz="2000">
                    <a:solidFill>
                      <a:srgbClr val="333399"/>
                    </a:solidFill>
                    <a:latin typeface="Tahoma" pitchFamily="34" charset="0"/>
                    <a:sym typeface="Symbol" pitchFamily="18" charset="2"/>
                  </a:rPr>
                  <a:t></a:t>
                </a:r>
                <a:r>
                  <a:rPr lang="en-US" altLang="zh-CN" sz="2000">
                    <a:solidFill>
                      <a:srgbClr val="333399"/>
                    </a:solidFill>
                    <a:ea typeface="黑体" pitchFamily="49" charset="-122"/>
                  </a:rPr>
                  <a:t> </a:t>
                </a:r>
                <a:r>
                  <a:rPr lang="en-US" altLang="zh-CN" sz="2000">
                    <a:solidFill>
                      <a:srgbClr val="333399"/>
                    </a:solidFill>
                    <a:ea typeface="黑体" pitchFamily="49" charset="-122"/>
                    <a:sym typeface="Symbol" pitchFamily="18" charset="2"/>
                  </a:rPr>
                  <a:t> </a:t>
                </a:r>
                <a:r>
                  <a:rPr lang="en-US" altLang="zh-CN" sz="2000" baseline="30000">
                    <a:solidFill>
                      <a:srgbClr val="333399"/>
                    </a:solidFill>
                    <a:ea typeface="黑体" pitchFamily="49" charset="-122"/>
                  </a:rPr>
                  <a:t> </a:t>
                </a:r>
              </a:p>
            </p:txBody>
          </p:sp>
        </p:grpSp>
        <p:grpSp>
          <p:nvGrpSpPr>
            <p:cNvPr id="31809" name="Group 30"/>
            <p:cNvGrpSpPr>
              <a:grpSpLocks/>
            </p:cNvGrpSpPr>
            <p:nvPr/>
          </p:nvGrpSpPr>
          <p:grpSpPr bwMode="auto">
            <a:xfrm>
              <a:off x="119" y="0"/>
              <a:ext cx="1043" cy="336"/>
              <a:chOff x="0" y="0"/>
              <a:chExt cx="1043" cy="336"/>
            </a:xfrm>
          </p:grpSpPr>
          <p:sp>
            <p:nvSpPr>
              <p:cNvPr id="31810" name="AutoShape 31"/>
              <p:cNvSpPr>
                <a:spLocks noChangeArrowheads="1"/>
              </p:cNvSpPr>
              <p:nvPr/>
            </p:nvSpPr>
            <p:spPr bwMode="auto">
              <a:xfrm>
                <a:off x="55" y="10"/>
                <a:ext cx="988" cy="246"/>
              </a:xfrm>
              <a:prstGeom prst="wedgeRoundRectCallout">
                <a:avLst>
                  <a:gd name="adj1" fmla="val -70042"/>
                  <a:gd name="adj2" fmla="val 145528"/>
                  <a:gd name="adj3" fmla="val 16667"/>
                </a:avLst>
              </a:prstGeom>
              <a:solidFill>
                <a:srgbClr val="FFFF99"/>
              </a:solidFill>
              <a:ln w="12700">
                <a:solidFill>
                  <a:schemeClr val="tx1"/>
                </a:solidFill>
                <a:miter lim="800000"/>
                <a:headEnd/>
                <a:tailEnd/>
              </a:ln>
            </p:spPr>
            <p:txBody>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gn="ctr">
                  <a:buFont typeface="Arial" charset="0"/>
                  <a:buNone/>
                </a:pPr>
                <a:endParaRPr lang="zh-CN" altLang="en-US" sz="2000">
                  <a:solidFill>
                    <a:srgbClr val="333399"/>
                  </a:solidFill>
                  <a:ea typeface="黑体" pitchFamily="49" charset="-122"/>
                </a:endParaRPr>
              </a:p>
            </p:txBody>
          </p:sp>
          <p:sp>
            <p:nvSpPr>
              <p:cNvPr id="31811" name="Text Box 32"/>
              <p:cNvSpPr txBox="1">
                <a:spLocks noChangeArrowheads="1"/>
              </p:cNvSpPr>
              <p:nvPr/>
            </p:nvSpPr>
            <p:spPr bwMode="auto">
              <a:xfrm>
                <a:off x="0" y="0"/>
                <a:ext cx="100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  B </a:t>
                </a:r>
                <a:r>
                  <a:rPr lang="zh-CN" altLang="en-US" sz="2000">
                    <a:solidFill>
                      <a:srgbClr val="333399"/>
                    </a:solidFill>
                    <a:ea typeface="黑体" pitchFamily="49" charset="-122"/>
                  </a:rPr>
                  <a:t>发送数据</a:t>
                </a:r>
              </a:p>
            </p:txBody>
          </p:sp>
        </p:grpSp>
      </p:grpSp>
      <p:grpSp>
        <p:nvGrpSpPr>
          <p:cNvPr id="31764" name="Group 33"/>
          <p:cNvGrpSpPr>
            <a:grpSpLocks/>
          </p:cNvGrpSpPr>
          <p:nvPr/>
        </p:nvGrpSpPr>
        <p:grpSpPr bwMode="auto">
          <a:xfrm>
            <a:off x="4067178" y="1029892"/>
            <a:ext cx="3732214" cy="846534"/>
            <a:chOff x="0" y="0"/>
            <a:chExt cx="2351" cy="711"/>
          </a:xfrm>
        </p:grpSpPr>
        <p:grpSp>
          <p:nvGrpSpPr>
            <p:cNvPr id="31803" name="Group 34"/>
            <p:cNvGrpSpPr>
              <a:grpSpLocks/>
            </p:cNvGrpSpPr>
            <p:nvPr/>
          </p:nvGrpSpPr>
          <p:grpSpPr bwMode="auto">
            <a:xfrm>
              <a:off x="0" y="375"/>
              <a:ext cx="1546" cy="336"/>
              <a:chOff x="0" y="0"/>
              <a:chExt cx="1546" cy="336"/>
            </a:xfrm>
          </p:grpSpPr>
          <p:sp>
            <p:nvSpPr>
              <p:cNvPr id="31806" name="AutoShape 35"/>
              <p:cNvSpPr>
                <a:spLocks noChangeArrowheads="1"/>
              </p:cNvSpPr>
              <p:nvPr/>
            </p:nvSpPr>
            <p:spPr bwMode="auto">
              <a:xfrm>
                <a:off x="0" y="13"/>
                <a:ext cx="1407" cy="246"/>
              </a:xfrm>
              <a:prstGeom prst="wedgeRoundRectCallout">
                <a:avLst>
                  <a:gd name="adj1" fmla="val 61231"/>
                  <a:gd name="adj2" fmla="val -165449"/>
                  <a:gd name="adj3" fmla="val 16667"/>
                </a:avLst>
              </a:prstGeom>
              <a:solidFill>
                <a:srgbClr val="FFFF99"/>
              </a:solidFill>
              <a:ln w="12700">
                <a:solidFill>
                  <a:schemeClr val="tx1"/>
                </a:solidFill>
                <a:miter lim="800000"/>
                <a:headEnd/>
                <a:tailEnd/>
              </a:ln>
            </p:spPr>
            <p:txBody>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gn="ctr">
                  <a:buFont typeface="Arial" charset="0"/>
                  <a:buNone/>
                </a:pPr>
                <a:endParaRPr lang="zh-CN" altLang="en-US" sz="2000">
                  <a:solidFill>
                    <a:srgbClr val="333399"/>
                  </a:solidFill>
                  <a:ea typeface="黑体" pitchFamily="49" charset="-122"/>
                </a:endParaRPr>
              </a:p>
            </p:txBody>
          </p:sp>
          <p:sp>
            <p:nvSpPr>
              <p:cNvPr id="31807" name="Text Box 36"/>
              <p:cNvSpPr txBox="1">
                <a:spLocks noChangeArrowheads="1"/>
              </p:cNvSpPr>
              <p:nvPr/>
            </p:nvSpPr>
            <p:spPr bwMode="auto">
              <a:xfrm>
                <a:off x="0" y="0"/>
                <a:ext cx="154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B </a:t>
                </a:r>
                <a:r>
                  <a:rPr lang="zh-CN" altLang="en-US" sz="2000">
                    <a:solidFill>
                      <a:srgbClr val="333399"/>
                    </a:solidFill>
                    <a:ea typeface="黑体" pitchFamily="49" charset="-122"/>
                  </a:rPr>
                  <a:t>检测到发生碰撞</a:t>
                </a:r>
              </a:p>
            </p:txBody>
          </p:sp>
        </p:grpSp>
        <p:sp>
          <p:nvSpPr>
            <p:cNvPr id="31804" name="Line 37"/>
            <p:cNvSpPr>
              <a:spLocks noChangeShapeType="1"/>
            </p:cNvSpPr>
            <p:nvPr/>
          </p:nvSpPr>
          <p:spPr bwMode="auto">
            <a:xfrm flipH="1">
              <a:off x="1605" y="99"/>
              <a:ext cx="261"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1805" name="Text Box 38"/>
            <p:cNvSpPr txBox="1">
              <a:spLocks noChangeArrowheads="1"/>
            </p:cNvSpPr>
            <p:nvPr/>
          </p:nvSpPr>
          <p:spPr bwMode="auto">
            <a:xfrm>
              <a:off x="1848" y="0"/>
              <a:ext cx="503"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i="1">
                  <a:solidFill>
                    <a:srgbClr val="333399"/>
                  </a:solidFill>
                  <a:ea typeface="黑体" pitchFamily="49" charset="-122"/>
                </a:rPr>
                <a:t>  t</a:t>
              </a:r>
              <a:r>
                <a:rPr lang="en-US" altLang="zh-CN" sz="2000">
                  <a:solidFill>
                    <a:srgbClr val="333399"/>
                  </a:solidFill>
                  <a:ea typeface="黑体" pitchFamily="49" charset="-122"/>
                </a:rPr>
                <a:t> = </a:t>
              </a:r>
              <a:r>
                <a:rPr lang="en-US" altLang="zh-CN" sz="2000">
                  <a:solidFill>
                    <a:srgbClr val="333399"/>
                  </a:solidFill>
                  <a:latin typeface="Tahoma" pitchFamily="34" charset="0"/>
                  <a:sym typeface="Symbol" pitchFamily="18" charset="2"/>
                </a:rPr>
                <a:t></a:t>
              </a:r>
            </a:p>
          </p:txBody>
        </p:sp>
      </p:grpSp>
      <p:sp>
        <p:nvSpPr>
          <p:cNvPr id="77863" name="Rectangle 39"/>
          <p:cNvSpPr>
            <a:spLocks noChangeArrowheads="1"/>
          </p:cNvSpPr>
          <p:nvPr/>
        </p:nvSpPr>
        <p:spPr bwMode="auto">
          <a:xfrm>
            <a:off x="1692275" y="3273032"/>
            <a:ext cx="400050" cy="378619"/>
          </a:xfrm>
          <a:prstGeom prst="rect">
            <a:avLst/>
          </a:prstGeom>
          <a:solidFill>
            <a:srgbClr val="FFFF99"/>
          </a:solidFill>
          <a:ln w="12700">
            <a:solidFill>
              <a:schemeClr val="tx1"/>
            </a:solidFill>
            <a:miter lim="800000"/>
            <a:headEnd/>
            <a:tailEnd/>
          </a:ln>
        </p:spPr>
        <p:txBody>
          <a:bodyPr wrap="none" lIns="91434" tIns="45717" rIns="91434" bIns="45717" anchor="ct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gn="ctr">
              <a:buFont typeface="Arial" charset="0"/>
              <a:buNone/>
            </a:pPr>
            <a:r>
              <a:rPr lang="en-US" altLang="zh-CN" sz="2000">
                <a:solidFill>
                  <a:srgbClr val="333399"/>
                </a:solidFill>
                <a:ea typeface="黑体" pitchFamily="49" charset="-122"/>
              </a:rPr>
              <a:t>A</a:t>
            </a:r>
          </a:p>
        </p:txBody>
      </p:sp>
      <p:sp>
        <p:nvSpPr>
          <p:cNvPr id="77864" name="Rectangle 40"/>
          <p:cNvSpPr>
            <a:spLocks noChangeArrowheads="1"/>
          </p:cNvSpPr>
          <p:nvPr/>
        </p:nvSpPr>
        <p:spPr bwMode="auto">
          <a:xfrm>
            <a:off x="6403975" y="3856435"/>
            <a:ext cx="400050" cy="376238"/>
          </a:xfrm>
          <a:prstGeom prst="rect">
            <a:avLst/>
          </a:prstGeom>
          <a:solidFill>
            <a:srgbClr val="FFFF99"/>
          </a:solidFill>
          <a:ln w="12700">
            <a:solidFill>
              <a:schemeClr val="tx1"/>
            </a:solidFill>
            <a:miter lim="800000"/>
            <a:headEnd/>
            <a:tailEnd/>
          </a:ln>
        </p:spPr>
        <p:txBody>
          <a:bodyPr wrap="none" lIns="91434" tIns="45717" rIns="91434" bIns="45717" anchor="ct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gn="ctr">
              <a:buFont typeface="Arial" charset="0"/>
              <a:buNone/>
            </a:pPr>
            <a:r>
              <a:rPr lang="en-US" altLang="zh-CN" sz="2000">
                <a:solidFill>
                  <a:srgbClr val="333399"/>
                </a:solidFill>
                <a:ea typeface="黑体" pitchFamily="49" charset="-122"/>
              </a:rPr>
              <a:t>B</a:t>
            </a:r>
          </a:p>
        </p:txBody>
      </p:sp>
      <p:grpSp>
        <p:nvGrpSpPr>
          <p:cNvPr id="77865" name="Group 41"/>
          <p:cNvGrpSpPr>
            <a:grpSpLocks/>
          </p:cNvGrpSpPr>
          <p:nvPr/>
        </p:nvGrpSpPr>
        <p:grpSpPr bwMode="auto">
          <a:xfrm>
            <a:off x="2092329" y="3327799"/>
            <a:ext cx="4100513" cy="107156"/>
            <a:chOff x="0" y="0"/>
            <a:chExt cx="2583" cy="90"/>
          </a:xfrm>
        </p:grpSpPr>
        <p:sp>
          <p:nvSpPr>
            <p:cNvPr id="31801" name="Rectangle 42"/>
            <p:cNvSpPr>
              <a:spLocks noChangeArrowheads="1"/>
            </p:cNvSpPr>
            <p:nvPr/>
          </p:nvSpPr>
          <p:spPr bwMode="auto">
            <a:xfrm>
              <a:off x="0" y="0"/>
              <a:ext cx="2462" cy="90"/>
            </a:xfrm>
            <a:prstGeom prst="rect">
              <a:avLst/>
            </a:prstGeom>
            <a:solidFill>
              <a:schemeClr val="accent1"/>
            </a:solidFill>
            <a:ln w="1270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31802" name="Line 43"/>
            <p:cNvSpPr>
              <a:spLocks noChangeShapeType="1"/>
            </p:cNvSpPr>
            <p:nvPr/>
          </p:nvSpPr>
          <p:spPr bwMode="auto">
            <a:xfrm>
              <a:off x="2462" y="46"/>
              <a:ext cx="121" cy="0"/>
            </a:xfrm>
            <a:prstGeom prst="line">
              <a:avLst/>
            </a:prstGeom>
            <a:noFill/>
            <a:ln w="12700">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77868" name="Group 44"/>
          <p:cNvGrpSpPr>
            <a:grpSpLocks/>
          </p:cNvGrpSpPr>
          <p:nvPr/>
        </p:nvGrpSpPr>
        <p:grpSpPr bwMode="auto">
          <a:xfrm>
            <a:off x="5810250" y="3488533"/>
            <a:ext cx="636588" cy="109538"/>
            <a:chOff x="0" y="0"/>
            <a:chExt cx="401" cy="92"/>
          </a:xfrm>
        </p:grpSpPr>
        <p:sp>
          <p:nvSpPr>
            <p:cNvPr id="31799" name="Rectangle 45"/>
            <p:cNvSpPr>
              <a:spLocks noChangeArrowheads="1"/>
            </p:cNvSpPr>
            <p:nvPr/>
          </p:nvSpPr>
          <p:spPr bwMode="auto">
            <a:xfrm>
              <a:off x="120" y="0"/>
              <a:ext cx="281" cy="92"/>
            </a:xfrm>
            <a:prstGeom prst="rect">
              <a:avLst/>
            </a:prstGeom>
            <a:solidFill>
              <a:srgbClr val="996600"/>
            </a:solidFill>
            <a:ln w="1270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31800" name="Line 46"/>
            <p:cNvSpPr>
              <a:spLocks noChangeShapeType="1"/>
            </p:cNvSpPr>
            <p:nvPr/>
          </p:nvSpPr>
          <p:spPr bwMode="auto">
            <a:xfrm flipH="1">
              <a:off x="0" y="46"/>
              <a:ext cx="120" cy="0"/>
            </a:xfrm>
            <a:prstGeom prst="line">
              <a:avLst/>
            </a:prstGeom>
            <a:noFill/>
            <a:ln w="12700">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sp>
        <p:nvSpPr>
          <p:cNvPr id="77871" name="Line 47"/>
          <p:cNvSpPr>
            <a:spLocks noChangeShapeType="1"/>
          </p:cNvSpPr>
          <p:nvPr/>
        </p:nvSpPr>
        <p:spPr bwMode="auto">
          <a:xfrm>
            <a:off x="6345238" y="3963591"/>
            <a:ext cx="190500" cy="0"/>
          </a:xfrm>
          <a:prstGeom prst="line">
            <a:avLst/>
          </a:prstGeom>
          <a:noFill/>
          <a:ln w="12700">
            <a:solidFill>
              <a:srgbClr val="333399"/>
            </a:solidFill>
            <a:round/>
            <a:headEnd/>
            <a:tailEnd type="triangle" w="sm" len="me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grpSp>
        <p:nvGrpSpPr>
          <p:cNvPr id="77872" name="Group 48"/>
          <p:cNvGrpSpPr>
            <a:grpSpLocks/>
          </p:cNvGrpSpPr>
          <p:nvPr/>
        </p:nvGrpSpPr>
        <p:grpSpPr bwMode="auto">
          <a:xfrm>
            <a:off x="1692277" y="4427937"/>
            <a:ext cx="5111750" cy="377428"/>
            <a:chOff x="0" y="0"/>
            <a:chExt cx="3220" cy="317"/>
          </a:xfrm>
        </p:grpSpPr>
        <p:sp>
          <p:nvSpPr>
            <p:cNvPr id="31794" name="Rectangle 49"/>
            <p:cNvSpPr>
              <a:spLocks noChangeArrowheads="1"/>
            </p:cNvSpPr>
            <p:nvPr/>
          </p:nvSpPr>
          <p:spPr bwMode="auto">
            <a:xfrm>
              <a:off x="232" y="181"/>
              <a:ext cx="720" cy="92"/>
            </a:xfrm>
            <a:prstGeom prst="rect">
              <a:avLst/>
            </a:prstGeom>
            <a:solidFill>
              <a:srgbClr val="996600"/>
            </a:solidFill>
            <a:ln w="1270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31795" name="Rectangle 50"/>
            <p:cNvSpPr>
              <a:spLocks noChangeArrowheads="1"/>
            </p:cNvSpPr>
            <p:nvPr/>
          </p:nvSpPr>
          <p:spPr bwMode="auto">
            <a:xfrm>
              <a:off x="232" y="46"/>
              <a:ext cx="2763" cy="90"/>
            </a:xfrm>
            <a:prstGeom prst="rect">
              <a:avLst/>
            </a:prstGeom>
            <a:solidFill>
              <a:schemeClr val="accent1"/>
            </a:solidFill>
            <a:ln w="1270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31796" name="Rectangle 51"/>
            <p:cNvSpPr>
              <a:spLocks noChangeArrowheads="1"/>
            </p:cNvSpPr>
            <p:nvPr/>
          </p:nvSpPr>
          <p:spPr bwMode="auto">
            <a:xfrm>
              <a:off x="0" y="0"/>
              <a:ext cx="252" cy="317"/>
            </a:xfrm>
            <a:prstGeom prst="rect">
              <a:avLst/>
            </a:prstGeom>
            <a:solidFill>
              <a:srgbClr val="FFFF99"/>
            </a:solidFill>
            <a:ln w="12700">
              <a:solidFill>
                <a:schemeClr val="tx1"/>
              </a:solidFill>
              <a:miter lim="800000"/>
              <a:headEnd/>
              <a:tailEnd/>
            </a:ln>
          </p:spPr>
          <p:txBody>
            <a:bodyPr wrap="none" anchor="ct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gn="ctr">
                <a:buFont typeface="Arial" charset="0"/>
                <a:buNone/>
              </a:pPr>
              <a:r>
                <a:rPr lang="en-US" altLang="zh-CN" sz="2000">
                  <a:solidFill>
                    <a:srgbClr val="333399"/>
                  </a:solidFill>
                  <a:ea typeface="黑体" pitchFamily="49" charset="-122"/>
                </a:rPr>
                <a:t>A</a:t>
              </a:r>
            </a:p>
          </p:txBody>
        </p:sp>
        <p:sp>
          <p:nvSpPr>
            <p:cNvPr id="31797" name="Rectangle 52"/>
            <p:cNvSpPr>
              <a:spLocks noChangeArrowheads="1"/>
            </p:cNvSpPr>
            <p:nvPr/>
          </p:nvSpPr>
          <p:spPr bwMode="auto">
            <a:xfrm>
              <a:off x="2968" y="0"/>
              <a:ext cx="252" cy="317"/>
            </a:xfrm>
            <a:prstGeom prst="rect">
              <a:avLst/>
            </a:prstGeom>
            <a:solidFill>
              <a:srgbClr val="FFFF99"/>
            </a:solidFill>
            <a:ln w="12700">
              <a:solidFill>
                <a:schemeClr val="tx1"/>
              </a:solidFill>
              <a:miter lim="800000"/>
              <a:headEnd/>
              <a:tailEnd/>
            </a:ln>
          </p:spPr>
          <p:txBody>
            <a:bodyPr wrap="none" anchor="ct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gn="ctr">
                <a:buFont typeface="Arial" charset="0"/>
                <a:buNone/>
              </a:pPr>
              <a:r>
                <a:rPr lang="en-US" altLang="zh-CN" sz="2000">
                  <a:solidFill>
                    <a:srgbClr val="333399"/>
                  </a:solidFill>
                  <a:ea typeface="黑体" pitchFamily="49" charset="-122"/>
                </a:rPr>
                <a:t>B</a:t>
              </a:r>
            </a:p>
          </p:txBody>
        </p:sp>
        <p:sp>
          <p:nvSpPr>
            <p:cNvPr id="31798" name="Line 53"/>
            <p:cNvSpPr>
              <a:spLocks noChangeShapeType="1"/>
            </p:cNvSpPr>
            <p:nvPr/>
          </p:nvSpPr>
          <p:spPr bwMode="auto">
            <a:xfrm flipH="1">
              <a:off x="151" y="227"/>
              <a:ext cx="120" cy="0"/>
            </a:xfrm>
            <a:prstGeom prst="line">
              <a:avLst/>
            </a:prstGeom>
            <a:noFill/>
            <a:ln w="12700">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sp>
        <p:nvSpPr>
          <p:cNvPr id="77878" name="Rectangle 54"/>
          <p:cNvSpPr>
            <a:spLocks noChangeArrowheads="1"/>
          </p:cNvSpPr>
          <p:nvPr/>
        </p:nvSpPr>
        <p:spPr bwMode="auto">
          <a:xfrm>
            <a:off x="6319839" y="2863453"/>
            <a:ext cx="127000" cy="109538"/>
          </a:xfrm>
          <a:prstGeom prst="rect">
            <a:avLst/>
          </a:prstGeom>
          <a:solidFill>
            <a:srgbClr val="996600"/>
          </a:solidFill>
          <a:ln w="12700">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77879" name="Rectangle 55"/>
          <p:cNvSpPr>
            <a:spLocks noChangeArrowheads="1"/>
          </p:cNvSpPr>
          <p:nvPr/>
        </p:nvSpPr>
        <p:spPr bwMode="auto">
          <a:xfrm>
            <a:off x="2092328" y="2701530"/>
            <a:ext cx="3400425" cy="108347"/>
          </a:xfrm>
          <a:prstGeom prst="rect">
            <a:avLst/>
          </a:prstGeom>
          <a:solidFill>
            <a:schemeClr val="accent1"/>
          </a:solidFill>
          <a:ln w="12700">
            <a:solidFill>
              <a:srgbClr val="333399"/>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77880" name="Rectangle 56"/>
          <p:cNvSpPr>
            <a:spLocks noChangeArrowheads="1"/>
          </p:cNvSpPr>
          <p:nvPr/>
        </p:nvSpPr>
        <p:spPr bwMode="auto">
          <a:xfrm>
            <a:off x="1692275" y="2647953"/>
            <a:ext cx="400050" cy="378619"/>
          </a:xfrm>
          <a:prstGeom prst="rect">
            <a:avLst/>
          </a:prstGeom>
          <a:solidFill>
            <a:srgbClr val="FFFF99"/>
          </a:solidFill>
          <a:ln w="12700">
            <a:solidFill>
              <a:schemeClr val="tx1"/>
            </a:solidFill>
            <a:miter lim="800000"/>
            <a:headEnd/>
            <a:tailEnd/>
          </a:ln>
        </p:spPr>
        <p:txBody>
          <a:bodyPr wrap="none" lIns="91434" tIns="45717" rIns="91434" bIns="45717" anchor="ct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gn="ctr">
              <a:buFont typeface="Arial" charset="0"/>
              <a:buNone/>
            </a:pPr>
            <a:r>
              <a:rPr lang="en-US" altLang="zh-CN" sz="2000">
                <a:solidFill>
                  <a:srgbClr val="333399"/>
                </a:solidFill>
                <a:ea typeface="黑体" pitchFamily="49" charset="-122"/>
              </a:rPr>
              <a:t>A</a:t>
            </a:r>
          </a:p>
        </p:txBody>
      </p:sp>
      <p:sp>
        <p:nvSpPr>
          <p:cNvPr id="77881" name="Rectangle 57"/>
          <p:cNvSpPr>
            <a:spLocks noChangeArrowheads="1"/>
          </p:cNvSpPr>
          <p:nvPr/>
        </p:nvSpPr>
        <p:spPr bwMode="auto">
          <a:xfrm>
            <a:off x="6403975" y="2647953"/>
            <a:ext cx="400050" cy="378619"/>
          </a:xfrm>
          <a:prstGeom prst="rect">
            <a:avLst/>
          </a:prstGeom>
          <a:solidFill>
            <a:srgbClr val="FFFF99"/>
          </a:solidFill>
          <a:ln w="12700">
            <a:solidFill>
              <a:schemeClr val="tx1"/>
            </a:solidFill>
            <a:miter lim="800000"/>
            <a:headEnd/>
            <a:tailEnd/>
          </a:ln>
        </p:spPr>
        <p:txBody>
          <a:bodyPr wrap="none" lIns="91434" tIns="45717" rIns="91434" bIns="45717" anchor="ct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gn="ctr">
              <a:buFont typeface="Arial" charset="0"/>
              <a:buNone/>
            </a:pPr>
            <a:r>
              <a:rPr lang="en-US" altLang="zh-CN" sz="2000">
                <a:solidFill>
                  <a:srgbClr val="333399"/>
                </a:solidFill>
                <a:ea typeface="黑体" pitchFamily="49" charset="-122"/>
              </a:rPr>
              <a:t>B</a:t>
            </a:r>
          </a:p>
        </p:txBody>
      </p:sp>
      <p:sp>
        <p:nvSpPr>
          <p:cNvPr id="77882" name="Line 58"/>
          <p:cNvSpPr>
            <a:spLocks noChangeShapeType="1"/>
          </p:cNvSpPr>
          <p:nvPr/>
        </p:nvSpPr>
        <p:spPr bwMode="auto">
          <a:xfrm>
            <a:off x="5492750" y="2756297"/>
            <a:ext cx="190500" cy="0"/>
          </a:xfrm>
          <a:prstGeom prst="line">
            <a:avLst/>
          </a:prstGeom>
          <a:noFill/>
          <a:ln w="12700">
            <a:solidFill>
              <a:srgbClr val="333399"/>
            </a:solidFill>
            <a:round/>
            <a:headEnd/>
            <a:tailEnd type="triangle" w="sm" len="me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77883" name="Line 59"/>
          <p:cNvSpPr>
            <a:spLocks noChangeShapeType="1"/>
          </p:cNvSpPr>
          <p:nvPr/>
        </p:nvSpPr>
        <p:spPr bwMode="auto">
          <a:xfrm flipH="1">
            <a:off x="6129338" y="2917031"/>
            <a:ext cx="190500" cy="0"/>
          </a:xfrm>
          <a:prstGeom prst="line">
            <a:avLst/>
          </a:prstGeom>
          <a:noFill/>
          <a:ln w="12700">
            <a:solidFill>
              <a:srgbClr val="333399"/>
            </a:solidFill>
            <a:round/>
            <a:headEnd/>
            <a:tailEnd type="triangle" w="sm" len="me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77884" name="Text Box 60"/>
          <p:cNvSpPr txBox="1">
            <a:spLocks noChangeArrowheads="1"/>
          </p:cNvSpPr>
          <p:nvPr/>
        </p:nvSpPr>
        <p:spPr bwMode="auto">
          <a:xfrm>
            <a:off x="294177" y="1781178"/>
            <a:ext cx="1324589" cy="1260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gn="ctr">
              <a:lnSpc>
                <a:spcPct val="90000"/>
              </a:lnSpc>
              <a:buFont typeface="Arial" charset="0"/>
              <a:buNone/>
            </a:pPr>
            <a:r>
              <a:rPr lang="en-US" altLang="zh-CN" sz="2000" i="1">
                <a:solidFill>
                  <a:srgbClr val="333399"/>
                </a:solidFill>
                <a:ea typeface="黑体" pitchFamily="49" charset="-122"/>
              </a:rPr>
              <a:t> t</a:t>
            </a:r>
            <a:r>
              <a:rPr lang="en-US" altLang="zh-CN" sz="2000">
                <a:solidFill>
                  <a:srgbClr val="333399"/>
                </a:solidFill>
                <a:ea typeface="黑体" pitchFamily="49" charset="-122"/>
              </a:rPr>
              <a:t> = 0</a:t>
            </a:r>
            <a:endParaRPr lang="en-US" altLang="zh-CN" sz="2000" baseline="30000">
              <a:solidFill>
                <a:srgbClr val="333399"/>
              </a:solidFill>
              <a:ea typeface="黑体" pitchFamily="49" charset="-122"/>
            </a:endParaRPr>
          </a:p>
          <a:p>
            <a:pPr algn="ctr">
              <a:lnSpc>
                <a:spcPct val="95000"/>
              </a:lnSpc>
              <a:buFont typeface="Arial" charset="0"/>
              <a:buNone/>
            </a:pPr>
            <a:r>
              <a:rPr lang="en-US" altLang="zh-CN" sz="2000">
                <a:solidFill>
                  <a:srgbClr val="333399"/>
                </a:solidFill>
                <a:ea typeface="黑体" pitchFamily="49" charset="-122"/>
              </a:rPr>
              <a:t>  A </a:t>
            </a:r>
            <a:r>
              <a:rPr lang="zh-CN" altLang="en-US" sz="2000">
                <a:solidFill>
                  <a:srgbClr val="333399"/>
                </a:solidFill>
                <a:ea typeface="黑体" pitchFamily="49" charset="-122"/>
              </a:rPr>
              <a:t>检测到</a:t>
            </a:r>
          </a:p>
          <a:p>
            <a:pPr algn="ctr">
              <a:lnSpc>
                <a:spcPct val="95000"/>
              </a:lnSpc>
              <a:buFont typeface="Arial" charset="0"/>
              <a:buNone/>
            </a:pPr>
            <a:r>
              <a:rPr lang="zh-CN" altLang="en-US" sz="2000">
                <a:solidFill>
                  <a:srgbClr val="333399"/>
                </a:solidFill>
                <a:ea typeface="黑体" pitchFamily="49" charset="-122"/>
              </a:rPr>
              <a:t>信道空闲</a:t>
            </a:r>
          </a:p>
          <a:p>
            <a:pPr algn="ctr">
              <a:lnSpc>
                <a:spcPct val="95000"/>
              </a:lnSpc>
              <a:buFont typeface="Arial" charset="0"/>
              <a:buNone/>
            </a:pPr>
            <a:r>
              <a:rPr lang="zh-CN" altLang="en-US" sz="2000">
                <a:solidFill>
                  <a:srgbClr val="333399"/>
                </a:solidFill>
                <a:ea typeface="黑体" pitchFamily="49" charset="-122"/>
              </a:rPr>
              <a:t>发送数据</a:t>
            </a:r>
          </a:p>
        </p:txBody>
      </p:sp>
      <p:grpSp>
        <p:nvGrpSpPr>
          <p:cNvPr id="77885" name="Group 61"/>
          <p:cNvGrpSpPr>
            <a:grpSpLocks/>
          </p:cNvGrpSpPr>
          <p:nvPr/>
        </p:nvGrpSpPr>
        <p:grpSpPr bwMode="auto">
          <a:xfrm>
            <a:off x="1995492" y="2106217"/>
            <a:ext cx="446087" cy="107156"/>
            <a:chOff x="0" y="0"/>
            <a:chExt cx="336" cy="96"/>
          </a:xfrm>
        </p:grpSpPr>
        <p:sp>
          <p:nvSpPr>
            <p:cNvPr id="31792" name="Rectangle 62"/>
            <p:cNvSpPr>
              <a:spLocks noChangeArrowheads="1"/>
            </p:cNvSpPr>
            <p:nvPr/>
          </p:nvSpPr>
          <p:spPr bwMode="auto">
            <a:xfrm>
              <a:off x="0" y="0"/>
              <a:ext cx="192" cy="96"/>
            </a:xfrm>
            <a:prstGeom prst="rect">
              <a:avLst/>
            </a:prstGeom>
            <a:solidFill>
              <a:schemeClr val="accent1"/>
            </a:solidFill>
            <a:ln w="1270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31793" name="Line 63"/>
            <p:cNvSpPr>
              <a:spLocks noChangeShapeType="1"/>
            </p:cNvSpPr>
            <p:nvPr/>
          </p:nvSpPr>
          <p:spPr bwMode="auto">
            <a:xfrm>
              <a:off x="192" y="54"/>
              <a:ext cx="144" cy="0"/>
            </a:xfrm>
            <a:prstGeom prst="line">
              <a:avLst/>
            </a:prstGeom>
            <a:noFill/>
            <a:ln w="1270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sp>
        <p:nvSpPr>
          <p:cNvPr id="77888" name="Rectangle 64"/>
          <p:cNvSpPr>
            <a:spLocks noChangeArrowheads="1"/>
          </p:cNvSpPr>
          <p:nvPr/>
        </p:nvSpPr>
        <p:spPr bwMode="auto">
          <a:xfrm>
            <a:off x="1692275" y="2052640"/>
            <a:ext cx="400050" cy="377429"/>
          </a:xfrm>
          <a:prstGeom prst="rect">
            <a:avLst/>
          </a:prstGeom>
          <a:solidFill>
            <a:srgbClr val="FFFF99"/>
          </a:solidFill>
          <a:ln w="12700">
            <a:solidFill>
              <a:schemeClr val="tx1"/>
            </a:solidFill>
            <a:miter lim="800000"/>
            <a:headEnd/>
            <a:tailEnd/>
          </a:ln>
        </p:spPr>
        <p:txBody>
          <a:bodyPr wrap="none" lIns="91434" tIns="45717" rIns="91434" bIns="45717" anchor="ct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gn="ctr">
              <a:buFont typeface="Arial" charset="0"/>
              <a:buNone/>
            </a:pPr>
            <a:r>
              <a:rPr lang="en-US" altLang="zh-CN" sz="2000">
                <a:solidFill>
                  <a:srgbClr val="333399"/>
                </a:solidFill>
                <a:ea typeface="黑体" pitchFamily="49" charset="-122"/>
              </a:rPr>
              <a:t>A</a:t>
            </a:r>
          </a:p>
        </p:txBody>
      </p:sp>
      <p:sp>
        <p:nvSpPr>
          <p:cNvPr id="77889" name="Rectangle 65"/>
          <p:cNvSpPr>
            <a:spLocks noChangeArrowheads="1"/>
          </p:cNvSpPr>
          <p:nvPr/>
        </p:nvSpPr>
        <p:spPr bwMode="auto">
          <a:xfrm>
            <a:off x="6403975" y="2052640"/>
            <a:ext cx="400050" cy="377429"/>
          </a:xfrm>
          <a:prstGeom prst="rect">
            <a:avLst/>
          </a:prstGeom>
          <a:solidFill>
            <a:srgbClr val="FFFF99"/>
          </a:solidFill>
          <a:ln w="12700">
            <a:solidFill>
              <a:schemeClr val="tx1"/>
            </a:solidFill>
            <a:miter lim="800000"/>
            <a:headEnd/>
            <a:tailEnd/>
          </a:ln>
        </p:spPr>
        <p:txBody>
          <a:bodyPr wrap="none" lIns="91434" tIns="45717" rIns="91434" bIns="45717" anchor="ct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gn="ctr">
              <a:buFont typeface="Arial" charset="0"/>
              <a:buNone/>
            </a:pPr>
            <a:r>
              <a:rPr lang="en-US" altLang="zh-CN" sz="2000">
                <a:solidFill>
                  <a:srgbClr val="333399"/>
                </a:solidFill>
                <a:ea typeface="黑体" pitchFamily="49" charset="-122"/>
              </a:rPr>
              <a:t>B</a:t>
            </a:r>
          </a:p>
        </p:txBody>
      </p:sp>
      <p:sp>
        <p:nvSpPr>
          <p:cNvPr id="31781" name="Text Box 66"/>
          <p:cNvSpPr txBox="1">
            <a:spLocks noChangeArrowheads="1"/>
          </p:cNvSpPr>
          <p:nvPr/>
        </p:nvSpPr>
        <p:spPr bwMode="auto">
          <a:xfrm>
            <a:off x="779466" y="335757"/>
            <a:ext cx="696821" cy="403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i="1">
                <a:solidFill>
                  <a:srgbClr val="333399"/>
                </a:solidFill>
                <a:ea typeface="黑体" pitchFamily="49" charset="-122"/>
              </a:rPr>
              <a:t>t</a:t>
            </a:r>
            <a:r>
              <a:rPr lang="en-US" altLang="zh-CN" sz="2000">
                <a:solidFill>
                  <a:srgbClr val="333399"/>
                </a:solidFill>
                <a:ea typeface="黑体" pitchFamily="49" charset="-122"/>
              </a:rPr>
              <a:t> = 0</a:t>
            </a:r>
            <a:endParaRPr lang="en-US" altLang="zh-CN" sz="2000" baseline="30000">
              <a:solidFill>
                <a:srgbClr val="333399"/>
              </a:solidFill>
              <a:ea typeface="黑体" pitchFamily="49" charset="-122"/>
            </a:endParaRPr>
          </a:p>
        </p:txBody>
      </p:sp>
      <p:sp>
        <p:nvSpPr>
          <p:cNvPr id="31782" name="Line 67"/>
          <p:cNvSpPr>
            <a:spLocks noChangeShapeType="1"/>
          </p:cNvSpPr>
          <p:nvPr/>
        </p:nvSpPr>
        <p:spPr bwMode="auto">
          <a:xfrm>
            <a:off x="1449390" y="489347"/>
            <a:ext cx="412750"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grpSp>
        <p:nvGrpSpPr>
          <p:cNvPr id="77892" name="Group 68"/>
          <p:cNvGrpSpPr>
            <a:grpSpLocks/>
          </p:cNvGrpSpPr>
          <p:nvPr/>
        </p:nvGrpSpPr>
        <p:grpSpPr bwMode="auto">
          <a:xfrm>
            <a:off x="4500563" y="3690941"/>
            <a:ext cx="4598988" cy="922735"/>
            <a:chOff x="0" y="0"/>
            <a:chExt cx="2897" cy="775"/>
          </a:xfrm>
        </p:grpSpPr>
        <p:sp>
          <p:nvSpPr>
            <p:cNvPr id="31790" name="Text Box 69"/>
            <p:cNvSpPr txBox="1">
              <a:spLocks noChangeArrowheads="1"/>
            </p:cNvSpPr>
            <p:nvPr/>
          </p:nvSpPr>
          <p:spPr bwMode="auto">
            <a:xfrm>
              <a:off x="1497" y="0"/>
              <a:ext cx="1400" cy="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nSpc>
                  <a:spcPct val="90000"/>
                </a:lnSpc>
                <a:buFont typeface="Arial" charset="0"/>
                <a:buNone/>
              </a:pPr>
              <a:r>
                <a:rPr lang="en-US" altLang="zh-CN" sz="2000" i="1">
                  <a:solidFill>
                    <a:srgbClr val="333399"/>
                  </a:solidFill>
                  <a:ea typeface="黑体" pitchFamily="49" charset="-122"/>
                </a:rPr>
                <a:t>t</a:t>
              </a:r>
              <a:r>
                <a:rPr lang="en-US" altLang="zh-CN" sz="2000">
                  <a:solidFill>
                    <a:srgbClr val="333399"/>
                  </a:solidFill>
                  <a:ea typeface="黑体" pitchFamily="49" charset="-122"/>
                </a:rPr>
                <a:t> = </a:t>
              </a:r>
              <a:r>
                <a:rPr lang="en-US" altLang="zh-CN" sz="2000">
                  <a:solidFill>
                    <a:srgbClr val="333399"/>
                  </a:solidFill>
                  <a:latin typeface="Tahoma" pitchFamily="34" charset="0"/>
                  <a:sym typeface="Symbol" pitchFamily="18" charset="2"/>
                </a:rPr>
                <a:t></a:t>
              </a:r>
              <a:endParaRPr lang="en-US" altLang="zh-CN" sz="2000" baseline="30000">
                <a:solidFill>
                  <a:srgbClr val="333399"/>
                </a:solidFill>
                <a:ea typeface="黑体" pitchFamily="49" charset="-122"/>
              </a:endParaRPr>
            </a:p>
            <a:p>
              <a:pPr>
                <a:lnSpc>
                  <a:spcPct val="90000"/>
                </a:lnSpc>
                <a:buFont typeface="Arial" charset="0"/>
                <a:buNone/>
              </a:pPr>
              <a:r>
                <a:rPr lang="en-US" altLang="zh-CN" sz="2000">
                  <a:solidFill>
                    <a:srgbClr val="333399"/>
                  </a:solidFill>
                  <a:ea typeface="黑体" pitchFamily="49" charset="-122"/>
                </a:rPr>
                <a:t>B </a:t>
              </a:r>
              <a:r>
                <a:rPr lang="zh-CN" altLang="en-US" sz="2000">
                  <a:solidFill>
                    <a:srgbClr val="333399"/>
                  </a:solidFill>
                  <a:ea typeface="黑体" pitchFamily="49" charset="-122"/>
                </a:rPr>
                <a:t>检测到发生碰撞</a:t>
              </a:r>
            </a:p>
            <a:p>
              <a:pPr>
                <a:lnSpc>
                  <a:spcPct val="90000"/>
                </a:lnSpc>
                <a:buFont typeface="Arial" charset="0"/>
                <a:buNone/>
              </a:pPr>
              <a:r>
                <a:rPr lang="zh-CN" altLang="en-US" sz="2000">
                  <a:solidFill>
                    <a:srgbClr val="333399"/>
                  </a:solidFill>
                  <a:ea typeface="黑体" pitchFamily="49" charset="-122"/>
                </a:rPr>
                <a:t>停止发送</a:t>
              </a:r>
            </a:p>
          </p:txBody>
        </p:sp>
        <p:sp>
          <p:nvSpPr>
            <p:cNvPr id="31791" name="Text Box 70"/>
            <p:cNvSpPr txBox="1">
              <a:spLocks noChangeArrowheads="1"/>
            </p:cNvSpPr>
            <p:nvPr/>
          </p:nvSpPr>
          <p:spPr bwMode="auto">
            <a:xfrm>
              <a:off x="0" y="239"/>
              <a:ext cx="547"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2000" b="1">
                  <a:solidFill>
                    <a:schemeClr val="hlink"/>
                  </a:solidFill>
                  <a:latin typeface="Tahoma" pitchFamily="34" charset="0"/>
                </a:rPr>
                <a:t>STOP</a:t>
              </a:r>
            </a:p>
          </p:txBody>
        </p:sp>
      </p:grpSp>
      <p:grpSp>
        <p:nvGrpSpPr>
          <p:cNvPr id="77895" name="Group 71"/>
          <p:cNvGrpSpPr>
            <a:grpSpLocks/>
          </p:cNvGrpSpPr>
          <p:nvPr/>
        </p:nvGrpSpPr>
        <p:grpSpPr bwMode="auto">
          <a:xfrm>
            <a:off x="323851" y="4245769"/>
            <a:ext cx="2598741" cy="941784"/>
            <a:chOff x="0" y="0"/>
            <a:chExt cx="1637" cy="791"/>
          </a:xfrm>
        </p:grpSpPr>
        <p:sp>
          <p:nvSpPr>
            <p:cNvPr id="31788" name="Text Box 72"/>
            <p:cNvSpPr txBox="1">
              <a:spLocks noChangeArrowheads="1"/>
            </p:cNvSpPr>
            <p:nvPr/>
          </p:nvSpPr>
          <p:spPr bwMode="auto">
            <a:xfrm>
              <a:off x="0" y="15"/>
              <a:ext cx="763" cy="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nSpc>
                  <a:spcPct val="90000"/>
                </a:lnSpc>
                <a:buFont typeface="Arial" charset="0"/>
                <a:buNone/>
              </a:pPr>
              <a:r>
                <a:rPr lang="en-US" altLang="zh-CN" sz="2000" i="1">
                  <a:solidFill>
                    <a:srgbClr val="333399"/>
                  </a:solidFill>
                  <a:ea typeface="黑体" pitchFamily="49" charset="-122"/>
                </a:rPr>
                <a:t>t</a:t>
              </a:r>
              <a:r>
                <a:rPr lang="en-US" altLang="zh-CN" sz="2000">
                  <a:solidFill>
                    <a:srgbClr val="333399"/>
                  </a:solidFill>
                  <a:ea typeface="黑体" pitchFamily="49" charset="-122"/>
                </a:rPr>
                <a:t> = 2</a:t>
              </a:r>
              <a:r>
                <a:rPr lang="en-US" altLang="zh-CN" sz="2000">
                  <a:solidFill>
                    <a:srgbClr val="333399"/>
                  </a:solidFill>
                  <a:latin typeface="Tahoma" pitchFamily="34" charset="0"/>
                  <a:sym typeface="Symbol" pitchFamily="18" charset="2"/>
                </a:rPr>
                <a:t></a:t>
              </a:r>
              <a:r>
                <a:rPr lang="en-US" altLang="zh-CN" sz="2000">
                  <a:solidFill>
                    <a:srgbClr val="333399"/>
                  </a:solidFill>
                  <a:ea typeface="黑体" pitchFamily="49" charset="-122"/>
                </a:rPr>
                <a:t> </a:t>
              </a:r>
              <a:r>
                <a:rPr lang="en-US" altLang="zh-CN" sz="2000">
                  <a:solidFill>
                    <a:srgbClr val="333399"/>
                  </a:solidFill>
                  <a:ea typeface="黑体" pitchFamily="49" charset="-122"/>
                  <a:sym typeface="Symbol" pitchFamily="18" charset="2"/>
                </a:rPr>
                <a:t> </a:t>
              </a:r>
              <a:endParaRPr lang="en-US" altLang="zh-CN" sz="2000" baseline="30000">
                <a:solidFill>
                  <a:srgbClr val="333399"/>
                </a:solidFill>
                <a:ea typeface="黑体" pitchFamily="49" charset="-122"/>
              </a:endParaRPr>
            </a:p>
            <a:p>
              <a:pPr>
                <a:lnSpc>
                  <a:spcPct val="90000"/>
                </a:lnSpc>
                <a:buFont typeface="Arial" charset="0"/>
                <a:buNone/>
              </a:pPr>
              <a:r>
                <a:rPr lang="en-US" altLang="zh-CN" sz="2000">
                  <a:solidFill>
                    <a:srgbClr val="333399"/>
                  </a:solidFill>
                  <a:ea typeface="黑体" pitchFamily="49" charset="-122"/>
                </a:rPr>
                <a:t>A </a:t>
              </a:r>
              <a:r>
                <a:rPr lang="zh-CN" altLang="en-US" sz="2000">
                  <a:solidFill>
                    <a:srgbClr val="333399"/>
                  </a:solidFill>
                  <a:ea typeface="黑体" pitchFamily="49" charset="-122"/>
                </a:rPr>
                <a:t>检测到</a:t>
              </a:r>
            </a:p>
            <a:p>
              <a:pPr>
                <a:lnSpc>
                  <a:spcPct val="90000"/>
                </a:lnSpc>
                <a:buFont typeface="Arial" charset="0"/>
                <a:buNone/>
              </a:pPr>
              <a:r>
                <a:rPr lang="zh-CN" altLang="en-US" sz="2000">
                  <a:solidFill>
                    <a:srgbClr val="333399"/>
                  </a:solidFill>
                  <a:ea typeface="黑体" pitchFamily="49" charset="-122"/>
                </a:rPr>
                <a:t>发生碰撞</a:t>
              </a:r>
            </a:p>
          </p:txBody>
        </p:sp>
        <p:sp>
          <p:nvSpPr>
            <p:cNvPr id="31789" name="Text Box 73"/>
            <p:cNvSpPr txBox="1">
              <a:spLocks noChangeArrowheads="1"/>
            </p:cNvSpPr>
            <p:nvPr/>
          </p:nvSpPr>
          <p:spPr bwMode="auto">
            <a:xfrm>
              <a:off x="1090" y="0"/>
              <a:ext cx="547"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2000" b="1">
                  <a:solidFill>
                    <a:schemeClr val="hlink"/>
                  </a:solidFill>
                  <a:latin typeface="Tahoma" pitchFamily="34" charset="0"/>
                </a:rPr>
                <a:t>STOP</a:t>
              </a:r>
            </a:p>
          </p:txBody>
        </p:sp>
      </p:grpSp>
      <p:sp>
        <p:nvSpPr>
          <p:cNvPr id="77898" name="Rectangle 74"/>
          <p:cNvSpPr>
            <a:spLocks noChangeArrowheads="1"/>
          </p:cNvSpPr>
          <p:nvPr/>
        </p:nvSpPr>
        <p:spPr bwMode="auto">
          <a:xfrm>
            <a:off x="1692275" y="3856435"/>
            <a:ext cx="400050" cy="376238"/>
          </a:xfrm>
          <a:prstGeom prst="rect">
            <a:avLst/>
          </a:prstGeom>
          <a:solidFill>
            <a:srgbClr val="FFFF99"/>
          </a:solidFill>
          <a:ln w="12700">
            <a:solidFill>
              <a:schemeClr val="tx1"/>
            </a:solidFill>
            <a:miter lim="800000"/>
            <a:headEnd/>
            <a:tailEnd/>
          </a:ln>
        </p:spPr>
        <p:txBody>
          <a:bodyPr wrap="none" lIns="91434" tIns="45717" rIns="91434" bIns="45717" anchor="ct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gn="ctr">
              <a:buFont typeface="Arial" charset="0"/>
              <a:buNone/>
            </a:pPr>
            <a:r>
              <a:rPr lang="en-US" altLang="zh-CN" sz="2000">
                <a:solidFill>
                  <a:srgbClr val="333399"/>
                </a:solidFill>
                <a:ea typeface="黑体" pitchFamily="49" charset="-122"/>
              </a:rPr>
              <a:t>A</a:t>
            </a:r>
          </a:p>
        </p:txBody>
      </p:sp>
      <p:sp>
        <p:nvSpPr>
          <p:cNvPr id="77899" name="Rectangle 75"/>
          <p:cNvSpPr>
            <a:spLocks noChangeArrowheads="1"/>
          </p:cNvSpPr>
          <p:nvPr/>
        </p:nvSpPr>
        <p:spPr bwMode="auto">
          <a:xfrm>
            <a:off x="6403975" y="3273032"/>
            <a:ext cx="400050" cy="378619"/>
          </a:xfrm>
          <a:prstGeom prst="rect">
            <a:avLst/>
          </a:prstGeom>
          <a:solidFill>
            <a:srgbClr val="FFFF99"/>
          </a:solidFill>
          <a:ln w="12700">
            <a:solidFill>
              <a:schemeClr val="tx1"/>
            </a:solidFill>
            <a:miter lim="800000"/>
            <a:headEnd/>
            <a:tailEnd/>
          </a:ln>
        </p:spPr>
        <p:txBody>
          <a:bodyPr wrap="none" lIns="91434" tIns="45717" rIns="91434" bIns="45717" anchor="ct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gn="ctr">
              <a:buFont typeface="Arial" charset="0"/>
              <a:buNone/>
            </a:pPr>
            <a:r>
              <a:rPr lang="en-US" altLang="zh-CN" sz="2000">
                <a:solidFill>
                  <a:srgbClr val="333399"/>
                </a:solidFill>
                <a:ea typeface="黑体" pitchFamily="49" charset="-122"/>
              </a:rPr>
              <a:t>B</a:t>
            </a:r>
          </a:p>
        </p:txBody>
      </p:sp>
      <p:sp>
        <p:nvSpPr>
          <p:cNvPr id="31787" name="Text Box 76"/>
          <p:cNvSpPr txBox="1">
            <a:spLocks noChangeArrowheads="1"/>
          </p:cNvSpPr>
          <p:nvPr/>
        </p:nvSpPr>
        <p:spPr bwMode="auto">
          <a:xfrm>
            <a:off x="6652492" y="1335884"/>
            <a:ext cx="225093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zh-CN" altLang="en-US" sz="2400">
                <a:solidFill>
                  <a:srgbClr val="333399"/>
                </a:solidFill>
                <a:ea typeface="黑体" pitchFamily="49" charset="-122"/>
              </a:rPr>
              <a:t>单程端到端</a:t>
            </a:r>
          </a:p>
          <a:p>
            <a:pPr algn="ctr" eaLnBrk="1" hangingPunct="1">
              <a:buFont typeface="Arial" charset="0"/>
              <a:buNone/>
            </a:pPr>
            <a:r>
              <a:rPr lang="zh-CN" altLang="en-US" sz="2400">
                <a:solidFill>
                  <a:srgbClr val="333399"/>
                </a:solidFill>
                <a:ea typeface="黑体" pitchFamily="49" charset="-122"/>
              </a:rPr>
              <a:t>传播时延记为</a:t>
            </a:r>
            <a:r>
              <a:rPr lang="zh-CN" altLang="en-US" sz="2400" i="1">
                <a:solidFill>
                  <a:srgbClr val="333399"/>
                </a:solidFill>
                <a:ea typeface="黑体" pitchFamily="49" charset="-122"/>
                <a:sym typeface="Symbol" pitchFamily="18" charset="2"/>
              </a:rPr>
              <a:t></a:t>
            </a:r>
            <a:r>
              <a:rPr lang="zh-CN" altLang="en-US" sz="2400">
                <a:solidFill>
                  <a:srgbClr val="333399"/>
                </a:solidFill>
                <a:ea typeface="黑体"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788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788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788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7889"/>
                                        </p:tgtEl>
                                        <p:attrNameLst>
                                          <p:attrName>style.visibility</p:attrName>
                                        </p:attrNameLst>
                                      </p:cBhvr>
                                      <p:to>
                                        <p:strVal val="visible"/>
                                      </p:to>
                                    </p:set>
                                  </p:childTnLst>
                                </p:cTn>
                              </p:par>
                              <p:par>
                                <p:cTn id="13" presetID="35" presetClass="emph" presetSubtype="0" repeatCount="3000" fill="hold" grpId="1" nodeType="withEffect">
                                  <p:stCondLst>
                                    <p:cond delay="500"/>
                                  </p:stCondLst>
                                  <p:childTnLst>
                                    <p:anim calcmode="discrete" valueType="str">
                                      <p:cBhvr>
                                        <p:cTn id="14" dur="1000" fill="hold"/>
                                        <p:tgtEl>
                                          <p:spTgt spid="77884"/>
                                        </p:tgtEl>
                                        <p:attrNameLst>
                                          <p:attrName>style.visibility</p:attrName>
                                        </p:attrNameLst>
                                      </p:cBhvr>
                                      <p:tavLst>
                                        <p:tav tm="0">
                                          <p:val>
                                            <p:strVal val="hidden"/>
                                          </p:val>
                                        </p:tav>
                                        <p:tav tm="50000">
                                          <p:val>
                                            <p:strVal val="visible"/>
                                          </p:val>
                                        </p:tav>
                                      </p:tavLst>
                                    </p:anim>
                                  </p:childTnLst>
                                </p:cTn>
                              </p:par>
                              <p:par>
                                <p:cTn id="15" presetID="35" presetClass="emph" presetSubtype="0" repeatCount="3000" fill="hold" nodeType="withEffect">
                                  <p:stCondLst>
                                    <p:cond delay="500"/>
                                  </p:stCondLst>
                                  <p:childTnLst>
                                    <p:anim calcmode="discrete" valueType="str">
                                      <p:cBhvr>
                                        <p:cTn id="16" dur="1000" fill="hold"/>
                                        <p:tgtEl>
                                          <p:spTgt spid="77885"/>
                                        </p:tgtEl>
                                        <p:attrNameLst>
                                          <p:attrName>style.visibility</p:attrName>
                                        </p:attrNameLst>
                                      </p:cBhvr>
                                      <p:tavLst>
                                        <p:tav tm="0">
                                          <p:val>
                                            <p:strVal val="hidden"/>
                                          </p:val>
                                        </p:tav>
                                        <p:tav tm="50000">
                                          <p:val>
                                            <p:strVal val="visible"/>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787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787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788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788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788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788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7842"/>
                                        </p:tgtEl>
                                        <p:attrNameLst>
                                          <p:attrName>style.visibility</p:attrName>
                                        </p:attrNameLst>
                                      </p:cBhvr>
                                      <p:to>
                                        <p:strVal val="visible"/>
                                      </p:to>
                                    </p:set>
                                  </p:childTnLst>
                                </p:cTn>
                              </p:par>
                              <p:par>
                                <p:cTn id="33" presetID="35" presetClass="emph" presetSubtype="0" repeatCount="3000" fill="hold" grpId="1" nodeType="withEffect">
                                  <p:stCondLst>
                                    <p:cond delay="500"/>
                                  </p:stCondLst>
                                  <p:childTnLst>
                                    <p:anim calcmode="discrete" valueType="str">
                                      <p:cBhvr>
                                        <p:cTn id="34" dur="1000" fill="hold"/>
                                        <p:tgtEl>
                                          <p:spTgt spid="77842"/>
                                        </p:tgtEl>
                                        <p:attrNameLst>
                                          <p:attrName>style.visibility</p:attrName>
                                        </p:attrNameLst>
                                      </p:cBhvr>
                                      <p:tavLst>
                                        <p:tav tm="0">
                                          <p:val>
                                            <p:strVal val="hidden"/>
                                          </p:val>
                                        </p:tav>
                                        <p:tav tm="50000">
                                          <p:val>
                                            <p:strVal val="visible"/>
                                          </p:val>
                                        </p:tav>
                                      </p:tavLst>
                                    </p:anim>
                                  </p:childTnLst>
                                </p:cTn>
                              </p:par>
                              <p:par>
                                <p:cTn id="35" presetID="35" presetClass="emph" presetSubtype="0" repeatCount="3000" fill="hold" grpId="1" nodeType="withEffect">
                                  <p:stCondLst>
                                    <p:cond delay="500"/>
                                  </p:stCondLst>
                                  <p:childTnLst>
                                    <p:anim calcmode="discrete" valueType="str">
                                      <p:cBhvr>
                                        <p:cTn id="36" dur="1000" fill="hold"/>
                                        <p:tgtEl>
                                          <p:spTgt spid="77878"/>
                                        </p:tgtEl>
                                        <p:attrNameLst>
                                          <p:attrName>style.visibility</p:attrName>
                                        </p:attrNameLst>
                                      </p:cBhvr>
                                      <p:tavLst>
                                        <p:tav tm="0">
                                          <p:val>
                                            <p:strVal val="hidden"/>
                                          </p:val>
                                        </p:tav>
                                        <p:tav tm="50000">
                                          <p:val>
                                            <p:strVal val="visible"/>
                                          </p:val>
                                        </p:tav>
                                      </p:tavLst>
                                    </p:anim>
                                  </p:childTnLst>
                                </p:cTn>
                              </p:par>
                              <p:par>
                                <p:cTn id="37" presetID="35" presetClass="emph" presetSubtype="0" repeatCount="3000" fill="hold" grpId="2" nodeType="withEffect">
                                  <p:stCondLst>
                                    <p:cond delay="500"/>
                                  </p:stCondLst>
                                  <p:childTnLst>
                                    <p:anim calcmode="discrete" valueType="str">
                                      <p:cBhvr>
                                        <p:cTn id="38" dur="1000" fill="hold"/>
                                        <p:tgtEl>
                                          <p:spTgt spid="77878"/>
                                        </p:tgtEl>
                                        <p:attrNameLst>
                                          <p:attrName>style.visibility</p:attrName>
                                        </p:attrNameLst>
                                      </p:cBhvr>
                                      <p:tavLst>
                                        <p:tav tm="0">
                                          <p:val>
                                            <p:strVal val="hidden"/>
                                          </p:val>
                                        </p:tav>
                                        <p:tav tm="50000">
                                          <p:val>
                                            <p:strVal val="visible"/>
                                          </p:val>
                                        </p:tav>
                                      </p:tavLst>
                                    </p:anim>
                                  </p:childTnLst>
                                </p:cTn>
                              </p:par>
                              <p:par>
                                <p:cTn id="39" presetID="35" presetClass="emph" presetSubtype="0" repeatCount="3000" fill="hold" grpId="1" nodeType="withEffect">
                                  <p:stCondLst>
                                    <p:cond delay="500"/>
                                  </p:stCondLst>
                                  <p:childTnLst>
                                    <p:anim calcmode="discrete" valueType="str">
                                      <p:cBhvr>
                                        <p:cTn id="40" dur="1000" fill="hold"/>
                                        <p:tgtEl>
                                          <p:spTgt spid="77883"/>
                                        </p:tgtEl>
                                        <p:attrNameLst>
                                          <p:attrName>style.visibility</p:attrName>
                                        </p:attrNameLst>
                                      </p:cBhvr>
                                      <p:tavLst>
                                        <p:tav tm="0">
                                          <p:val>
                                            <p:strVal val="hidden"/>
                                          </p:val>
                                        </p:tav>
                                        <p:tav tm="50000">
                                          <p:val>
                                            <p:strVal val="visible"/>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786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7899"/>
                                        </p:tgtEl>
                                        <p:attrNameLst>
                                          <p:attrName>style.visibility</p:attrName>
                                        </p:attrNameLst>
                                      </p:cBhvr>
                                      <p:to>
                                        <p:strVal val="visible"/>
                                      </p:to>
                                    </p:set>
                                  </p:childTnLst>
                                </p:cTn>
                              </p:par>
                            </p:childTnLst>
                          </p:cTn>
                        </p:par>
                        <p:par>
                          <p:cTn id="47" fill="hold" nodeType="afterGroup">
                            <p:stCondLst>
                              <p:cond delay="1"/>
                            </p:stCondLst>
                            <p:childTnLst>
                              <p:par>
                                <p:cTn id="48" presetID="22" presetClass="entr" presetSubtype="8" fill="hold" nodeType="afterEffect">
                                  <p:stCondLst>
                                    <p:cond delay="0"/>
                                  </p:stCondLst>
                                  <p:childTnLst>
                                    <p:set>
                                      <p:cBhvr>
                                        <p:cTn id="49" dur="1" fill="hold">
                                          <p:stCondLst>
                                            <p:cond delay="0"/>
                                          </p:stCondLst>
                                        </p:cTn>
                                        <p:tgtEl>
                                          <p:spTgt spid="77865"/>
                                        </p:tgtEl>
                                        <p:attrNameLst>
                                          <p:attrName>style.visibility</p:attrName>
                                        </p:attrNameLst>
                                      </p:cBhvr>
                                      <p:to>
                                        <p:strVal val="visible"/>
                                      </p:to>
                                    </p:set>
                                    <p:animEffect transition="in" filter="wipe(left)">
                                      <p:cBhvr>
                                        <p:cTn id="50" dur="7000"/>
                                        <p:tgtEl>
                                          <p:spTgt spid="77865"/>
                                        </p:tgtEl>
                                      </p:cBhvr>
                                    </p:animEffect>
                                  </p:childTnLst>
                                </p:cTn>
                              </p:par>
                              <p:par>
                                <p:cTn id="51" presetID="22" presetClass="entr" presetSubtype="2" fill="hold" nodeType="withEffect">
                                  <p:stCondLst>
                                    <p:cond delay="6000"/>
                                  </p:stCondLst>
                                  <p:childTnLst>
                                    <p:set>
                                      <p:cBhvr>
                                        <p:cTn id="52" dur="1" fill="hold">
                                          <p:stCondLst>
                                            <p:cond delay="0"/>
                                          </p:stCondLst>
                                        </p:cTn>
                                        <p:tgtEl>
                                          <p:spTgt spid="77868"/>
                                        </p:tgtEl>
                                        <p:attrNameLst>
                                          <p:attrName>style.visibility</p:attrName>
                                        </p:attrNameLst>
                                      </p:cBhvr>
                                      <p:to>
                                        <p:strVal val="visible"/>
                                      </p:to>
                                    </p:set>
                                    <p:animEffect transition="in" filter="wipe(right)">
                                      <p:cBhvr>
                                        <p:cTn id="53" dur="1000"/>
                                        <p:tgtEl>
                                          <p:spTgt spid="77868"/>
                                        </p:tgtEl>
                                      </p:cBhvr>
                                    </p:animEffect>
                                  </p:childTnLst>
                                </p:cTn>
                              </p:par>
                            </p:childTnLst>
                          </p:cTn>
                        </p:par>
                        <p:par>
                          <p:cTn id="54" fill="hold" nodeType="afterGroup">
                            <p:stCondLst>
                              <p:cond delay="7001"/>
                            </p:stCondLst>
                            <p:childTnLst>
                              <p:par>
                                <p:cTn id="55" presetID="1" presetClass="entr" presetSubtype="0" fill="hold" grpId="0" nodeType="afterEffect">
                                  <p:stCondLst>
                                    <p:cond delay="0"/>
                                  </p:stCondLst>
                                  <p:childTnLst>
                                    <p:set>
                                      <p:cBhvr>
                                        <p:cTn id="56" dur="1" fill="hold">
                                          <p:stCondLst>
                                            <p:cond delay="0"/>
                                          </p:stCondLst>
                                        </p:cTn>
                                        <p:tgtEl>
                                          <p:spTgt spid="77843"/>
                                        </p:tgtEl>
                                        <p:attrNameLst>
                                          <p:attrName>style.visibility</p:attrName>
                                        </p:attrNameLst>
                                      </p:cBhvr>
                                      <p:to>
                                        <p:strVal val="visible"/>
                                      </p:to>
                                    </p:set>
                                  </p:childTnLst>
                                </p:cTn>
                              </p:par>
                            </p:childTnLst>
                          </p:cTn>
                        </p:par>
                        <p:par>
                          <p:cTn id="57" fill="hold" nodeType="afterGroup">
                            <p:stCondLst>
                              <p:cond delay="7002"/>
                            </p:stCondLst>
                            <p:childTnLst>
                              <p:par>
                                <p:cTn id="58" presetID="35" presetClass="emph" presetSubtype="0" repeatCount="4000" fill="hold" grpId="1" nodeType="afterEffect">
                                  <p:stCondLst>
                                    <p:cond delay="0"/>
                                  </p:stCondLst>
                                  <p:childTnLst>
                                    <p:anim calcmode="discrete" valueType="str">
                                      <p:cBhvr>
                                        <p:cTn id="59" dur="1000" fill="hold"/>
                                        <p:tgtEl>
                                          <p:spTgt spid="77843"/>
                                        </p:tgtEl>
                                        <p:attrNameLst>
                                          <p:attrName>style.visibility</p:attrName>
                                        </p:attrNameLst>
                                      </p:cBhvr>
                                      <p:tavLst>
                                        <p:tav tm="0">
                                          <p:val>
                                            <p:strVal val="hidden"/>
                                          </p:val>
                                        </p:tav>
                                        <p:tav tm="50000">
                                          <p:val>
                                            <p:strVal val="visible"/>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77898"/>
                                        </p:tgtEl>
                                        <p:attrNameLst>
                                          <p:attrName>style.visibility</p:attrName>
                                        </p:attrNameLst>
                                      </p:cBhvr>
                                      <p:to>
                                        <p:strVal val="visible"/>
                                      </p:to>
                                    </p:set>
                                  </p:childTnLst>
                                </p:cTn>
                              </p:par>
                            </p:childTnLst>
                          </p:cTn>
                        </p:par>
                        <p:par>
                          <p:cTn id="64" fill="hold" nodeType="afterGroup">
                            <p:stCondLst>
                              <p:cond delay="1"/>
                            </p:stCondLst>
                            <p:childTnLst>
                              <p:par>
                                <p:cTn id="65" presetID="1" presetClass="entr" presetSubtype="0" fill="hold" grpId="0" nodeType="afterEffect">
                                  <p:stCondLst>
                                    <p:cond delay="0"/>
                                  </p:stCondLst>
                                  <p:childTnLst>
                                    <p:set>
                                      <p:cBhvr>
                                        <p:cTn id="66" dur="1" fill="hold">
                                          <p:stCondLst>
                                            <p:cond delay="0"/>
                                          </p:stCondLst>
                                        </p:cTn>
                                        <p:tgtEl>
                                          <p:spTgt spid="77864"/>
                                        </p:tgtEl>
                                        <p:attrNameLst>
                                          <p:attrName>style.visibility</p:attrName>
                                        </p:attrNameLst>
                                      </p:cBhvr>
                                      <p:to>
                                        <p:strVal val="visible"/>
                                      </p:to>
                                    </p:set>
                                  </p:childTnLst>
                                </p:cTn>
                              </p:par>
                            </p:childTnLst>
                          </p:cTn>
                        </p:par>
                        <p:par>
                          <p:cTn id="67" fill="hold" nodeType="afterGroup">
                            <p:stCondLst>
                              <p:cond delay="2"/>
                            </p:stCondLst>
                            <p:childTnLst>
                              <p:par>
                                <p:cTn id="68" presetID="1" presetClass="entr" presetSubtype="0" fill="hold" grpId="0" nodeType="afterEffect">
                                  <p:stCondLst>
                                    <p:cond delay="0"/>
                                  </p:stCondLst>
                                  <p:childTnLst>
                                    <p:set>
                                      <p:cBhvr>
                                        <p:cTn id="69" dur="1" fill="hold">
                                          <p:stCondLst>
                                            <p:cond delay="0"/>
                                          </p:stCondLst>
                                        </p:cTn>
                                        <p:tgtEl>
                                          <p:spTgt spid="77826"/>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77827"/>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77871"/>
                                        </p:tgtEl>
                                        <p:attrNameLst>
                                          <p:attrName>style.visibility</p:attrName>
                                        </p:attrNameLst>
                                      </p:cBhvr>
                                      <p:to>
                                        <p:strVal val="visible"/>
                                      </p:to>
                                    </p:set>
                                  </p:childTnLst>
                                </p:cTn>
                              </p:par>
                            </p:childTnLst>
                          </p:cTn>
                        </p:par>
                        <p:par>
                          <p:cTn id="74" fill="hold" nodeType="afterGroup">
                            <p:stCondLst>
                              <p:cond delay="3"/>
                            </p:stCondLst>
                            <p:childTnLst>
                              <p:par>
                                <p:cTn id="75" presetID="1" presetClass="entr" presetSubtype="0" fill="hold" nodeType="afterEffect">
                                  <p:stCondLst>
                                    <p:cond delay="0"/>
                                  </p:stCondLst>
                                  <p:childTnLst>
                                    <p:set>
                                      <p:cBhvr>
                                        <p:cTn id="76" dur="1" fill="hold">
                                          <p:stCondLst>
                                            <p:cond delay="0"/>
                                          </p:stCondLst>
                                        </p:cTn>
                                        <p:tgtEl>
                                          <p:spTgt spid="77892"/>
                                        </p:tgtEl>
                                        <p:attrNameLst>
                                          <p:attrName>style.visibility</p:attrName>
                                        </p:attrNameLst>
                                      </p:cBhvr>
                                      <p:to>
                                        <p:strVal val="visible"/>
                                      </p:to>
                                    </p:set>
                                  </p:childTnLst>
                                </p:cTn>
                              </p:par>
                            </p:childTnLst>
                          </p:cTn>
                        </p:par>
                        <p:par>
                          <p:cTn id="77" fill="hold" nodeType="afterGroup">
                            <p:stCondLst>
                              <p:cond delay="4"/>
                            </p:stCondLst>
                            <p:childTnLst>
                              <p:par>
                                <p:cTn id="78" presetID="35" presetClass="emph" presetSubtype="0" repeatCount="3000" fill="hold" nodeType="afterEffect">
                                  <p:stCondLst>
                                    <p:cond delay="0"/>
                                  </p:stCondLst>
                                  <p:childTnLst>
                                    <p:anim calcmode="discrete" valueType="str">
                                      <p:cBhvr>
                                        <p:cTn id="79" dur="1000" fill="hold"/>
                                        <p:tgtEl>
                                          <p:spTgt spid="77892"/>
                                        </p:tgtEl>
                                        <p:attrNameLst>
                                          <p:attrName>style.visibility</p:attrName>
                                        </p:attrNameLst>
                                      </p:cBhvr>
                                      <p:tavLst>
                                        <p:tav tm="0">
                                          <p:val>
                                            <p:strVal val="hidden"/>
                                          </p:val>
                                        </p:tav>
                                        <p:tav tm="50000">
                                          <p:val>
                                            <p:strVal val="visible"/>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1" presetClass="entr" presetSubtype="0" fill="hold" nodeType="clickEffect">
                                  <p:stCondLst>
                                    <p:cond delay="0"/>
                                  </p:stCondLst>
                                  <p:childTnLst>
                                    <p:set>
                                      <p:cBhvr>
                                        <p:cTn id="83" dur="1" fill="hold">
                                          <p:stCondLst>
                                            <p:cond delay="0"/>
                                          </p:stCondLst>
                                        </p:cTn>
                                        <p:tgtEl>
                                          <p:spTgt spid="77872"/>
                                        </p:tgtEl>
                                        <p:attrNameLst>
                                          <p:attrName>style.visibility</p:attrName>
                                        </p:attrNameLst>
                                      </p:cBhvr>
                                      <p:to>
                                        <p:strVal val="visible"/>
                                      </p:to>
                                    </p:set>
                                  </p:childTnLst>
                                </p:cTn>
                              </p:par>
                            </p:childTnLst>
                          </p:cTn>
                        </p:par>
                        <p:par>
                          <p:cTn id="84" fill="hold" nodeType="afterGroup">
                            <p:stCondLst>
                              <p:cond delay="1"/>
                            </p:stCondLst>
                            <p:childTnLst>
                              <p:par>
                                <p:cTn id="85" presetID="1" presetClass="entr" presetSubtype="0" fill="hold" nodeType="afterEffect">
                                  <p:stCondLst>
                                    <p:cond delay="0"/>
                                  </p:stCondLst>
                                  <p:childTnLst>
                                    <p:set>
                                      <p:cBhvr>
                                        <p:cTn id="86" dur="1" fill="hold">
                                          <p:stCondLst>
                                            <p:cond delay="0"/>
                                          </p:stCondLst>
                                        </p:cTn>
                                        <p:tgtEl>
                                          <p:spTgt spid="77895"/>
                                        </p:tgtEl>
                                        <p:attrNameLst>
                                          <p:attrName>style.visibility</p:attrName>
                                        </p:attrNameLst>
                                      </p:cBhvr>
                                      <p:to>
                                        <p:strVal val="visible"/>
                                      </p:to>
                                    </p:set>
                                  </p:childTnLst>
                                </p:cTn>
                              </p:par>
                            </p:childTnLst>
                          </p:cTn>
                        </p:par>
                        <p:par>
                          <p:cTn id="87" fill="hold" nodeType="afterGroup">
                            <p:stCondLst>
                              <p:cond delay="2"/>
                            </p:stCondLst>
                            <p:childTnLst>
                              <p:par>
                                <p:cTn id="88" presetID="35" presetClass="emph" presetSubtype="0" repeatCount="3000" fill="hold" nodeType="afterEffect">
                                  <p:stCondLst>
                                    <p:cond delay="0"/>
                                  </p:stCondLst>
                                  <p:childTnLst>
                                    <p:anim calcmode="discrete" valueType="str">
                                      <p:cBhvr>
                                        <p:cTn id="89" dur="1000" fill="hold"/>
                                        <p:tgtEl>
                                          <p:spTgt spid="7789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6" grpId="0" animBg="1" autoUpdateAnimBg="0"/>
      <p:bldP spid="77827" grpId="0" animBg="1" autoUpdateAnimBg="0"/>
      <p:bldP spid="77842" grpId="0" autoUpdateAnimBg="0"/>
      <p:bldP spid="77842" grpId="1" autoUpdateAnimBg="0"/>
      <p:bldP spid="77843" grpId="0" autoUpdateAnimBg="0"/>
      <p:bldP spid="77843" grpId="1" autoUpdateAnimBg="0"/>
      <p:bldP spid="77863" grpId="0" animBg="1" autoUpdateAnimBg="0"/>
      <p:bldP spid="77864" grpId="0" animBg="1" autoUpdateAnimBg="0"/>
      <p:bldP spid="77871" grpId="0" animBg="1"/>
      <p:bldP spid="77878" grpId="0" animBg="1" autoUpdateAnimBg="0"/>
      <p:bldP spid="77878" grpId="1" animBg="1" autoUpdateAnimBg="0"/>
      <p:bldP spid="77878" grpId="2" animBg="1" autoUpdateAnimBg="0"/>
      <p:bldP spid="77879" grpId="0" animBg="1" autoUpdateAnimBg="0"/>
      <p:bldP spid="77880" grpId="0" animBg="1" autoUpdateAnimBg="0"/>
      <p:bldP spid="77881" grpId="0" animBg="1" autoUpdateAnimBg="0"/>
      <p:bldP spid="77882" grpId="0" animBg="1"/>
      <p:bldP spid="77883" grpId="0" animBg="1"/>
      <p:bldP spid="77883" grpId="1" animBg="1"/>
      <p:bldP spid="77884" grpId="0" autoUpdateAnimBg="0"/>
      <p:bldP spid="77884" grpId="1" autoUpdateAnimBg="0"/>
      <p:bldP spid="77888" grpId="0" animBg="1" autoUpdateAnimBg="0"/>
      <p:bldP spid="77889" grpId="0" animBg="1" autoUpdateAnimBg="0"/>
      <p:bldP spid="77898" grpId="0" animBg="1" autoUpdateAnimBg="0"/>
      <p:bldP spid="77899"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3"/>
          <p:cNvSpPr txBox="1">
            <a:spLocks noGrp="1" noChangeArrowheads="1"/>
          </p:cNvSpPr>
          <p:nvPr/>
        </p:nvSpPr>
        <p:spPr bwMode="auto">
          <a:xfrm>
            <a:off x="6550028" y="4683919"/>
            <a:ext cx="22891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buFont typeface="Arial" charset="0"/>
              <a:buNone/>
            </a:pPr>
            <a:fld id="{708157B6-04D4-4015-A345-D69E040B35DB}" type="slidenum">
              <a:rPr lang="zh-CN" altLang="en-US" sz="1400"/>
              <a:pPr algn="r" eaLnBrk="1" hangingPunct="1">
                <a:buFont typeface="Arial" charset="0"/>
                <a:buNone/>
              </a:pPr>
              <a:t>23</a:t>
            </a:fld>
            <a:endParaRPr lang="en-US" altLang="zh-CN" sz="1400"/>
          </a:p>
        </p:txBody>
      </p:sp>
      <p:sp>
        <p:nvSpPr>
          <p:cNvPr id="32771" name="Rectangle 2"/>
          <p:cNvSpPr>
            <a:spLocks noGrp="1" noChangeArrowheads="1"/>
          </p:cNvSpPr>
          <p:nvPr>
            <p:ph type="title" idx="4294967295"/>
          </p:nvPr>
        </p:nvSpPr>
        <p:spPr>
          <a:xfrm>
            <a:off x="827088" y="303610"/>
            <a:ext cx="7281862" cy="857250"/>
          </a:xfrm>
        </p:spPr>
        <p:txBody>
          <a:bodyPr/>
          <a:lstStyle/>
          <a:p>
            <a:pPr eaLnBrk="1" hangingPunct="1"/>
            <a:r>
              <a:rPr lang="zh-CN" altLang="zh-CN" sz="3600" dirty="0"/>
              <a:t>重要特性</a:t>
            </a:r>
          </a:p>
        </p:txBody>
      </p:sp>
      <p:sp>
        <p:nvSpPr>
          <p:cNvPr id="78852" name="Rectangle 3"/>
          <p:cNvSpPr>
            <a:spLocks noGrp="1" noChangeArrowheads="1"/>
          </p:cNvSpPr>
          <p:nvPr>
            <p:ph type="body" idx="4294967295"/>
          </p:nvPr>
        </p:nvSpPr>
        <p:spPr>
          <a:xfrm>
            <a:off x="827089" y="1329931"/>
            <a:ext cx="7416800" cy="3239690"/>
          </a:xfrm>
        </p:spPr>
        <p:txBody>
          <a:bodyPr/>
          <a:lstStyle/>
          <a:p>
            <a:pPr eaLnBrk="1" hangingPunct="1">
              <a:lnSpc>
                <a:spcPct val="150000"/>
              </a:lnSpc>
              <a:spcBef>
                <a:spcPts val="300"/>
              </a:spcBef>
            </a:pPr>
            <a:r>
              <a:rPr lang="zh-CN" altLang="en-US" dirty="0"/>
              <a:t>使用 </a:t>
            </a:r>
            <a:r>
              <a:rPr lang="en-US" altLang="zh-CN" dirty="0"/>
              <a:t>CSMA/CD </a:t>
            </a:r>
            <a:r>
              <a:rPr lang="zh-CN" altLang="en-US" dirty="0"/>
              <a:t>协议的以太网不能进行全双工通信而只能进行双向交替通信（半双工通信）。</a:t>
            </a:r>
          </a:p>
          <a:p>
            <a:pPr eaLnBrk="1" hangingPunct="1">
              <a:lnSpc>
                <a:spcPct val="150000"/>
              </a:lnSpc>
              <a:spcBef>
                <a:spcPts val="300"/>
              </a:spcBef>
            </a:pPr>
            <a:r>
              <a:rPr lang="zh-CN" altLang="en-US" dirty="0"/>
              <a:t>每个站在发送数据之后的一小段时间内，存在着遭遇碰撞的可能性。 </a:t>
            </a:r>
          </a:p>
          <a:p>
            <a:pPr eaLnBrk="1" hangingPunct="1">
              <a:lnSpc>
                <a:spcPct val="150000"/>
              </a:lnSpc>
              <a:spcBef>
                <a:spcPts val="300"/>
              </a:spcBef>
            </a:pPr>
            <a:r>
              <a:rPr lang="zh-CN" altLang="en-US" dirty="0"/>
              <a:t>这种</a:t>
            </a:r>
            <a:r>
              <a:rPr lang="zh-CN" altLang="en-US" u="sng" dirty="0">
                <a:solidFill>
                  <a:schemeClr val="hlink"/>
                </a:solidFill>
              </a:rPr>
              <a:t>发送的不确定性</a:t>
            </a:r>
            <a:r>
              <a:rPr lang="zh-CN" altLang="en-US" dirty="0"/>
              <a:t>使整个以太网的平均通信量远小于以太网的最高数据率。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85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85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2"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3"/>
          <p:cNvSpPr txBox="1">
            <a:spLocks noGrp="1" noChangeArrowheads="1"/>
          </p:cNvSpPr>
          <p:nvPr/>
        </p:nvSpPr>
        <p:spPr bwMode="auto">
          <a:xfrm>
            <a:off x="6550028" y="4683919"/>
            <a:ext cx="22891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buFont typeface="Arial" charset="0"/>
              <a:buNone/>
            </a:pPr>
            <a:fld id="{41B93D62-D1F5-473B-B5B2-B8B7EDE375B4}" type="slidenum">
              <a:rPr lang="zh-CN" altLang="en-US" sz="1400"/>
              <a:pPr algn="r" eaLnBrk="1" hangingPunct="1">
                <a:buFont typeface="Arial" charset="0"/>
                <a:buNone/>
              </a:pPr>
              <a:t>24</a:t>
            </a:fld>
            <a:endParaRPr lang="en-US" altLang="zh-CN" sz="1400"/>
          </a:p>
        </p:txBody>
      </p:sp>
      <p:sp>
        <p:nvSpPr>
          <p:cNvPr id="33795" name="Rectangle 2"/>
          <p:cNvSpPr>
            <a:spLocks noGrp="1" noChangeArrowheads="1"/>
          </p:cNvSpPr>
          <p:nvPr>
            <p:ph type="title" idx="4294967295"/>
          </p:nvPr>
        </p:nvSpPr>
        <p:spPr>
          <a:xfrm>
            <a:off x="755650" y="303610"/>
            <a:ext cx="7539038" cy="857250"/>
          </a:xfrm>
        </p:spPr>
        <p:txBody>
          <a:bodyPr/>
          <a:lstStyle/>
          <a:p>
            <a:pPr eaLnBrk="1" hangingPunct="1"/>
            <a:r>
              <a:rPr lang="zh-CN" altLang="zh-CN" sz="3600" dirty="0"/>
              <a:t>争用期</a:t>
            </a:r>
          </a:p>
        </p:txBody>
      </p:sp>
      <p:sp>
        <p:nvSpPr>
          <p:cNvPr id="79876" name="Rectangle 3"/>
          <p:cNvSpPr>
            <a:spLocks noGrp="1" noChangeArrowheads="1"/>
          </p:cNvSpPr>
          <p:nvPr>
            <p:ph type="body" idx="4294967295"/>
          </p:nvPr>
        </p:nvSpPr>
        <p:spPr>
          <a:xfrm>
            <a:off x="701679" y="1329931"/>
            <a:ext cx="7974013" cy="3239690"/>
          </a:xfrm>
        </p:spPr>
        <p:txBody>
          <a:bodyPr/>
          <a:lstStyle/>
          <a:p>
            <a:pPr eaLnBrk="1" hangingPunct="1"/>
            <a:r>
              <a:rPr lang="zh-CN" altLang="en-US" dirty="0"/>
              <a:t>最先发送数据帧的站，在发送数据帧后至多经过时间 </a:t>
            </a:r>
            <a:r>
              <a:rPr lang="en-US" altLang="zh-CN" dirty="0"/>
              <a:t>2</a:t>
            </a:r>
            <a:r>
              <a:rPr lang="en-US" altLang="zh-CN" i="1" dirty="0">
                <a:sym typeface="Symbol" pitchFamily="18" charset="2"/>
              </a:rPr>
              <a:t> </a:t>
            </a:r>
            <a:r>
              <a:rPr lang="zh-CN" altLang="en-US" dirty="0">
                <a:sym typeface="Symbol" pitchFamily="18" charset="2"/>
              </a:rPr>
              <a:t>（两倍的端到端往返时延）</a:t>
            </a:r>
            <a:r>
              <a:rPr lang="zh-CN" altLang="en-US" dirty="0"/>
              <a:t>就可知道发送的数据帧是否遭受了碰撞。</a:t>
            </a:r>
          </a:p>
          <a:p>
            <a:pPr eaLnBrk="1" hangingPunct="1"/>
            <a:r>
              <a:rPr lang="zh-CN" altLang="en-US" dirty="0"/>
              <a:t>以太网的端到端往返时延 </a:t>
            </a:r>
            <a:r>
              <a:rPr lang="en-US" altLang="zh-CN" dirty="0"/>
              <a:t>2</a:t>
            </a:r>
            <a:r>
              <a:rPr lang="en-US" altLang="zh-CN" i="1" dirty="0">
                <a:sym typeface="Symbol" pitchFamily="18" charset="2"/>
              </a:rPr>
              <a:t> </a:t>
            </a:r>
            <a:r>
              <a:rPr lang="zh-CN" altLang="en-US" dirty="0"/>
              <a:t>称为</a:t>
            </a:r>
            <a:r>
              <a:rPr lang="zh-CN" altLang="en-US" b="1" dirty="0">
                <a:solidFill>
                  <a:schemeClr val="hlink"/>
                </a:solidFill>
              </a:rPr>
              <a:t>争用期</a:t>
            </a:r>
            <a:r>
              <a:rPr lang="zh-CN" altLang="en-US" dirty="0"/>
              <a:t>，或</a:t>
            </a:r>
            <a:r>
              <a:rPr lang="zh-CN" altLang="en-US" b="1" dirty="0">
                <a:solidFill>
                  <a:schemeClr val="hlink"/>
                </a:solidFill>
              </a:rPr>
              <a:t>碰撞窗口</a:t>
            </a:r>
            <a:r>
              <a:rPr lang="zh-CN" altLang="en-US" dirty="0"/>
              <a:t>。</a:t>
            </a:r>
          </a:p>
          <a:p>
            <a:pPr eaLnBrk="1" hangingPunct="1"/>
            <a:r>
              <a:rPr lang="zh-CN" altLang="en-US" dirty="0"/>
              <a:t>经过争用期这段时间还没有检测到碰撞，才能肯定这次发送不会发生碰撞。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87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6"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3"/>
          <p:cNvSpPr txBox="1">
            <a:spLocks noGrp="1" noChangeArrowheads="1"/>
          </p:cNvSpPr>
          <p:nvPr/>
        </p:nvSpPr>
        <p:spPr bwMode="auto">
          <a:xfrm>
            <a:off x="6550028" y="4683919"/>
            <a:ext cx="22891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buFont typeface="Arial" charset="0"/>
              <a:buNone/>
            </a:pPr>
            <a:fld id="{96069F4E-47F2-4DE1-93F8-CCAD3F600BED}" type="slidenum">
              <a:rPr lang="zh-CN" altLang="en-US" sz="1400"/>
              <a:pPr algn="r" eaLnBrk="1" hangingPunct="1">
                <a:buFont typeface="Arial" charset="0"/>
                <a:buNone/>
              </a:pPr>
              <a:t>25</a:t>
            </a:fld>
            <a:endParaRPr lang="en-US" altLang="zh-CN" sz="1400"/>
          </a:p>
        </p:txBody>
      </p:sp>
      <p:sp>
        <p:nvSpPr>
          <p:cNvPr id="80899" name="Rectangle 2"/>
          <p:cNvSpPr>
            <a:spLocks noGrp="1" noChangeArrowheads="1"/>
          </p:cNvSpPr>
          <p:nvPr>
            <p:ph type="title" idx="4294967295"/>
          </p:nvPr>
        </p:nvSpPr>
        <p:spPr>
          <a:xfrm>
            <a:off x="755576" y="483518"/>
            <a:ext cx="7713663" cy="857250"/>
          </a:xfrm>
        </p:spPr>
        <p:txBody>
          <a:bodyPr rtlCol="0">
            <a:noAutofit/>
          </a:bodyPr>
          <a:lstStyle/>
          <a:p>
            <a:pPr eaLnBrk="1" fontAlgn="auto" hangingPunct="1">
              <a:spcAft>
                <a:spcPts val="0"/>
              </a:spcAft>
              <a:defRPr/>
            </a:pPr>
            <a:r>
              <a:rPr lang="zh-CN" altLang="en-US" sz="3400" dirty="0">
                <a:solidFill>
                  <a:schemeClr val="tx1">
                    <a:lumMod val="85000"/>
                    <a:lumOff val="15000"/>
                  </a:schemeClr>
                </a:solidFill>
                <a:sym typeface="Arial" panose="020B0604020202020204" pitchFamily="34" charset="0"/>
              </a:rPr>
              <a:t>二进制指数类型退避算法</a:t>
            </a:r>
            <a:r>
              <a:rPr lang="zh-CN" altLang="en-US" sz="3400" dirty="0">
                <a:solidFill>
                  <a:schemeClr val="tx1">
                    <a:lumMod val="85000"/>
                    <a:lumOff val="15000"/>
                  </a:schemeClr>
                </a:solidFill>
                <a:latin typeface="Times New Roman" panose="02020603050405020304" pitchFamily="18" charset="0"/>
                <a:cs typeface="Times New Roman" panose="02020603050405020304" pitchFamily="18" charset="0"/>
              </a:rPr>
              <a:t> </a:t>
            </a:r>
            <a:br>
              <a:rPr lang="zh-CN" altLang="en-US" sz="3400" dirty="0">
                <a:solidFill>
                  <a:schemeClr val="tx1">
                    <a:lumMod val="85000"/>
                    <a:lumOff val="15000"/>
                  </a:schemeClr>
                </a:solidFill>
                <a:latin typeface="Times New Roman" panose="02020603050405020304" pitchFamily="18" charset="0"/>
                <a:cs typeface="Times New Roman" panose="02020603050405020304" pitchFamily="18" charset="0"/>
              </a:rPr>
            </a:br>
            <a:r>
              <a:rPr lang="en-US" altLang="zh-CN" sz="3400" dirty="0">
                <a:solidFill>
                  <a:schemeClr val="tx1">
                    <a:lumMod val="85000"/>
                    <a:lumOff val="15000"/>
                  </a:schemeClr>
                </a:solidFill>
                <a:latin typeface="Times New Roman" panose="02020603050405020304" pitchFamily="18" charset="0"/>
                <a:cs typeface="Times New Roman" panose="02020603050405020304" pitchFamily="18" charset="0"/>
              </a:rPr>
              <a:t>(Truncated binary exponential type)</a:t>
            </a:r>
          </a:p>
        </p:txBody>
      </p:sp>
      <p:sp>
        <p:nvSpPr>
          <p:cNvPr id="80900" name="Rectangle 3"/>
          <p:cNvSpPr>
            <a:spLocks noGrp="1" noChangeArrowheads="1"/>
          </p:cNvSpPr>
          <p:nvPr>
            <p:ph type="body" idx="4294967295"/>
          </p:nvPr>
        </p:nvSpPr>
        <p:spPr>
          <a:xfrm>
            <a:off x="827088" y="1329931"/>
            <a:ext cx="7345362" cy="3186113"/>
          </a:xfrm>
        </p:spPr>
        <p:txBody>
          <a:bodyPr rtlCol="0">
            <a:noAutofit/>
          </a:bodyPr>
          <a:lstStyle/>
          <a:p>
            <a:pPr marL="274301" indent="-274301" eaLnBrk="1" fontAlgn="auto" hangingPunct="1">
              <a:lnSpc>
                <a:spcPct val="90000"/>
              </a:lnSpc>
              <a:spcAft>
                <a:spcPts val="0"/>
              </a:spcAft>
              <a:buFont typeface="Arial" pitchFamily="34" charset="0"/>
              <a:buChar char="•"/>
              <a:defRPr/>
            </a:pPr>
            <a:r>
              <a:rPr lang="zh-CN" altLang="en-US" sz="2000" dirty="0">
                <a:latin typeface="+mn-ea"/>
              </a:rPr>
              <a:t>发生碰撞的站在停止发送数据后，要推迟（退避）一个随机时间才能再发送数据。</a:t>
            </a:r>
          </a:p>
          <a:p>
            <a:pPr marL="594315" lvl="1" indent="-274301" eaLnBrk="1" fontAlgn="auto" hangingPunct="1">
              <a:lnSpc>
                <a:spcPct val="90000"/>
              </a:lnSpc>
              <a:spcAft>
                <a:spcPts val="0"/>
              </a:spcAft>
              <a:buSzPct val="100000"/>
              <a:buFont typeface="Wingdings" pitchFamily="2" charset="2"/>
              <a:buChar char="ü"/>
              <a:defRPr/>
            </a:pPr>
            <a:r>
              <a:rPr lang="zh-CN" altLang="en-US" sz="1800" dirty="0">
                <a:solidFill>
                  <a:srgbClr val="333399"/>
                </a:solidFill>
                <a:latin typeface="+mn-ea"/>
              </a:rPr>
              <a:t>确定基本退避时间，一般是取为争用期 </a:t>
            </a:r>
            <a:r>
              <a:rPr lang="en-US" altLang="zh-CN" sz="1800" dirty="0">
                <a:solidFill>
                  <a:srgbClr val="333399"/>
                </a:solidFill>
                <a:latin typeface="+mn-ea"/>
              </a:rPr>
              <a:t>2</a:t>
            </a:r>
            <a:r>
              <a:rPr lang="en-US" altLang="zh-CN" sz="1800" i="1" dirty="0">
                <a:solidFill>
                  <a:srgbClr val="333399"/>
                </a:solidFill>
                <a:latin typeface="+mn-ea"/>
                <a:sym typeface="Symbol" panose="05050102010706020507" pitchFamily="18" charset="2"/>
              </a:rPr>
              <a:t></a:t>
            </a:r>
            <a:r>
              <a:rPr lang="zh-CN" altLang="en-US" sz="1800" dirty="0">
                <a:solidFill>
                  <a:srgbClr val="333399"/>
                </a:solidFill>
                <a:latin typeface="+mn-ea"/>
              </a:rPr>
              <a:t>。</a:t>
            </a:r>
          </a:p>
          <a:p>
            <a:pPr marL="594315" lvl="1" indent="-274301" eaLnBrk="1" fontAlgn="auto" hangingPunct="1">
              <a:lnSpc>
                <a:spcPct val="90000"/>
              </a:lnSpc>
              <a:spcAft>
                <a:spcPts val="0"/>
              </a:spcAft>
              <a:buSzPct val="100000"/>
              <a:buFont typeface="Wingdings" pitchFamily="2" charset="2"/>
              <a:buChar char="ü"/>
              <a:defRPr/>
            </a:pPr>
            <a:r>
              <a:rPr lang="zh-CN" altLang="en-US" sz="1800" dirty="0">
                <a:solidFill>
                  <a:srgbClr val="333399"/>
                </a:solidFill>
                <a:latin typeface="+mn-ea"/>
              </a:rPr>
              <a:t>定义退避时间的上限参数</a:t>
            </a:r>
            <a:r>
              <a:rPr lang="en-US" altLang="zh-CN" sz="1800" i="1" dirty="0">
                <a:solidFill>
                  <a:srgbClr val="333399"/>
                </a:solidFill>
                <a:latin typeface="+mn-ea"/>
              </a:rPr>
              <a:t>k</a:t>
            </a:r>
            <a:r>
              <a:rPr lang="en-US" altLang="zh-CN" sz="1800" dirty="0">
                <a:solidFill>
                  <a:srgbClr val="333399"/>
                </a:solidFill>
                <a:latin typeface="+mn-ea"/>
              </a:rPr>
              <a:t> </a:t>
            </a:r>
            <a:r>
              <a:rPr lang="zh-CN" altLang="en-US" sz="1800" dirty="0">
                <a:solidFill>
                  <a:srgbClr val="333399"/>
                </a:solidFill>
                <a:latin typeface="+mn-ea"/>
              </a:rPr>
              <a:t>，</a:t>
            </a:r>
            <a:r>
              <a:rPr lang="en-US" altLang="zh-CN" sz="1800" i="1" dirty="0">
                <a:solidFill>
                  <a:srgbClr val="333399"/>
                </a:solidFill>
                <a:latin typeface="+mn-ea"/>
              </a:rPr>
              <a:t>k </a:t>
            </a:r>
            <a:r>
              <a:rPr lang="en-US" altLang="zh-CN" sz="1800" dirty="0">
                <a:solidFill>
                  <a:srgbClr val="333399"/>
                </a:solidFill>
                <a:latin typeface="+mn-ea"/>
                <a:sym typeface="Symbol" panose="05050102010706020507" pitchFamily="18" charset="2"/>
              </a:rPr>
              <a:t> </a:t>
            </a:r>
            <a:r>
              <a:rPr lang="en-US" altLang="zh-CN" sz="1800" dirty="0">
                <a:solidFill>
                  <a:srgbClr val="333399"/>
                </a:solidFill>
                <a:latin typeface="+mn-ea"/>
              </a:rPr>
              <a:t>10</a:t>
            </a:r>
            <a:r>
              <a:rPr lang="zh-CN" altLang="en-US" sz="1800" dirty="0">
                <a:solidFill>
                  <a:srgbClr val="333399"/>
                </a:solidFill>
                <a:latin typeface="+mn-ea"/>
              </a:rPr>
              <a:t>，即</a:t>
            </a:r>
          </a:p>
          <a:p>
            <a:pPr marL="0" lvl="1" indent="0" eaLnBrk="1" fontAlgn="auto" hangingPunct="1">
              <a:lnSpc>
                <a:spcPct val="90000"/>
              </a:lnSpc>
              <a:spcAft>
                <a:spcPts val="0"/>
              </a:spcAft>
              <a:buSzPct val="100000"/>
              <a:buNone/>
              <a:defRPr/>
            </a:pPr>
            <a:r>
              <a:rPr lang="zh-CN" altLang="en-US" sz="1800" dirty="0">
                <a:solidFill>
                  <a:srgbClr val="333399"/>
                </a:solidFill>
                <a:latin typeface="+mn-ea"/>
              </a:rPr>
              <a:t>                 </a:t>
            </a:r>
            <a:r>
              <a:rPr lang="en-US" altLang="zh-CN" sz="1800" i="1" dirty="0">
                <a:solidFill>
                  <a:srgbClr val="333399"/>
                </a:solidFill>
                <a:latin typeface="+mn-ea"/>
              </a:rPr>
              <a:t>k</a:t>
            </a:r>
            <a:r>
              <a:rPr lang="en-US" altLang="zh-CN" sz="1800" dirty="0">
                <a:solidFill>
                  <a:srgbClr val="333399"/>
                </a:solidFill>
                <a:latin typeface="+mn-ea"/>
              </a:rPr>
              <a:t> = Min[</a:t>
            </a:r>
            <a:r>
              <a:rPr lang="zh-CN" altLang="en-US" sz="1800" dirty="0">
                <a:solidFill>
                  <a:srgbClr val="333399"/>
                </a:solidFill>
                <a:latin typeface="+mn-ea"/>
              </a:rPr>
              <a:t>重传次数</a:t>
            </a:r>
            <a:r>
              <a:rPr lang="en-US" altLang="zh-CN" sz="1800" dirty="0">
                <a:solidFill>
                  <a:srgbClr val="333399"/>
                </a:solidFill>
                <a:latin typeface="+mn-ea"/>
              </a:rPr>
              <a:t>, 10]</a:t>
            </a:r>
          </a:p>
          <a:p>
            <a:pPr marL="594315" lvl="1" indent="-274301" eaLnBrk="1" fontAlgn="auto" hangingPunct="1">
              <a:lnSpc>
                <a:spcPct val="90000"/>
              </a:lnSpc>
              <a:spcAft>
                <a:spcPts val="0"/>
              </a:spcAft>
              <a:buSzPct val="100000"/>
              <a:buFont typeface="Wingdings" pitchFamily="2" charset="2"/>
              <a:buChar char="ü"/>
              <a:defRPr/>
            </a:pPr>
            <a:r>
              <a:rPr lang="zh-CN" altLang="en-US" sz="1800" dirty="0">
                <a:solidFill>
                  <a:srgbClr val="333399"/>
                </a:solidFill>
                <a:latin typeface="+mn-ea"/>
              </a:rPr>
              <a:t>从整数集合</a:t>
            </a:r>
            <a:r>
              <a:rPr lang="en-US" altLang="zh-CN" sz="1800" dirty="0">
                <a:solidFill>
                  <a:srgbClr val="333399"/>
                </a:solidFill>
                <a:latin typeface="+mn-ea"/>
              </a:rPr>
              <a:t>[0,1,…, (2</a:t>
            </a:r>
            <a:r>
              <a:rPr lang="en-US" altLang="zh-CN" sz="1800" i="1" baseline="30000" dirty="0">
                <a:solidFill>
                  <a:srgbClr val="333399"/>
                </a:solidFill>
                <a:latin typeface="+mn-ea"/>
              </a:rPr>
              <a:t>k</a:t>
            </a:r>
            <a:r>
              <a:rPr lang="en-US" altLang="zh-CN" sz="1800" i="1" dirty="0">
                <a:solidFill>
                  <a:srgbClr val="333399"/>
                </a:solidFill>
                <a:latin typeface="+mn-ea"/>
              </a:rPr>
              <a:t> </a:t>
            </a:r>
            <a:r>
              <a:rPr lang="en-US" altLang="zh-CN" sz="1800" dirty="0">
                <a:solidFill>
                  <a:srgbClr val="333399"/>
                </a:solidFill>
                <a:latin typeface="+mn-ea"/>
                <a:sym typeface="Symbol" panose="05050102010706020507" pitchFamily="18" charset="2"/>
              </a:rPr>
              <a:t></a:t>
            </a:r>
            <a:r>
              <a:rPr lang="en-US" altLang="zh-CN" sz="1800" dirty="0">
                <a:solidFill>
                  <a:srgbClr val="333399"/>
                </a:solidFill>
                <a:latin typeface="+mn-ea"/>
              </a:rPr>
              <a:t>1)]</a:t>
            </a:r>
            <a:r>
              <a:rPr lang="zh-CN" altLang="en-US" sz="1800" dirty="0">
                <a:solidFill>
                  <a:srgbClr val="333399"/>
                </a:solidFill>
                <a:latin typeface="+mn-ea"/>
              </a:rPr>
              <a:t>中随机地取出一个数，记为 </a:t>
            </a:r>
            <a:r>
              <a:rPr lang="en-US" altLang="zh-CN" sz="1800" i="1" dirty="0">
                <a:solidFill>
                  <a:srgbClr val="333399"/>
                </a:solidFill>
                <a:latin typeface="+mn-ea"/>
              </a:rPr>
              <a:t>r</a:t>
            </a:r>
            <a:r>
              <a:rPr lang="zh-CN" altLang="en-US" sz="1800" dirty="0">
                <a:solidFill>
                  <a:srgbClr val="333399"/>
                </a:solidFill>
                <a:latin typeface="+mn-ea"/>
              </a:rPr>
              <a:t>。重传所需的时延就是 </a:t>
            </a:r>
            <a:r>
              <a:rPr lang="en-US" altLang="zh-CN" sz="1800" i="1" dirty="0">
                <a:solidFill>
                  <a:srgbClr val="333399"/>
                </a:solidFill>
                <a:latin typeface="+mn-ea"/>
              </a:rPr>
              <a:t>r </a:t>
            </a:r>
            <a:r>
              <a:rPr lang="zh-CN" altLang="en-US" sz="1800" dirty="0">
                <a:solidFill>
                  <a:srgbClr val="333399"/>
                </a:solidFill>
                <a:latin typeface="+mn-ea"/>
              </a:rPr>
              <a:t>倍的基本退避时间。</a:t>
            </a:r>
          </a:p>
          <a:p>
            <a:pPr marL="594315" lvl="1" indent="-274301" eaLnBrk="1" fontAlgn="auto" hangingPunct="1">
              <a:lnSpc>
                <a:spcPct val="90000"/>
              </a:lnSpc>
              <a:spcAft>
                <a:spcPts val="0"/>
              </a:spcAft>
              <a:buSzPct val="100000"/>
              <a:buFont typeface="Wingdings" pitchFamily="2" charset="2"/>
              <a:buChar char="ü"/>
              <a:defRPr/>
            </a:pPr>
            <a:r>
              <a:rPr lang="zh-CN" altLang="en-US" sz="1800" dirty="0">
                <a:solidFill>
                  <a:srgbClr val="333399"/>
                </a:solidFill>
                <a:latin typeface="+mn-ea"/>
              </a:rPr>
              <a:t>当重传达 </a:t>
            </a:r>
            <a:r>
              <a:rPr lang="en-US" altLang="zh-CN" sz="1800" dirty="0">
                <a:solidFill>
                  <a:srgbClr val="333399"/>
                </a:solidFill>
                <a:latin typeface="+mn-ea"/>
              </a:rPr>
              <a:t>16 </a:t>
            </a:r>
            <a:r>
              <a:rPr lang="zh-CN" altLang="en-US" sz="1800" dirty="0">
                <a:solidFill>
                  <a:srgbClr val="333399"/>
                </a:solidFill>
                <a:latin typeface="+mn-ea"/>
              </a:rPr>
              <a:t>次仍不能成功时即丢弃该帧，并向高层报告。</a:t>
            </a:r>
            <a:endParaRPr lang="zh-CN" altLang="en-US" sz="1800" dirty="0">
              <a:latin typeface="+mn-ea"/>
            </a:endParaRPr>
          </a:p>
          <a:p>
            <a:pPr marL="274301" indent="-274301" eaLnBrk="1" fontAlgn="auto" hangingPunct="1">
              <a:lnSpc>
                <a:spcPct val="90000"/>
              </a:lnSpc>
              <a:spcAft>
                <a:spcPts val="0"/>
              </a:spcAft>
              <a:buFont typeface="Arial" pitchFamily="34" charset="0"/>
              <a:buChar char="•"/>
              <a:defRPr/>
            </a:pPr>
            <a:r>
              <a:rPr lang="zh-CN" altLang="en-US" sz="2000" dirty="0">
                <a:latin typeface="+mn-ea"/>
              </a:rPr>
              <a:t>每发送一个新帧，就要执行一次</a:t>
            </a:r>
            <a:r>
              <a:rPr lang="en-US" altLang="zh-CN" sz="2000" dirty="0">
                <a:latin typeface="+mn-ea"/>
              </a:rPr>
              <a:t>CSMA/CD</a:t>
            </a:r>
            <a:r>
              <a:rPr lang="zh-CN" altLang="en-US" sz="2000" dirty="0">
                <a:latin typeface="+mn-ea"/>
              </a:rPr>
              <a:t>算法，即对过去发生的碰撞没有记忆功能。</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3"/>
          <p:cNvSpPr txBox="1">
            <a:spLocks noGrp="1" noChangeArrowheads="1"/>
          </p:cNvSpPr>
          <p:nvPr/>
        </p:nvSpPr>
        <p:spPr bwMode="auto">
          <a:xfrm>
            <a:off x="6550028" y="4683919"/>
            <a:ext cx="22891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buFont typeface="Arial" charset="0"/>
              <a:buNone/>
            </a:pPr>
            <a:fld id="{A36A164A-64A2-439D-AFB6-0A5ADB0C9787}" type="slidenum">
              <a:rPr lang="zh-CN" altLang="en-US" sz="1400"/>
              <a:pPr algn="r" eaLnBrk="1" hangingPunct="1">
                <a:buFont typeface="Arial" charset="0"/>
                <a:buNone/>
              </a:pPr>
              <a:t>26</a:t>
            </a:fld>
            <a:endParaRPr lang="en-US" altLang="zh-CN" sz="1400"/>
          </a:p>
        </p:txBody>
      </p:sp>
      <p:sp>
        <p:nvSpPr>
          <p:cNvPr id="35843" name="Rectangle 2"/>
          <p:cNvSpPr>
            <a:spLocks noGrp="1" noChangeArrowheads="1"/>
          </p:cNvSpPr>
          <p:nvPr>
            <p:ph type="title" idx="4294967295"/>
          </p:nvPr>
        </p:nvSpPr>
        <p:spPr>
          <a:xfrm>
            <a:off x="755577" y="123478"/>
            <a:ext cx="7640638" cy="857250"/>
          </a:xfrm>
        </p:spPr>
        <p:txBody>
          <a:bodyPr/>
          <a:lstStyle/>
          <a:p>
            <a:pPr eaLnBrk="1" hangingPunct="1"/>
            <a:r>
              <a:rPr lang="zh-CN" altLang="zh-CN" sz="3600" dirty="0"/>
              <a:t>争用期的长度 </a:t>
            </a:r>
          </a:p>
        </p:txBody>
      </p:sp>
      <p:sp>
        <p:nvSpPr>
          <p:cNvPr id="81924" name="Rectangle 3"/>
          <p:cNvSpPr>
            <a:spLocks noGrp="1" noChangeArrowheads="1"/>
          </p:cNvSpPr>
          <p:nvPr>
            <p:ph type="body" idx="4294967295"/>
          </p:nvPr>
        </p:nvSpPr>
        <p:spPr>
          <a:xfrm>
            <a:off x="827090" y="1221581"/>
            <a:ext cx="7705725" cy="3239691"/>
          </a:xfrm>
        </p:spPr>
        <p:txBody>
          <a:bodyPr/>
          <a:lstStyle/>
          <a:p>
            <a:pPr eaLnBrk="1" hangingPunct="1">
              <a:lnSpc>
                <a:spcPct val="150000"/>
              </a:lnSpc>
              <a:spcBef>
                <a:spcPts val="0"/>
              </a:spcBef>
            </a:pPr>
            <a:r>
              <a:rPr lang="zh-CN" altLang="en-US" sz="2000" dirty="0">
                <a:cs typeface="Times New Roman" pitchFamily="18" charset="0"/>
              </a:rPr>
              <a:t>以太网设置 </a:t>
            </a:r>
            <a:r>
              <a:rPr lang="en-US" altLang="zh-CN" sz="2000" dirty="0">
                <a:cs typeface="Times New Roman" pitchFamily="18" charset="0"/>
              </a:rPr>
              <a:t>51.2 </a:t>
            </a:r>
            <a:r>
              <a:rPr lang="en-US" altLang="zh-CN" sz="2000" dirty="0">
                <a:cs typeface="Times New Roman" pitchFamily="18" charset="0"/>
                <a:sym typeface="Symbol" pitchFamily="18" charset="2"/>
              </a:rPr>
              <a:t></a:t>
            </a:r>
            <a:r>
              <a:rPr lang="en-US" altLang="zh-CN" sz="2000" dirty="0">
                <a:cs typeface="Times New Roman" pitchFamily="18" charset="0"/>
              </a:rPr>
              <a:t>s </a:t>
            </a:r>
            <a:r>
              <a:rPr lang="zh-CN" altLang="en-US" sz="2000" dirty="0">
                <a:cs typeface="Times New Roman" pitchFamily="18" charset="0"/>
              </a:rPr>
              <a:t>为争用期的长度。</a:t>
            </a:r>
          </a:p>
          <a:p>
            <a:pPr eaLnBrk="1" hangingPunct="1">
              <a:lnSpc>
                <a:spcPct val="150000"/>
              </a:lnSpc>
              <a:spcBef>
                <a:spcPts val="0"/>
              </a:spcBef>
            </a:pPr>
            <a:r>
              <a:rPr lang="zh-CN" altLang="en-US" sz="2000" dirty="0">
                <a:cs typeface="Times New Roman" pitchFamily="18" charset="0"/>
              </a:rPr>
              <a:t>对于 </a:t>
            </a:r>
            <a:r>
              <a:rPr lang="en-US" altLang="zh-CN" sz="2000" dirty="0">
                <a:cs typeface="Times New Roman" pitchFamily="18" charset="0"/>
              </a:rPr>
              <a:t>10 Mb/s </a:t>
            </a:r>
            <a:r>
              <a:rPr lang="zh-CN" altLang="en-US" sz="2000" dirty="0">
                <a:cs typeface="Times New Roman" pitchFamily="18" charset="0"/>
              </a:rPr>
              <a:t>以太网，在争用期内可发送</a:t>
            </a:r>
            <a:r>
              <a:rPr lang="en-US" altLang="zh-CN" sz="2000" dirty="0">
                <a:cs typeface="Times New Roman" pitchFamily="18" charset="0"/>
              </a:rPr>
              <a:t>512</a:t>
            </a:r>
            <a:r>
              <a:rPr lang="zh-CN" altLang="en-US" sz="2000" dirty="0">
                <a:cs typeface="Times New Roman" pitchFamily="18" charset="0"/>
              </a:rPr>
              <a:t>位，即 </a:t>
            </a:r>
            <a:r>
              <a:rPr lang="en-US" altLang="zh-CN" sz="2000" dirty="0">
                <a:cs typeface="Times New Roman" pitchFamily="18" charset="0"/>
              </a:rPr>
              <a:t>64 </a:t>
            </a:r>
            <a:r>
              <a:rPr lang="zh-CN" altLang="en-US" sz="2000" dirty="0">
                <a:cs typeface="Times New Roman" pitchFamily="18" charset="0"/>
              </a:rPr>
              <a:t>字节。</a:t>
            </a:r>
          </a:p>
          <a:p>
            <a:pPr eaLnBrk="1" hangingPunct="1">
              <a:lnSpc>
                <a:spcPct val="150000"/>
              </a:lnSpc>
              <a:spcBef>
                <a:spcPts val="0"/>
              </a:spcBef>
            </a:pPr>
            <a:r>
              <a:rPr lang="zh-CN" altLang="en-US" sz="2000" dirty="0">
                <a:cs typeface="Times New Roman" pitchFamily="18" charset="0"/>
              </a:rPr>
              <a:t>以太网在发送数据时，若前 </a:t>
            </a:r>
            <a:r>
              <a:rPr lang="en-US" altLang="zh-CN" sz="2000" dirty="0">
                <a:cs typeface="Times New Roman" pitchFamily="18" charset="0"/>
              </a:rPr>
              <a:t>64 </a:t>
            </a:r>
            <a:r>
              <a:rPr lang="zh-CN" altLang="en-US" sz="2000" dirty="0">
                <a:cs typeface="Times New Roman" pitchFamily="18" charset="0"/>
              </a:rPr>
              <a:t>字节没有发生冲突，则后续的数据就不会发生冲突。</a:t>
            </a:r>
          </a:p>
          <a:p>
            <a:pPr eaLnBrk="1" hangingPunct="1">
              <a:lnSpc>
                <a:spcPct val="150000"/>
              </a:lnSpc>
              <a:spcBef>
                <a:spcPts val="0"/>
              </a:spcBef>
            </a:pPr>
            <a:r>
              <a:rPr lang="en-US" altLang="zh-CN" sz="2000" dirty="0">
                <a:cs typeface="Times New Roman" pitchFamily="18" charset="0"/>
              </a:rPr>
              <a:t>100Mbps</a:t>
            </a:r>
            <a:r>
              <a:rPr lang="zh-CN" altLang="en-US" sz="2000" dirty="0">
                <a:cs typeface="Times New Roman" pitchFamily="18" charset="0"/>
              </a:rPr>
              <a:t>以太网的时隙仍为</a:t>
            </a:r>
            <a:r>
              <a:rPr lang="en-US" altLang="zh-CN" sz="2000" dirty="0">
                <a:cs typeface="Times New Roman" pitchFamily="18" charset="0"/>
              </a:rPr>
              <a:t>512</a:t>
            </a:r>
            <a:r>
              <a:rPr lang="zh-CN" altLang="en-US" sz="2000" dirty="0">
                <a:cs typeface="Times New Roman" pitchFamily="18" charset="0"/>
              </a:rPr>
              <a:t>位时，以太网规定一帧的最小发送时间必须为</a:t>
            </a:r>
            <a:r>
              <a:rPr lang="en-US" altLang="zh-CN" sz="2000" dirty="0">
                <a:cs typeface="Times New Roman" pitchFamily="18" charset="0"/>
              </a:rPr>
              <a:t>5.12μs</a:t>
            </a:r>
            <a:r>
              <a:rPr lang="zh-CN" altLang="en-US" sz="2000" dirty="0">
                <a:cs typeface="Times New Roman" pitchFamily="18" charset="0"/>
              </a:rPr>
              <a:t>。</a:t>
            </a:r>
            <a:endParaRPr lang="en-US" altLang="zh-CN" sz="2000" dirty="0">
              <a:cs typeface="Times New Roman" pitchFamily="18" charset="0"/>
            </a:endParaRPr>
          </a:p>
          <a:p>
            <a:pPr lvl="1" eaLnBrk="1" hangingPunct="1">
              <a:lnSpc>
                <a:spcPct val="150000"/>
              </a:lnSpc>
              <a:spcBef>
                <a:spcPts val="0"/>
              </a:spcBef>
            </a:pPr>
            <a:r>
              <a:rPr lang="en-US" altLang="zh-CN" sz="1800" b="1" i="1" dirty="0">
                <a:solidFill>
                  <a:srgbClr val="C00000"/>
                </a:solidFill>
                <a:cs typeface="Times New Roman" pitchFamily="18" charset="0"/>
              </a:rPr>
              <a:t>100Mbps</a:t>
            </a:r>
            <a:r>
              <a:rPr lang="zh-CN" altLang="en-US" sz="1800" b="1" i="1" dirty="0">
                <a:solidFill>
                  <a:srgbClr val="C00000"/>
                </a:solidFill>
                <a:cs typeface="Times New Roman" pitchFamily="18" charset="0"/>
              </a:rPr>
              <a:t>以太网的传输距离</a:t>
            </a:r>
            <a:r>
              <a:rPr lang="en-US" altLang="zh-CN" sz="1800" b="1" i="1" dirty="0">
                <a:solidFill>
                  <a:srgbClr val="C00000"/>
                </a:solidFill>
                <a:cs typeface="Times New Roman" pitchFamily="18" charset="0"/>
              </a:rPr>
              <a:t>?</a:t>
            </a:r>
          </a:p>
          <a:p>
            <a:pPr eaLnBrk="1" hangingPunct="1">
              <a:lnSpc>
                <a:spcPct val="150000"/>
              </a:lnSpc>
              <a:spcBef>
                <a:spcPts val="0"/>
              </a:spcBef>
            </a:pPr>
            <a:r>
              <a:rPr lang="en-US" altLang="zh-CN" sz="2000" dirty="0">
                <a:cs typeface="Times New Roman" pitchFamily="18" charset="0"/>
              </a:rPr>
              <a:t>1000Mbps</a:t>
            </a:r>
            <a:r>
              <a:rPr lang="zh-CN" altLang="en-US" sz="2000" dirty="0">
                <a:cs typeface="Times New Roman" pitchFamily="18" charset="0"/>
              </a:rPr>
              <a:t>以太网的时隙增至</a:t>
            </a:r>
            <a:r>
              <a:rPr lang="en-US" altLang="zh-CN" sz="2000" dirty="0">
                <a:cs typeface="Times New Roman" pitchFamily="18" charset="0"/>
              </a:rPr>
              <a:t>512</a:t>
            </a:r>
            <a:r>
              <a:rPr lang="zh-CN" altLang="en-US" sz="2000" dirty="0">
                <a:cs typeface="Times New Roman" pitchFamily="18" charset="0"/>
              </a:rPr>
              <a:t>字节，即</a:t>
            </a:r>
            <a:r>
              <a:rPr lang="en-US" altLang="zh-CN" sz="2000" dirty="0">
                <a:cs typeface="Times New Roman" pitchFamily="18" charset="0"/>
              </a:rPr>
              <a:t>4096</a:t>
            </a:r>
            <a:r>
              <a:rPr lang="zh-CN" altLang="en-US" sz="2000" dirty="0">
                <a:cs typeface="Times New Roman" pitchFamily="18" charset="0"/>
              </a:rPr>
              <a:t>位时，</a:t>
            </a:r>
            <a:r>
              <a:rPr lang="en-US" altLang="zh-CN" sz="2000" dirty="0">
                <a:cs typeface="Times New Roman" pitchFamily="18" charset="0"/>
              </a:rPr>
              <a:t>4.096μs</a:t>
            </a:r>
            <a:r>
              <a:rPr lang="zh-CN" altLang="en-US" sz="2000" dirty="0">
                <a:cs typeface="Times New Roman"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2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24">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2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1924">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192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4"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3"/>
          <p:cNvSpPr txBox="1">
            <a:spLocks noGrp="1" noChangeArrowheads="1"/>
          </p:cNvSpPr>
          <p:nvPr/>
        </p:nvSpPr>
        <p:spPr bwMode="auto">
          <a:xfrm>
            <a:off x="6550028" y="4683919"/>
            <a:ext cx="22891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buFont typeface="Arial" charset="0"/>
              <a:buNone/>
            </a:pPr>
            <a:fld id="{CD4625E2-1A23-4EBA-8BF0-FED1321E138E}" type="slidenum">
              <a:rPr lang="zh-CN" altLang="en-US" sz="1400"/>
              <a:pPr algn="r" eaLnBrk="1" hangingPunct="1">
                <a:buFont typeface="Arial" charset="0"/>
                <a:buNone/>
              </a:pPr>
              <a:t>27</a:t>
            </a:fld>
            <a:endParaRPr lang="en-US" altLang="zh-CN" sz="1400"/>
          </a:p>
        </p:txBody>
      </p:sp>
      <p:sp>
        <p:nvSpPr>
          <p:cNvPr id="36867" name="Rectangle 2"/>
          <p:cNvSpPr>
            <a:spLocks noGrp="1" noChangeArrowheads="1"/>
          </p:cNvSpPr>
          <p:nvPr>
            <p:ph type="title" idx="4294967295"/>
          </p:nvPr>
        </p:nvSpPr>
        <p:spPr>
          <a:xfrm>
            <a:off x="827092" y="303610"/>
            <a:ext cx="7426325" cy="647700"/>
          </a:xfrm>
        </p:spPr>
        <p:txBody>
          <a:bodyPr/>
          <a:lstStyle/>
          <a:p>
            <a:pPr eaLnBrk="1" hangingPunct="1"/>
            <a:r>
              <a:rPr lang="zh-CN" altLang="zh-CN" sz="3600" dirty="0"/>
              <a:t>最短有效帧长 </a:t>
            </a:r>
          </a:p>
        </p:txBody>
      </p:sp>
      <p:sp>
        <p:nvSpPr>
          <p:cNvPr id="83972" name="Rectangle 3"/>
          <p:cNvSpPr>
            <a:spLocks noGrp="1" noChangeArrowheads="1"/>
          </p:cNvSpPr>
          <p:nvPr>
            <p:ph type="body" idx="4294967295"/>
          </p:nvPr>
        </p:nvSpPr>
        <p:spPr>
          <a:xfrm>
            <a:off x="755654" y="1221584"/>
            <a:ext cx="7777163" cy="3186113"/>
          </a:xfrm>
        </p:spPr>
        <p:txBody>
          <a:bodyPr/>
          <a:lstStyle/>
          <a:p>
            <a:pPr eaLnBrk="1" hangingPunct="1">
              <a:spcBef>
                <a:spcPts val="300"/>
              </a:spcBef>
            </a:pPr>
            <a:r>
              <a:rPr lang="zh-CN" altLang="en-US" sz="2200" dirty="0">
                <a:cs typeface="Times New Roman" pitchFamily="18" charset="0"/>
              </a:rPr>
              <a:t>如果发生冲突，就一定是在发送的前 </a:t>
            </a:r>
            <a:r>
              <a:rPr lang="en-US" altLang="zh-CN" sz="2200" dirty="0">
                <a:cs typeface="Times New Roman" pitchFamily="18" charset="0"/>
              </a:rPr>
              <a:t>64 </a:t>
            </a:r>
            <a:r>
              <a:rPr lang="zh-CN" altLang="en-US" sz="2200" dirty="0">
                <a:cs typeface="Times New Roman" pitchFamily="18" charset="0"/>
              </a:rPr>
              <a:t>字节之内。 </a:t>
            </a:r>
          </a:p>
          <a:p>
            <a:pPr eaLnBrk="1" hangingPunct="1">
              <a:spcBef>
                <a:spcPts val="300"/>
              </a:spcBef>
            </a:pPr>
            <a:r>
              <a:rPr lang="zh-CN" altLang="en-US" sz="2200" dirty="0">
                <a:cs typeface="Times New Roman" pitchFamily="18" charset="0"/>
              </a:rPr>
              <a:t>由于一检测到冲突就立即中止发送，这时已经发送出去的数据一定小于 </a:t>
            </a:r>
            <a:r>
              <a:rPr lang="en-US" altLang="zh-CN" sz="2200" dirty="0">
                <a:cs typeface="Times New Roman" pitchFamily="18" charset="0"/>
              </a:rPr>
              <a:t>64 </a:t>
            </a:r>
            <a:r>
              <a:rPr lang="zh-CN" altLang="en-US" sz="2200" dirty="0">
                <a:cs typeface="Times New Roman" pitchFamily="18" charset="0"/>
              </a:rPr>
              <a:t>字节。 </a:t>
            </a:r>
          </a:p>
          <a:p>
            <a:pPr eaLnBrk="1" hangingPunct="1">
              <a:spcBef>
                <a:spcPts val="300"/>
              </a:spcBef>
            </a:pPr>
            <a:r>
              <a:rPr lang="zh-CN" altLang="en-US" sz="2200" dirty="0">
                <a:cs typeface="Times New Roman" pitchFamily="18" charset="0"/>
              </a:rPr>
              <a:t>以太网规定了最短有效帧长为 </a:t>
            </a:r>
            <a:r>
              <a:rPr lang="en-US" altLang="zh-CN" sz="2200" dirty="0">
                <a:cs typeface="Times New Roman" pitchFamily="18" charset="0"/>
              </a:rPr>
              <a:t>64 </a:t>
            </a:r>
            <a:r>
              <a:rPr lang="zh-CN" altLang="en-US" sz="2200" dirty="0">
                <a:cs typeface="Times New Roman" pitchFamily="18" charset="0"/>
              </a:rPr>
              <a:t>字节，凡长度小于 </a:t>
            </a:r>
            <a:r>
              <a:rPr lang="en-US" altLang="zh-CN" sz="2200" dirty="0">
                <a:cs typeface="Times New Roman" pitchFamily="18" charset="0"/>
              </a:rPr>
              <a:t>64 </a:t>
            </a:r>
            <a:r>
              <a:rPr lang="zh-CN" altLang="en-US" sz="2200" dirty="0">
                <a:cs typeface="Times New Roman" pitchFamily="18" charset="0"/>
              </a:rPr>
              <a:t>字节的帧都是由于冲突而异常中止的</a:t>
            </a:r>
            <a:r>
              <a:rPr lang="zh-CN" altLang="en-US" sz="2200" b="1" dirty="0">
                <a:solidFill>
                  <a:schemeClr val="hlink"/>
                </a:solidFill>
                <a:cs typeface="Times New Roman" pitchFamily="18" charset="0"/>
              </a:rPr>
              <a:t>无效帧</a:t>
            </a:r>
            <a:r>
              <a:rPr lang="zh-CN" altLang="en-US" sz="2200" dirty="0">
                <a:cs typeface="Times New Roman" pitchFamily="18" charset="0"/>
              </a:rPr>
              <a:t>。 </a:t>
            </a:r>
          </a:p>
          <a:p>
            <a:pPr eaLnBrk="1" hangingPunct="1">
              <a:spcBef>
                <a:spcPts val="300"/>
              </a:spcBef>
            </a:pPr>
            <a:r>
              <a:rPr lang="zh-CN" altLang="en-US" sz="2200" b="1" i="1" dirty="0">
                <a:solidFill>
                  <a:srgbClr val="C00000"/>
                </a:solidFill>
                <a:cs typeface="Times New Roman" pitchFamily="18" charset="0"/>
              </a:rPr>
              <a:t>最短有效帧长的意义？</a:t>
            </a:r>
          </a:p>
          <a:p>
            <a:pPr eaLnBrk="1" hangingPunct="1">
              <a:spcBef>
                <a:spcPts val="300"/>
              </a:spcBef>
            </a:pPr>
            <a:r>
              <a:rPr lang="zh-CN" altLang="en-US" sz="2200" dirty="0">
                <a:cs typeface="Times New Roman" pitchFamily="18" charset="0"/>
              </a:rPr>
              <a:t>帧间的最小间隔为</a:t>
            </a:r>
            <a:r>
              <a:rPr lang="en-US" altLang="zh-CN" sz="2200" dirty="0">
                <a:cs typeface="Times New Roman" pitchFamily="18" charset="0"/>
              </a:rPr>
              <a:t>9.6 </a:t>
            </a:r>
            <a:r>
              <a:rPr lang="en-US" altLang="zh-CN" sz="2200" dirty="0">
                <a:cs typeface="Times New Roman" pitchFamily="18" charset="0"/>
                <a:sym typeface="Symbol" pitchFamily="18" charset="2"/>
              </a:rPr>
              <a:t></a:t>
            </a:r>
            <a:r>
              <a:rPr lang="en-US" altLang="zh-CN" sz="2200" dirty="0">
                <a:cs typeface="Times New Roman" pitchFamily="18" charset="0"/>
              </a:rPr>
              <a:t>s (96</a:t>
            </a:r>
            <a:r>
              <a:rPr lang="zh-CN" altLang="en-US" sz="2200" dirty="0">
                <a:cs typeface="Times New Roman" pitchFamily="18" charset="0"/>
              </a:rPr>
              <a:t>比特时间</a:t>
            </a:r>
            <a:r>
              <a:rPr lang="en-US" altLang="zh-CN" sz="2200" dirty="0">
                <a:cs typeface="Times New Roman" pitchFamily="18" charset="0"/>
              </a:rPr>
              <a:t>)——</a:t>
            </a:r>
            <a:r>
              <a:rPr lang="zh-CN" altLang="en-US" sz="2200" dirty="0">
                <a:cs typeface="Times New Roman" pitchFamily="18" charset="0"/>
              </a:rPr>
              <a:t>接受缓存需要时间整理，并为新帧做准备。</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7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3972">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3972">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397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2"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3"/>
          <p:cNvSpPr txBox="1">
            <a:spLocks noGrp="1" noChangeArrowheads="1"/>
          </p:cNvSpPr>
          <p:nvPr/>
        </p:nvSpPr>
        <p:spPr bwMode="auto">
          <a:xfrm>
            <a:off x="6550028" y="4683919"/>
            <a:ext cx="22891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buFont typeface="Arial" charset="0"/>
              <a:buNone/>
            </a:pPr>
            <a:fld id="{89E7D60B-BC57-4F32-8E2D-C56A80ACD379}" type="slidenum">
              <a:rPr lang="zh-CN" altLang="en-US" sz="1400"/>
              <a:pPr algn="r" eaLnBrk="1" hangingPunct="1">
                <a:buFont typeface="Arial" charset="0"/>
                <a:buNone/>
              </a:pPr>
              <a:t>28</a:t>
            </a:fld>
            <a:endParaRPr lang="en-US" altLang="zh-CN" sz="1400"/>
          </a:p>
        </p:txBody>
      </p:sp>
      <p:sp>
        <p:nvSpPr>
          <p:cNvPr id="37891" name="Rectangle 2"/>
          <p:cNvSpPr>
            <a:spLocks noGrp="1" noChangeArrowheads="1"/>
          </p:cNvSpPr>
          <p:nvPr>
            <p:ph type="title" idx="4294967295"/>
          </p:nvPr>
        </p:nvSpPr>
        <p:spPr>
          <a:xfrm>
            <a:off x="755651" y="303610"/>
            <a:ext cx="7713663" cy="857250"/>
          </a:xfrm>
        </p:spPr>
        <p:txBody>
          <a:bodyPr/>
          <a:lstStyle/>
          <a:p>
            <a:pPr eaLnBrk="1" hangingPunct="1"/>
            <a:r>
              <a:rPr lang="zh-CN" altLang="zh-CN" sz="3600" dirty="0"/>
              <a:t>强化碰撞 </a:t>
            </a:r>
          </a:p>
        </p:txBody>
      </p:sp>
      <p:sp>
        <p:nvSpPr>
          <p:cNvPr id="37892" name="Rectangle 3"/>
          <p:cNvSpPr>
            <a:spLocks noGrp="1" noChangeArrowheads="1"/>
          </p:cNvSpPr>
          <p:nvPr>
            <p:ph type="body" idx="4294967295"/>
          </p:nvPr>
        </p:nvSpPr>
        <p:spPr>
          <a:xfrm>
            <a:off x="701679" y="1329931"/>
            <a:ext cx="7758113" cy="3239690"/>
          </a:xfrm>
        </p:spPr>
        <p:txBody>
          <a:bodyPr/>
          <a:lstStyle/>
          <a:p>
            <a:pPr eaLnBrk="1" hangingPunct="1">
              <a:lnSpc>
                <a:spcPct val="150000"/>
              </a:lnSpc>
              <a:spcBef>
                <a:spcPts val="300"/>
              </a:spcBef>
            </a:pPr>
            <a:r>
              <a:rPr lang="zh-CN" altLang="en-US" dirty="0"/>
              <a:t>当发送数据的站一旦发现发生了碰撞时：</a:t>
            </a:r>
          </a:p>
          <a:p>
            <a:pPr lvl="1" eaLnBrk="1" hangingPunct="1">
              <a:lnSpc>
                <a:spcPct val="150000"/>
              </a:lnSpc>
              <a:spcBef>
                <a:spcPts val="300"/>
              </a:spcBef>
              <a:buFont typeface="Wingdings" pitchFamily="2" charset="2"/>
              <a:buChar char="ü"/>
            </a:pPr>
            <a:r>
              <a:rPr lang="zh-CN" altLang="en-US" dirty="0">
                <a:cs typeface="Times New Roman" pitchFamily="18" charset="0"/>
              </a:rPr>
              <a:t>立即停止发送数据；</a:t>
            </a:r>
          </a:p>
          <a:p>
            <a:pPr lvl="1" eaLnBrk="1" hangingPunct="1">
              <a:lnSpc>
                <a:spcPct val="150000"/>
              </a:lnSpc>
              <a:spcBef>
                <a:spcPts val="300"/>
              </a:spcBef>
              <a:buFont typeface="Wingdings" pitchFamily="2" charset="2"/>
              <a:buChar char="ü"/>
            </a:pPr>
            <a:r>
              <a:rPr lang="zh-CN" altLang="en-US" dirty="0">
                <a:cs typeface="Times New Roman" pitchFamily="18" charset="0"/>
              </a:rPr>
              <a:t>再继续发送若干比特（</a:t>
            </a:r>
            <a:r>
              <a:rPr lang="en-US" altLang="zh-CN" dirty="0">
                <a:cs typeface="Times New Roman" pitchFamily="18" charset="0"/>
              </a:rPr>
              <a:t>32</a:t>
            </a:r>
            <a:r>
              <a:rPr lang="zh-CN" altLang="en-US" dirty="0">
                <a:cs typeface="Times New Roman" pitchFamily="18" charset="0"/>
              </a:rPr>
              <a:t>或</a:t>
            </a:r>
            <a:r>
              <a:rPr lang="en-US" altLang="zh-CN" dirty="0">
                <a:cs typeface="Times New Roman" pitchFamily="18" charset="0"/>
              </a:rPr>
              <a:t>48</a:t>
            </a:r>
            <a:r>
              <a:rPr lang="zh-CN" altLang="en-US" dirty="0">
                <a:cs typeface="Times New Roman" pitchFamily="18" charset="0"/>
              </a:rPr>
              <a:t>位）的人为干扰信号</a:t>
            </a:r>
            <a:r>
              <a:rPr lang="en-US" altLang="zh-CN" dirty="0">
                <a:cs typeface="Times New Roman" pitchFamily="18" charset="0"/>
              </a:rPr>
              <a:t>(jamming signal)</a:t>
            </a:r>
            <a:r>
              <a:rPr lang="zh-CN" altLang="en-US" dirty="0">
                <a:cs typeface="Times New Roman" pitchFamily="18" charset="0"/>
              </a:rPr>
              <a:t>，以便让所有用户知道现在已经发生碰撞。</a:t>
            </a:r>
            <a:r>
              <a:rPr lang="zh-CN" altLang="en-US" dirty="0"/>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1185865" y="3442674"/>
            <a:ext cx="292100" cy="22502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a:latin typeface="Tahoma" pitchFamily="34" charset="0"/>
            </a:endParaRPr>
          </a:p>
        </p:txBody>
      </p:sp>
      <p:sp>
        <p:nvSpPr>
          <p:cNvPr id="38915" name="Rectangle 3"/>
          <p:cNvSpPr>
            <a:spLocks noChangeArrowheads="1"/>
          </p:cNvSpPr>
          <p:nvPr/>
        </p:nvSpPr>
        <p:spPr bwMode="auto">
          <a:xfrm>
            <a:off x="1219200" y="2809261"/>
            <a:ext cx="211138" cy="21312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a:latin typeface="Tahoma" pitchFamily="34" charset="0"/>
            </a:endParaRPr>
          </a:p>
        </p:txBody>
      </p:sp>
      <p:grpSp>
        <p:nvGrpSpPr>
          <p:cNvPr id="86020" name="Group 4"/>
          <p:cNvGrpSpPr>
            <a:grpSpLocks/>
          </p:cNvGrpSpPr>
          <p:nvPr/>
        </p:nvGrpSpPr>
        <p:grpSpPr bwMode="auto">
          <a:xfrm>
            <a:off x="1068388" y="1482907"/>
            <a:ext cx="6545262" cy="2482453"/>
            <a:chOff x="0" y="0"/>
            <a:chExt cx="4123" cy="2085"/>
          </a:xfrm>
        </p:grpSpPr>
        <p:grpSp>
          <p:nvGrpSpPr>
            <p:cNvPr id="38958" name="Group 5"/>
            <p:cNvGrpSpPr>
              <a:grpSpLocks/>
            </p:cNvGrpSpPr>
            <p:nvPr/>
          </p:nvGrpSpPr>
          <p:grpSpPr bwMode="auto">
            <a:xfrm>
              <a:off x="319" y="0"/>
              <a:ext cx="3804" cy="1645"/>
              <a:chOff x="0" y="0"/>
              <a:chExt cx="3804" cy="1645"/>
            </a:xfrm>
          </p:grpSpPr>
          <p:sp>
            <p:nvSpPr>
              <p:cNvPr id="38972" name="AutoShape 6"/>
              <p:cNvSpPr>
                <a:spLocks noChangeArrowheads="1"/>
              </p:cNvSpPr>
              <p:nvPr/>
            </p:nvSpPr>
            <p:spPr bwMode="auto">
              <a:xfrm rot="5400000">
                <a:off x="1077" y="-1079"/>
                <a:ext cx="1645" cy="3804"/>
              </a:xfrm>
              <a:prstGeom prst="parallelogram">
                <a:avLst>
                  <a:gd name="adj" fmla="val 37968"/>
                </a:avLst>
              </a:prstGeom>
              <a:solidFill>
                <a:schemeClr val="accent1"/>
              </a:solidFill>
              <a:ln w="1270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a:latin typeface="Tahoma" pitchFamily="34" charset="0"/>
                </a:endParaRPr>
              </a:p>
            </p:txBody>
          </p:sp>
          <p:sp>
            <p:nvSpPr>
              <p:cNvPr id="38973" name="AutoShape 7"/>
              <p:cNvSpPr>
                <a:spLocks noChangeArrowheads="1"/>
              </p:cNvSpPr>
              <p:nvPr/>
            </p:nvSpPr>
            <p:spPr bwMode="auto">
              <a:xfrm rot="601221">
                <a:off x="1236" y="468"/>
                <a:ext cx="1066" cy="424"/>
              </a:xfrm>
              <a:prstGeom prst="rightArrow">
                <a:avLst>
                  <a:gd name="adj1" fmla="val 49370"/>
                  <a:gd name="adj2" fmla="val 80790"/>
                </a:avLst>
              </a:prstGeom>
              <a:solidFill>
                <a:srgbClr val="FFFF99"/>
              </a:solidFill>
              <a:ln w="28575">
                <a:solidFill>
                  <a:schemeClr val="tx1"/>
                </a:solidFill>
                <a:miter lim="800000"/>
                <a:headEnd/>
                <a:tailEnd/>
              </a:ln>
            </p:spPr>
            <p:txBody>
              <a:bodyPr wrap="none" anchor="ct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gn="ctr">
                  <a:buFont typeface="Arial" charset="0"/>
                  <a:buNone/>
                </a:pPr>
                <a:r>
                  <a:rPr lang="zh-CN" altLang="en-US">
                    <a:solidFill>
                      <a:srgbClr val="333399"/>
                    </a:solidFill>
                    <a:ea typeface="黑体" pitchFamily="49" charset="-122"/>
                  </a:rPr>
                  <a:t>数据帧</a:t>
                </a:r>
              </a:p>
            </p:txBody>
          </p:sp>
        </p:grpSp>
        <p:grpSp>
          <p:nvGrpSpPr>
            <p:cNvPr id="38959" name="Group 8"/>
            <p:cNvGrpSpPr>
              <a:grpSpLocks/>
            </p:cNvGrpSpPr>
            <p:nvPr/>
          </p:nvGrpSpPr>
          <p:grpSpPr bwMode="auto">
            <a:xfrm>
              <a:off x="0" y="995"/>
              <a:ext cx="4123" cy="1090"/>
              <a:chOff x="0" y="0"/>
              <a:chExt cx="4123" cy="1090"/>
            </a:xfrm>
          </p:grpSpPr>
          <p:grpSp>
            <p:nvGrpSpPr>
              <p:cNvPr id="38960" name="Group 9"/>
              <p:cNvGrpSpPr>
                <a:grpSpLocks/>
              </p:cNvGrpSpPr>
              <p:nvPr/>
            </p:nvGrpSpPr>
            <p:grpSpPr bwMode="auto">
              <a:xfrm>
                <a:off x="319" y="21"/>
                <a:ext cx="3804" cy="1061"/>
                <a:chOff x="0" y="0"/>
                <a:chExt cx="3804" cy="1061"/>
              </a:xfrm>
            </p:grpSpPr>
            <p:grpSp>
              <p:nvGrpSpPr>
                <p:cNvPr id="38968" name="Group 10"/>
                <p:cNvGrpSpPr>
                  <a:grpSpLocks/>
                </p:cNvGrpSpPr>
                <p:nvPr/>
              </p:nvGrpSpPr>
              <p:grpSpPr bwMode="auto">
                <a:xfrm>
                  <a:off x="0" y="0"/>
                  <a:ext cx="3804" cy="1061"/>
                  <a:chOff x="0" y="0"/>
                  <a:chExt cx="3804" cy="1061"/>
                </a:xfrm>
              </p:grpSpPr>
              <p:sp>
                <p:nvSpPr>
                  <p:cNvPr id="38970" name="AutoShape 11"/>
                  <p:cNvSpPr>
                    <a:spLocks noChangeArrowheads="1"/>
                  </p:cNvSpPr>
                  <p:nvPr/>
                </p:nvSpPr>
                <p:spPr bwMode="auto">
                  <a:xfrm rot="5400000">
                    <a:off x="1369" y="-1371"/>
                    <a:ext cx="1061" cy="3804"/>
                  </a:xfrm>
                  <a:prstGeom prst="parallelogram">
                    <a:avLst>
                      <a:gd name="adj" fmla="val 59685"/>
                    </a:avLst>
                  </a:prstGeom>
                  <a:solidFill>
                    <a:srgbClr val="FF3399"/>
                  </a:solidFill>
                  <a:ln w="1270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a:latin typeface="Tahoma" pitchFamily="34" charset="0"/>
                    </a:endParaRPr>
                  </a:p>
                </p:txBody>
              </p:sp>
              <p:sp>
                <p:nvSpPr>
                  <p:cNvPr id="38971" name="AutoShape 12"/>
                  <p:cNvSpPr>
                    <a:spLocks noChangeArrowheads="1"/>
                  </p:cNvSpPr>
                  <p:nvPr/>
                </p:nvSpPr>
                <p:spPr bwMode="auto">
                  <a:xfrm rot="601221">
                    <a:off x="1280" y="346"/>
                    <a:ext cx="1737" cy="469"/>
                  </a:xfrm>
                  <a:prstGeom prst="rightArrow">
                    <a:avLst>
                      <a:gd name="adj1" fmla="val 49370"/>
                      <a:gd name="adj2" fmla="val 119013"/>
                    </a:avLst>
                  </a:prstGeom>
                  <a:solidFill>
                    <a:srgbClr val="FFFF99"/>
                  </a:solidFill>
                  <a:ln w="38100" cmpd="dbl">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a:latin typeface="Tahoma" pitchFamily="34" charset="0"/>
                    </a:endParaRPr>
                  </a:p>
                </p:txBody>
              </p:sp>
            </p:grpSp>
            <p:sp>
              <p:nvSpPr>
                <p:cNvPr id="38969" name="Text Box 13"/>
                <p:cNvSpPr txBox="1">
                  <a:spLocks noChangeArrowheads="1"/>
                </p:cNvSpPr>
                <p:nvPr/>
              </p:nvSpPr>
              <p:spPr bwMode="auto">
                <a:xfrm rot="595815">
                  <a:off x="1569" y="378"/>
                  <a:ext cx="69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zh-CN" altLang="en-US">
                      <a:solidFill>
                        <a:srgbClr val="333399"/>
                      </a:solidFill>
                      <a:ea typeface="黑体" pitchFamily="49" charset="-122"/>
                    </a:rPr>
                    <a:t>干扰信号</a:t>
                  </a:r>
                </a:p>
              </p:txBody>
            </p:sp>
          </p:grpSp>
          <p:grpSp>
            <p:nvGrpSpPr>
              <p:cNvPr id="38961" name="Group 14"/>
              <p:cNvGrpSpPr>
                <a:grpSpLocks/>
              </p:cNvGrpSpPr>
              <p:nvPr/>
            </p:nvGrpSpPr>
            <p:grpSpPr bwMode="auto">
              <a:xfrm>
                <a:off x="0" y="0"/>
                <a:ext cx="319" cy="1090"/>
                <a:chOff x="0" y="0"/>
                <a:chExt cx="319" cy="1090"/>
              </a:xfrm>
            </p:grpSpPr>
            <p:sp>
              <p:nvSpPr>
                <p:cNvPr id="38962" name="Line 15"/>
                <p:cNvSpPr>
                  <a:spLocks noChangeShapeType="1"/>
                </p:cNvSpPr>
                <p:nvPr/>
              </p:nvSpPr>
              <p:spPr bwMode="auto">
                <a:xfrm>
                  <a:off x="150" y="451"/>
                  <a:ext cx="0" cy="639"/>
                </a:xfrm>
                <a:prstGeom prst="line">
                  <a:avLst/>
                </a:prstGeom>
                <a:noFill/>
                <a:ln w="28575">
                  <a:solidFill>
                    <a:srgbClr val="333399"/>
                  </a:solidFill>
                  <a:round/>
                  <a:headEnd type="triangle" w="sm" len="me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63" name="Line 16"/>
                <p:cNvSpPr>
                  <a:spLocks noChangeShapeType="1"/>
                </p:cNvSpPr>
                <p:nvPr/>
              </p:nvSpPr>
              <p:spPr bwMode="auto">
                <a:xfrm>
                  <a:off x="141" y="0"/>
                  <a:ext cx="9" cy="445"/>
                </a:xfrm>
                <a:prstGeom prst="line">
                  <a:avLst/>
                </a:prstGeom>
                <a:noFill/>
                <a:ln w="28575">
                  <a:solidFill>
                    <a:srgbClr val="333399"/>
                  </a:solidFill>
                  <a:round/>
                  <a:headEnd type="triangle" w="sm" len="me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64" name="Rectangle 17"/>
                <p:cNvSpPr>
                  <a:spLocks noChangeArrowheads="1"/>
                </p:cNvSpPr>
                <p:nvPr/>
              </p:nvSpPr>
              <p:spPr bwMode="auto">
                <a:xfrm>
                  <a:off x="55" y="653"/>
                  <a:ext cx="179" cy="30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b="1">
                      <a:solidFill>
                        <a:srgbClr val="333399"/>
                      </a:solidFill>
                      <a:ea typeface="黑体" pitchFamily="49" charset="-122"/>
                      <a:sym typeface="Symbol" pitchFamily="18" charset="2"/>
                    </a:rPr>
                    <a:t></a:t>
                  </a:r>
                </a:p>
              </p:txBody>
            </p:sp>
            <p:sp>
              <p:nvSpPr>
                <p:cNvPr id="38965" name="Line 18"/>
                <p:cNvSpPr>
                  <a:spLocks noChangeShapeType="1"/>
                </p:cNvSpPr>
                <p:nvPr/>
              </p:nvSpPr>
              <p:spPr bwMode="auto">
                <a:xfrm>
                  <a:off x="66" y="445"/>
                  <a:ext cx="25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66" name="Line 19"/>
                <p:cNvSpPr>
                  <a:spLocks noChangeShapeType="1"/>
                </p:cNvSpPr>
                <p:nvPr/>
              </p:nvSpPr>
              <p:spPr bwMode="auto">
                <a:xfrm>
                  <a:off x="66" y="1090"/>
                  <a:ext cx="25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67" name="Text Box 20"/>
                <p:cNvSpPr txBox="1">
                  <a:spLocks noChangeArrowheads="1"/>
                </p:cNvSpPr>
                <p:nvPr/>
              </p:nvSpPr>
              <p:spPr bwMode="auto">
                <a:xfrm>
                  <a:off x="0" y="116"/>
                  <a:ext cx="254" cy="3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i="1">
                      <a:solidFill>
                        <a:srgbClr val="333399"/>
                      </a:solidFill>
                      <a:ea typeface="黑体" pitchFamily="49" charset="-122"/>
                    </a:rPr>
                    <a:t>T</a:t>
                  </a:r>
                  <a:r>
                    <a:rPr lang="en-US" altLang="zh-CN" i="1" baseline="-25000">
                      <a:solidFill>
                        <a:srgbClr val="333399"/>
                      </a:solidFill>
                      <a:ea typeface="黑体" pitchFamily="49" charset="-122"/>
                    </a:rPr>
                    <a:t>J</a:t>
                  </a:r>
                  <a:endParaRPr lang="en-US" altLang="zh-CN">
                    <a:solidFill>
                      <a:srgbClr val="333399"/>
                    </a:solidFill>
                    <a:ea typeface="黑体" pitchFamily="49" charset="-122"/>
                  </a:endParaRPr>
                </a:p>
              </p:txBody>
            </p:sp>
          </p:grpSp>
        </p:grpSp>
      </p:grpSp>
      <p:sp>
        <p:nvSpPr>
          <p:cNvPr id="36869" name="Rectangle 21"/>
          <p:cNvSpPr>
            <a:spLocks noGrp="1" noChangeArrowheads="1"/>
          </p:cNvSpPr>
          <p:nvPr>
            <p:ph type="title" idx="4294967295"/>
          </p:nvPr>
        </p:nvSpPr>
        <p:spPr>
          <a:xfrm>
            <a:off x="614363" y="51471"/>
            <a:ext cx="7791450" cy="521494"/>
          </a:xfrm>
        </p:spPr>
        <p:txBody>
          <a:bodyPr rtlCol="0">
            <a:noAutofit/>
          </a:bodyPr>
          <a:lstStyle/>
          <a:p>
            <a:pPr eaLnBrk="1" fontAlgn="auto" hangingPunct="1">
              <a:spcAft>
                <a:spcPts val="0"/>
              </a:spcAft>
              <a:defRPr/>
            </a:pPr>
            <a:r>
              <a:rPr lang="zh-CN" altLang="zh-CN" sz="3000" dirty="0">
                <a:solidFill>
                  <a:schemeClr val="tx1">
                    <a:lumMod val="85000"/>
                    <a:lumOff val="15000"/>
                  </a:schemeClr>
                </a:solidFill>
              </a:rPr>
              <a:t>人为干扰信号</a:t>
            </a:r>
            <a:r>
              <a:rPr lang="en-US" altLang="zh-CN" sz="3000" dirty="0">
                <a:solidFill>
                  <a:schemeClr val="tx1">
                    <a:lumMod val="85000"/>
                    <a:lumOff val="15000"/>
                  </a:schemeClr>
                </a:solidFill>
              </a:rPr>
              <a:t> jamming signal</a:t>
            </a:r>
            <a:r>
              <a:rPr lang="zh-CN" altLang="zh-CN" sz="3000" dirty="0">
                <a:solidFill>
                  <a:schemeClr val="tx1">
                    <a:lumMod val="85000"/>
                    <a:lumOff val="15000"/>
                  </a:schemeClr>
                </a:solidFill>
              </a:rPr>
              <a:t> </a:t>
            </a:r>
          </a:p>
        </p:txBody>
      </p:sp>
      <p:sp>
        <p:nvSpPr>
          <p:cNvPr id="38918" name="Line 22"/>
          <p:cNvSpPr>
            <a:spLocks noChangeShapeType="1"/>
          </p:cNvSpPr>
          <p:nvPr/>
        </p:nvSpPr>
        <p:spPr bwMode="auto">
          <a:xfrm>
            <a:off x="1589090" y="1482904"/>
            <a:ext cx="6021387" cy="0"/>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38919" name="Line 23"/>
          <p:cNvSpPr>
            <a:spLocks noChangeShapeType="1"/>
          </p:cNvSpPr>
          <p:nvPr/>
        </p:nvSpPr>
        <p:spPr bwMode="auto">
          <a:xfrm>
            <a:off x="1574800" y="1488859"/>
            <a:ext cx="0" cy="25765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38920" name="Line 24"/>
          <p:cNvSpPr>
            <a:spLocks noChangeShapeType="1"/>
          </p:cNvSpPr>
          <p:nvPr/>
        </p:nvSpPr>
        <p:spPr bwMode="auto">
          <a:xfrm>
            <a:off x="7661276" y="1482904"/>
            <a:ext cx="9429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38921" name="Line 25"/>
          <p:cNvSpPr>
            <a:spLocks noChangeShapeType="1"/>
          </p:cNvSpPr>
          <p:nvPr/>
        </p:nvSpPr>
        <p:spPr bwMode="auto">
          <a:xfrm>
            <a:off x="7661277" y="2241331"/>
            <a:ext cx="4016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38922" name="Line 26"/>
          <p:cNvSpPr>
            <a:spLocks noChangeShapeType="1"/>
          </p:cNvSpPr>
          <p:nvPr/>
        </p:nvSpPr>
        <p:spPr bwMode="auto">
          <a:xfrm>
            <a:off x="7848600" y="1488857"/>
            <a:ext cx="0" cy="752475"/>
          </a:xfrm>
          <a:prstGeom prst="line">
            <a:avLst/>
          </a:prstGeom>
          <a:noFill/>
          <a:ln w="19050">
            <a:solidFill>
              <a:srgbClr val="333399"/>
            </a:solidFill>
            <a:round/>
            <a:headEnd type="triangle" w="med" len="med"/>
            <a:tailEnd type="triangle" w="sm" len="me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38923" name="Rectangle 27"/>
          <p:cNvSpPr>
            <a:spLocks noChangeArrowheads="1"/>
          </p:cNvSpPr>
          <p:nvPr/>
        </p:nvSpPr>
        <p:spPr bwMode="auto">
          <a:xfrm>
            <a:off x="1201740" y="1154292"/>
            <a:ext cx="336620" cy="366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a:solidFill>
                  <a:srgbClr val="333399"/>
                </a:solidFill>
                <a:ea typeface="黑体" pitchFamily="49" charset="-122"/>
              </a:rPr>
              <a:t>A</a:t>
            </a:r>
          </a:p>
        </p:txBody>
      </p:sp>
      <p:sp>
        <p:nvSpPr>
          <p:cNvPr id="38924" name="Rectangle 28"/>
          <p:cNvSpPr>
            <a:spLocks noChangeArrowheads="1"/>
          </p:cNvSpPr>
          <p:nvPr/>
        </p:nvSpPr>
        <p:spPr bwMode="auto">
          <a:xfrm>
            <a:off x="7451728" y="1154292"/>
            <a:ext cx="336620" cy="366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a:solidFill>
                  <a:srgbClr val="333399"/>
                </a:solidFill>
                <a:ea typeface="黑体" pitchFamily="49" charset="-122"/>
              </a:rPr>
              <a:t>B</a:t>
            </a:r>
          </a:p>
        </p:txBody>
      </p:sp>
      <p:sp>
        <p:nvSpPr>
          <p:cNvPr id="38925" name="Line 29"/>
          <p:cNvSpPr>
            <a:spLocks noChangeShapeType="1"/>
          </p:cNvSpPr>
          <p:nvPr/>
        </p:nvSpPr>
        <p:spPr bwMode="auto">
          <a:xfrm>
            <a:off x="863600" y="1636497"/>
            <a:ext cx="0" cy="1741885"/>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38926" name="Line 30"/>
          <p:cNvSpPr>
            <a:spLocks noChangeShapeType="1"/>
          </p:cNvSpPr>
          <p:nvPr/>
        </p:nvSpPr>
        <p:spPr bwMode="auto">
          <a:xfrm>
            <a:off x="7610475" y="1478145"/>
            <a:ext cx="0" cy="259318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38927" name="Line 31"/>
          <p:cNvSpPr>
            <a:spLocks noChangeShapeType="1"/>
          </p:cNvSpPr>
          <p:nvPr/>
        </p:nvSpPr>
        <p:spPr bwMode="auto">
          <a:xfrm>
            <a:off x="1125538" y="2669956"/>
            <a:ext cx="4000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38928" name="Line 32"/>
          <p:cNvSpPr>
            <a:spLocks noChangeShapeType="1"/>
          </p:cNvSpPr>
          <p:nvPr/>
        </p:nvSpPr>
        <p:spPr bwMode="auto">
          <a:xfrm>
            <a:off x="1101725" y="1482904"/>
            <a:ext cx="4000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38929" name="Line 33"/>
          <p:cNvSpPr>
            <a:spLocks noChangeShapeType="1"/>
          </p:cNvSpPr>
          <p:nvPr/>
        </p:nvSpPr>
        <p:spPr bwMode="auto">
          <a:xfrm>
            <a:off x="1306513" y="1482906"/>
            <a:ext cx="0" cy="1177528"/>
          </a:xfrm>
          <a:prstGeom prst="line">
            <a:avLst/>
          </a:prstGeom>
          <a:noFill/>
          <a:ln w="28575">
            <a:solidFill>
              <a:srgbClr val="333399"/>
            </a:solidFill>
            <a:round/>
            <a:headEnd type="triangle" w="sm" len="med"/>
            <a:tailEnd type="triangle" w="sm" len="me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grpSp>
        <p:nvGrpSpPr>
          <p:cNvPr id="38930" name="Group 34"/>
          <p:cNvGrpSpPr>
            <a:grpSpLocks/>
          </p:cNvGrpSpPr>
          <p:nvPr/>
        </p:nvGrpSpPr>
        <p:grpSpPr bwMode="auto">
          <a:xfrm>
            <a:off x="1095379" y="1875810"/>
            <a:ext cx="428757" cy="369938"/>
            <a:chOff x="0" y="0"/>
            <a:chExt cx="230" cy="281"/>
          </a:xfrm>
        </p:grpSpPr>
        <p:sp>
          <p:nvSpPr>
            <p:cNvPr id="38956" name="Rectangle 35"/>
            <p:cNvSpPr>
              <a:spLocks noChangeArrowheads="1"/>
            </p:cNvSpPr>
            <p:nvPr/>
          </p:nvSpPr>
          <p:spPr bwMode="auto">
            <a:xfrm>
              <a:off x="37" y="41"/>
              <a:ext cx="181" cy="18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a:latin typeface="Tahoma" pitchFamily="34" charset="0"/>
              </a:endParaRPr>
            </a:p>
          </p:txBody>
        </p:sp>
        <p:sp>
          <p:nvSpPr>
            <p:cNvPr id="38957" name="Text Box 36"/>
            <p:cNvSpPr txBox="1">
              <a:spLocks noChangeArrowheads="1"/>
            </p:cNvSpPr>
            <p:nvPr/>
          </p:nvSpPr>
          <p:spPr bwMode="auto">
            <a:xfrm>
              <a:off x="0" y="0"/>
              <a:ext cx="230"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i="1">
                  <a:solidFill>
                    <a:srgbClr val="333399"/>
                  </a:solidFill>
                  <a:ea typeface="黑体" pitchFamily="49" charset="-122"/>
                </a:rPr>
                <a:t>T</a:t>
              </a:r>
              <a:r>
                <a:rPr lang="en-US" altLang="zh-CN" i="1" baseline="-25000">
                  <a:solidFill>
                    <a:srgbClr val="333399"/>
                  </a:solidFill>
                  <a:ea typeface="黑体" pitchFamily="49" charset="-122"/>
                </a:rPr>
                <a:t>B</a:t>
              </a:r>
              <a:endParaRPr lang="en-US" altLang="zh-CN">
                <a:solidFill>
                  <a:srgbClr val="333399"/>
                </a:solidFill>
                <a:ea typeface="黑体" pitchFamily="49" charset="-122"/>
              </a:endParaRPr>
            </a:p>
          </p:txBody>
        </p:sp>
      </p:grpSp>
      <p:sp>
        <p:nvSpPr>
          <p:cNvPr id="38931" name="Text Box 37"/>
          <p:cNvSpPr txBox="1">
            <a:spLocks noChangeArrowheads="1"/>
          </p:cNvSpPr>
          <p:nvPr/>
        </p:nvSpPr>
        <p:spPr bwMode="auto">
          <a:xfrm>
            <a:off x="684216" y="3355760"/>
            <a:ext cx="248774" cy="369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i="1">
                <a:solidFill>
                  <a:srgbClr val="333399"/>
                </a:solidFill>
                <a:ea typeface="黑体" pitchFamily="49" charset="-122"/>
              </a:rPr>
              <a:t>t</a:t>
            </a:r>
          </a:p>
        </p:txBody>
      </p:sp>
      <p:sp>
        <p:nvSpPr>
          <p:cNvPr id="38932" name="Line 38"/>
          <p:cNvSpPr>
            <a:spLocks noChangeShapeType="1"/>
          </p:cNvSpPr>
          <p:nvPr/>
        </p:nvSpPr>
        <p:spPr bwMode="auto">
          <a:xfrm>
            <a:off x="1574801" y="3955831"/>
            <a:ext cx="6051550" cy="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38933" name="Rectangle 39"/>
          <p:cNvSpPr>
            <a:spLocks noChangeArrowheads="1"/>
          </p:cNvSpPr>
          <p:nvPr/>
        </p:nvSpPr>
        <p:spPr bwMode="auto">
          <a:xfrm>
            <a:off x="7723190" y="1688883"/>
            <a:ext cx="283721" cy="3667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b="1">
                <a:solidFill>
                  <a:srgbClr val="333399"/>
                </a:solidFill>
                <a:ea typeface="黑体" pitchFamily="49" charset="-122"/>
                <a:sym typeface="Symbol" pitchFamily="18" charset="2"/>
              </a:rPr>
              <a:t></a:t>
            </a:r>
          </a:p>
        </p:txBody>
      </p:sp>
      <p:grpSp>
        <p:nvGrpSpPr>
          <p:cNvPr id="86056" name="Group 40"/>
          <p:cNvGrpSpPr>
            <a:grpSpLocks/>
          </p:cNvGrpSpPr>
          <p:nvPr/>
        </p:nvGrpSpPr>
        <p:grpSpPr bwMode="auto">
          <a:xfrm>
            <a:off x="6129338" y="938787"/>
            <a:ext cx="1497012" cy="987029"/>
            <a:chOff x="0" y="0"/>
            <a:chExt cx="943" cy="829"/>
          </a:xfrm>
        </p:grpSpPr>
        <p:sp>
          <p:nvSpPr>
            <p:cNvPr id="38953" name="AutoShape 41"/>
            <p:cNvSpPr>
              <a:spLocks noChangeArrowheads="1"/>
            </p:cNvSpPr>
            <p:nvPr/>
          </p:nvSpPr>
          <p:spPr bwMode="auto">
            <a:xfrm flipH="1">
              <a:off x="0" y="9"/>
              <a:ext cx="924" cy="225"/>
            </a:xfrm>
            <a:prstGeom prst="roundRect">
              <a:avLst>
                <a:gd name="adj" fmla="val 35417"/>
              </a:avLst>
            </a:prstGeom>
            <a:solidFill>
              <a:srgbClr val="FFFF99"/>
            </a:solidFill>
            <a:ln w="19050">
              <a:solidFill>
                <a:schemeClr val="tx1"/>
              </a:solidFill>
              <a:round/>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a:latin typeface="Tahoma" pitchFamily="34" charset="0"/>
              </a:endParaRPr>
            </a:p>
          </p:txBody>
        </p:sp>
        <p:sp>
          <p:nvSpPr>
            <p:cNvPr id="38954" name="Text Box 42"/>
            <p:cNvSpPr txBox="1">
              <a:spLocks noChangeArrowheads="1"/>
            </p:cNvSpPr>
            <p:nvPr/>
          </p:nvSpPr>
          <p:spPr bwMode="auto">
            <a:xfrm>
              <a:off x="17" y="0"/>
              <a:ext cx="835"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a:solidFill>
                    <a:srgbClr val="333399"/>
                  </a:solidFill>
                  <a:ea typeface="黑体" pitchFamily="49" charset="-122"/>
                </a:rPr>
                <a:t>B </a:t>
              </a:r>
              <a:r>
                <a:rPr lang="zh-CN" altLang="en-US">
                  <a:solidFill>
                    <a:srgbClr val="333399"/>
                  </a:solidFill>
                  <a:ea typeface="黑体" pitchFamily="49" charset="-122"/>
                </a:rPr>
                <a:t>发送数据</a:t>
              </a:r>
            </a:p>
          </p:txBody>
        </p:sp>
        <p:sp>
          <p:nvSpPr>
            <p:cNvPr id="38955" name="Line 43"/>
            <p:cNvSpPr>
              <a:spLocks noChangeShapeType="1"/>
            </p:cNvSpPr>
            <p:nvPr/>
          </p:nvSpPr>
          <p:spPr bwMode="auto">
            <a:xfrm>
              <a:off x="516" y="227"/>
              <a:ext cx="427" cy="602"/>
            </a:xfrm>
            <a:prstGeom prst="line">
              <a:avLst/>
            </a:prstGeom>
            <a:noFill/>
            <a:ln w="19050">
              <a:solidFill>
                <a:srgbClr val="333399"/>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8935" name="Line 45"/>
          <p:cNvSpPr>
            <a:spLocks noChangeShapeType="1"/>
          </p:cNvSpPr>
          <p:nvPr/>
        </p:nvSpPr>
        <p:spPr bwMode="auto">
          <a:xfrm flipH="1">
            <a:off x="1568452" y="2241334"/>
            <a:ext cx="539750" cy="434579"/>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38936" name="AutoShape 46"/>
          <p:cNvSpPr>
            <a:spLocks noChangeArrowheads="1"/>
          </p:cNvSpPr>
          <p:nvPr/>
        </p:nvSpPr>
        <p:spPr bwMode="auto">
          <a:xfrm>
            <a:off x="1574800" y="1641258"/>
            <a:ext cx="1701800" cy="1188244"/>
          </a:xfrm>
          <a:prstGeom prst="irregularSeal1">
            <a:avLst/>
          </a:prstGeom>
          <a:solidFill>
            <a:srgbClr val="FFCCFF"/>
          </a:solidFill>
          <a:ln w="19050">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a:latin typeface="Tahoma" pitchFamily="34" charset="0"/>
            </a:endParaRPr>
          </a:p>
        </p:txBody>
      </p:sp>
      <p:sp>
        <p:nvSpPr>
          <p:cNvPr id="38937" name="Text Box 47"/>
          <p:cNvSpPr txBox="1">
            <a:spLocks noChangeArrowheads="1"/>
          </p:cNvSpPr>
          <p:nvPr/>
        </p:nvSpPr>
        <p:spPr bwMode="auto">
          <a:xfrm>
            <a:off x="1855789" y="1977016"/>
            <a:ext cx="877151" cy="56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nSpc>
                <a:spcPct val="85000"/>
              </a:lnSpc>
              <a:buFont typeface="Arial" charset="0"/>
              <a:buNone/>
            </a:pPr>
            <a:r>
              <a:rPr lang="en-US" altLang="zh-CN">
                <a:solidFill>
                  <a:srgbClr val="333399"/>
                </a:solidFill>
                <a:ea typeface="黑体" pitchFamily="49" charset="-122"/>
              </a:rPr>
              <a:t>A </a:t>
            </a:r>
            <a:r>
              <a:rPr lang="zh-CN" altLang="en-US">
                <a:solidFill>
                  <a:srgbClr val="333399"/>
                </a:solidFill>
                <a:ea typeface="黑体" pitchFamily="49" charset="-122"/>
              </a:rPr>
              <a:t>检测</a:t>
            </a:r>
          </a:p>
          <a:p>
            <a:pPr>
              <a:lnSpc>
                <a:spcPct val="85000"/>
              </a:lnSpc>
              <a:buFont typeface="Arial" charset="0"/>
              <a:buNone/>
            </a:pPr>
            <a:r>
              <a:rPr lang="zh-CN" altLang="en-US">
                <a:solidFill>
                  <a:srgbClr val="333399"/>
                </a:solidFill>
                <a:ea typeface="黑体" pitchFamily="49" charset="-122"/>
              </a:rPr>
              <a:t>到冲突</a:t>
            </a:r>
          </a:p>
        </p:txBody>
      </p:sp>
      <p:grpSp>
        <p:nvGrpSpPr>
          <p:cNvPr id="86063" name="Group 48"/>
          <p:cNvGrpSpPr>
            <a:grpSpLocks/>
          </p:cNvGrpSpPr>
          <p:nvPr/>
        </p:nvGrpSpPr>
        <p:grpSpPr bwMode="auto">
          <a:xfrm>
            <a:off x="4641850" y="1036419"/>
            <a:ext cx="1779588" cy="1047750"/>
            <a:chOff x="0" y="0"/>
            <a:chExt cx="1121" cy="880"/>
          </a:xfrm>
        </p:grpSpPr>
        <p:sp>
          <p:nvSpPr>
            <p:cNvPr id="38949" name="Line 49"/>
            <p:cNvSpPr>
              <a:spLocks noChangeShapeType="1"/>
            </p:cNvSpPr>
            <p:nvPr/>
          </p:nvSpPr>
          <p:spPr bwMode="auto">
            <a:xfrm>
              <a:off x="862" y="499"/>
              <a:ext cx="232" cy="381"/>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8950" name="Group 50"/>
            <p:cNvGrpSpPr>
              <a:grpSpLocks/>
            </p:cNvGrpSpPr>
            <p:nvPr/>
          </p:nvGrpSpPr>
          <p:grpSpPr bwMode="auto">
            <a:xfrm>
              <a:off x="0" y="0"/>
              <a:ext cx="1121" cy="681"/>
              <a:chOff x="0" y="0"/>
              <a:chExt cx="1121" cy="681"/>
            </a:xfrm>
          </p:grpSpPr>
          <p:sp>
            <p:nvSpPr>
              <p:cNvPr id="38951" name="AutoShape 51"/>
              <p:cNvSpPr>
                <a:spLocks noChangeArrowheads="1"/>
              </p:cNvSpPr>
              <p:nvPr/>
            </p:nvSpPr>
            <p:spPr bwMode="auto">
              <a:xfrm>
                <a:off x="0" y="0"/>
                <a:ext cx="1121" cy="681"/>
              </a:xfrm>
              <a:prstGeom prst="irregularSeal1">
                <a:avLst/>
              </a:prstGeom>
              <a:solidFill>
                <a:srgbClr val="FFCCFF"/>
              </a:solidFill>
              <a:ln w="1905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a:latin typeface="Tahoma" pitchFamily="34" charset="0"/>
                </a:endParaRPr>
              </a:p>
            </p:txBody>
          </p:sp>
          <p:sp>
            <p:nvSpPr>
              <p:cNvPr id="38952" name="Text Box 52"/>
              <p:cNvSpPr txBox="1">
                <a:spLocks noChangeArrowheads="1"/>
              </p:cNvSpPr>
              <p:nvPr/>
            </p:nvSpPr>
            <p:spPr bwMode="auto">
              <a:xfrm>
                <a:off x="187" y="171"/>
                <a:ext cx="69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zh-CN" altLang="en-US">
                    <a:solidFill>
                      <a:srgbClr val="333399"/>
                    </a:solidFill>
                    <a:ea typeface="黑体" pitchFamily="49" charset="-122"/>
                  </a:rPr>
                  <a:t>开始冲突</a:t>
                </a:r>
              </a:p>
            </p:txBody>
          </p:sp>
        </p:grpSp>
      </p:grpSp>
      <p:sp>
        <p:nvSpPr>
          <p:cNvPr id="38939" name="Line 54"/>
          <p:cNvSpPr>
            <a:spLocks noChangeShapeType="1"/>
          </p:cNvSpPr>
          <p:nvPr/>
        </p:nvSpPr>
        <p:spPr bwMode="auto">
          <a:xfrm>
            <a:off x="7689850" y="3955831"/>
            <a:ext cx="914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38940" name="Line 55"/>
          <p:cNvSpPr>
            <a:spLocks noChangeShapeType="1"/>
          </p:cNvSpPr>
          <p:nvPr/>
        </p:nvSpPr>
        <p:spPr bwMode="auto">
          <a:xfrm>
            <a:off x="8315325" y="1466236"/>
            <a:ext cx="0" cy="2480072"/>
          </a:xfrm>
          <a:prstGeom prst="line">
            <a:avLst/>
          </a:prstGeom>
          <a:noFill/>
          <a:ln w="28575">
            <a:solidFill>
              <a:srgbClr val="333399"/>
            </a:solidFill>
            <a:round/>
            <a:headEnd type="triangle" w="sm" len="med"/>
            <a:tailEnd type="triangle" w="sm" len="me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38941" name="Text Box 56"/>
          <p:cNvSpPr txBox="1">
            <a:spLocks noChangeArrowheads="1"/>
          </p:cNvSpPr>
          <p:nvPr/>
        </p:nvSpPr>
        <p:spPr bwMode="auto">
          <a:xfrm>
            <a:off x="8081963" y="1937723"/>
            <a:ext cx="415486" cy="17543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zh-CN" altLang="en-US">
                <a:solidFill>
                  <a:srgbClr val="333399"/>
                </a:solidFill>
                <a:ea typeface="黑体" pitchFamily="49" charset="-122"/>
              </a:rPr>
              <a:t>信</a:t>
            </a:r>
          </a:p>
          <a:p>
            <a:pPr>
              <a:buFont typeface="Arial" charset="0"/>
              <a:buNone/>
            </a:pPr>
            <a:r>
              <a:rPr lang="zh-CN" altLang="en-US">
                <a:solidFill>
                  <a:srgbClr val="333399"/>
                </a:solidFill>
                <a:ea typeface="黑体" pitchFamily="49" charset="-122"/>
              </a:rPr>
              <a:t>道</a:t>
            </a:r>
          </a:p>
          <a:p>
            <a:pPr>
              <a:buFont typeface="Arial" charset="0"/>
              <a:buNone/>
            </a:pPr>
            <a:r>
              <a:rPr lang="zh-CN" altLang="en-US">
                <a:solidFill>
                  <a:srgbClr val="333399"/>
                </a:solidFill>
                <a:ea typeface="黑体" pitchFamily="49" charset="-122"/>
              </a:rPr>
              <a:t>占</a:t>
            </a:r>
          </a:p>
          <a:p>
            <a:pPr>
              <a:buFont typeface="Arial" charset="0"/>
              <a:buNone/>
            </a:pPr>
            <a:r>
              <a:rPr lang="zh-CN" altLang="en-US">
                <a:solidFill>
                  <a:srgbClr val="333399"/>
                </a:solidFill>
                <a:ea typeface="黑体" pitchFamily="49" charset="-122"/>
              </a:rPr>
              <a:t>用</a:t>
            </a:r>
          </a:p>
          <a:p>
            <a:pPr>
              <a:buFont typeface="Arial" charset="0"/>
              <a:buNone/>
            </a:pPr>
            <a:r>
              <a:rPr lang="zh-CN" altLang="en-US">
                <a:solidFill>
                  <a:srgbClr val="333399"/>
                </a:solidFill>
                <a:ea typeface="黑体" pitchFamily="49" charset="-122"/>
              </a:rPr>
              <a:t>时</a:t>
            </a:r>
          </a:p>
          <a:p>
            <a:pPr>
              <a:buFont typeface="Arial" charset="0"/>
              <a:buNone/>
            </a:pPr>
            <a:r>
              <a:rPr lang="zh-CN" altLang="en-US">
                <a:solidFill>
                  <a:srgbClr val="333399"/>
                </a:solidFill>
                <a:ea typeface="黑体" pitchFamily="49" charset="-122"/>
              </a:rPr>
              <a:t>间</a:t>
            </a:r>
          </a:p>
        </p:txBody>
      </p:sp>
      <p:grpSp>
        <p:nvGrpSpPr>
          <p:cNvPr id="38942" name="Group 57"/>
          <p:cNvGrpSpPr>
            <a:grpSpLocks/>
          </p:cNvGrpSpPr>
          <p:nvPr/>
        </p:nvGrpSpPr>
        <p:grpSpPr bwMode="auto">
          <a:xfrm>
            <a:off x="1619254" y="938790"/>
            <a:ext cx="1611313" cy="540544"/>
            <a:chOff x="0" y="0"/>
            <a:chExt cx="1015" cy="454"/>
          </a:xfrm>
        </p:grpSpPr>
        <p:sp>
          <p:nvSpPr>
            <p:cNvPr id="38946" name="AutoShape 58"/>
            <p:cNvSpPr>
              <a:spLocks noChangeArrowheads="1"/>
            </p:cNvSpPr>
            <p:nvPr/>
          </p:nvSpPr>
          <p:spPr bwMode="auto">
            <a:xfrm flipH="1">
              <a:off x="91" y="9"/>
              <a:ext cx="924" cy="225"/>
            </a:xfrm>
            <a:prstGeom prst="roundRect">
              <a:avLst>
                <a:gd name="adj" fmla="val 35417"/>
              </a:avLst>
            </a:prstGeom>
            <a:solidFill>
              <a:srgbClr val="FFFF99"/>
            </a:solidFill>
            <a:ln w="19050">
              <a:solidFill>
                <a:schemeClr val="tx1"/>
              </a:solidFill>
              <a:round/>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a:latin typeface="Tahoma" pitchFamily="34" charset="0"/>
              </a:endParaRPr>
            </a:p>
          </p:txBody>
        </p:sp>
        <p:sp>
          <p:nvSpPr>
            <p:cNvPr id="38947" name="Text Box 59"/>
            <p:cNvSpPr txBox="1">
              <a:spLocks noChangeArrowheads="1"/>
            </p:cNvSpPr>
            <p:nvPr/>
          </p:nvSpPr>
          <p:spPr bwMode="auto">
            <a:xfrm>
              <a:off x="91" y="0"/>
              <a:ext cx="827"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a:solidFill>
                    <a:srgbClr val="333399"/>
                  </a:solidFill>
                  <a:ea typeface="黑体" pitchFamily="49" charset="-122"/>
                </a:rPr>
                <a:t>A </a:t>
              </a:r>
              <a:r>
                <a:rPr lang="zh-CN" altLang="en-US">
                  <a:solidFill>
                    <a:srgbClr val="333399"/>
                  </a:solidFill>
                  <a:ea typeface="黑体" pitchFamily="49" charset="-122"/>
                </a:rPr>
                <a:t>发送数据</a:t>
              </a:r>
            </a:p>
          </p:txBody>
        </p:sp>
        <p:sp>
          <p:nvSpPr>
            <p:cNvPr id="38948" name="Line 60"/>
            <p:cNvSpPr>
              <a:spLocks noChangeShapeType="1"/>
            </p:cNvSpPr>
            <p:nvPr/>
          </p:nvSpPr>
          <p:spPr bwMode="auto">
            <a:xfrm flipH="1">
              <a:off x="0" y="227"/>
              <a:ext cx="409" cy="227"/>
            </a:xfrm>
            <a:prstGeom prst="line">
              <a:avLst/>
            </a:prstGeom>
            <a:noFill/>
            <a:ln w="19050">
              <a:solidFill>
                <a:srgbClr val="333399"/>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6075" name="Line 61"/>
          <p:cNvSpPr>
            <a:spLocks noChangeShapeType="1"/>
          </p:cNvSpPr>
          <p:nvPr/>
        </p:nvSpPr>
        <p:spPr bwMode="auto">
          <a:xfrm flipH="1">
            <a:off x="1562101" y="1925819"/>
            <a:ext cx="6026150" cy="756047"/>
          </a:xfrm>
          <a:prstGeom prst="line">
            <a:avLst/>
          </a:prstGeom>
          <a:noFill/>
          <a:ln w="57150">
            <a:solidFill>
              <a:srgbClr val="333399"/>
            </a:solidFill>
            <a:round/>
            <a:headEnd/>
            <a:tailEnd type="triangle" w="sm" len="lg"/>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38944" name="Rectangle 62"/>
          <p:cNvSpPr>
            <a:spLocks noChangeArrowheads="1"/>
          </p:cNvSpPr>
          <p:nvPr/>
        </p:nvSpPr>
        <p:spPr bwMode="auto">
          <a:xfrm>
            <a:off x="1189038" y="4346358"/>
            <a:ext cx="430212" cy="265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a:latin typeface="Tahoma" pitchFamily="34" charset="0"/>
            </a:endParaRPr>
          </a:p>
        </p:txBody>
      </p:sp>
      <p:sp>
        <p:nvSpPr>
          <p:cNvPr id="86077" name="Text Box 63"/>
          <p:cNvSpPr txBox="1">
            <a:spLocks noChangeArrowheads="1"/>
          </p:cNvSpPr>
          <p:nvPr/>
        </p:nvSpPr>
        <p:spPr bwMode="auto">
          <a:xfrm>
            <a:off x="395288" y="4229676"/>
            <a:ext cx="8229600" cy="646325"/>
          </a:xfrm>
          <a:prstGeom prst="rect">
            <a:avLst/>
          </a:prstGeom>
          <a:solidFill>
            <a:srgbClr val="FFFF99"/>
          </a:solidFill>
          <a:ln w="9525">
            <a:solidFill>
              <a:srgbClr val="333399"/>
            </a:solidFill>
            <a:miter lim="800000"/>
            <a:headEnd/>
            <a:tailEnd/>
          </a:ln>
        </p:spPr>
        <p:txBody>
          <a:bodyPr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dirty="0">
                <a:solidFill>
                  <a:srgbClr val="333399"/>
                </a:solidFill>
                <a:ea typeface="黑体" pitchFamily="49" charset="-122"/>
              </a:rPr>
              <a:t>B </a:t>
            </a:r>
            <a:r>
              <a:rPr lang="zh-CN" altLang="en-US" dirty="0">
                <a:solidFill>
                  <a:srgbClr val="333399"/>
                </a:solidFill>
                <a:ea typeface="黑体" pitchFamily="49" charset="-122"/>
              </a:rPr>
              <a:t>也能够检测到冲突，并立即停止发送数据帧，接着就发送干扰信号</a:t>
            </a:r>
            <a:r>
              <a:rPr lang="en-US" altLang="zh-CN" dirty="0">
                <a:solidFill>
                  <a:srgbClr val="333399"/>
                </a:solidFill>
                <a:ea typeface="黑体" pitchFamily="49" charset="-122"/>
              </a:rPr>
              <a:t>(32</a:t>
            </a:r>
            <a:r>
              <a:rPr lang="zh-CN" altLang="en-US" dirty="0">
                <a:solidFill>
                  <a:srgbClr val="333399"/>
                </a:solidFill>
                <a:ea typeface="黑体" pitchFamily="49" charset="-122"/>
              </a:rPr>
              <a:t>或</a:t>
            </a:r>
            <a:r>
              <a:rPr lang="en-US" altLang="zh-CN" dirty="0">
                <a:solidFill>
                  <a:srgbClr val="333399"/>
                </a:solidFill>
                <a:ea typeface="黑体" pitchFamily="49" charset="-122"/>
              </a:rPr>
              <a:t>48</a:t>
            </a:r>
            <a:r>
              <a:rPr lang="zh-CN" altLang="en-US" dirty="0">
                <a:solidFill>
                  <a:srgbClr val="333399"/>
                </a:solidFill>
                <a:ea typeface="黑体" pitchFamily="49" charset="-122"/>
              </a:rPr>
              <a:t>位</a:t>
            </a:r>
            <a:r>
              <a:rPr lang="en-US" altLang="zh-CN" dirty="0">
                <a:solidFill>
                  <a:srgbClr val="333399"/>
                </a:solidFill>
                <a:ea typeface="黑体" pitchFamily="49" charset="-122"/>
              </a:rPr>
              <a:t>)</a:t>
            </a:r>
            <a:r>
              <a:rPr lang="zh-CN" altLang="en-US" dirty="0">
                <a:solidFill>
                  <a:srgbClr val="333399"/>
                </a:solidFill>
                <a:ea typeface="黑体" pitchFamily="49" charset="-122"/>
              </a:rPr>
              <a:t>。这里为了简单起见，只画出 </a:t>
            </a:r>
            <a:r>
              <a:rPr lang="en-US" altLang="zh-CN" dirty="0">
                <a:solidFill>
                  <a:srgbClr val="333399"/>
                </a:solidFill>
                <a:ea typeface="黑体" pitchFamily="49" charset="-122"/>
              </a:rPr>
              <a:t>A </a:t>
            </a:r>
            <a:r>
              <a:rPr lang="zh-CN" altLang="en-US" dirty="0">
                <a:solidFill>
                  <a:srgbClr val="333399"/>
                </a:solidFill>
                <a:ea typeface="黑体" pitchFamily="49" charset="-122"/>
              </a:rPr>
              <a:t>发送干扰信号的情况。</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86020"/>
                                        </p:tgtEl>
                                        <p:attrNameLst>
                                          <p:attrName>style.visibility</p:attrName>
                                        </p:attrNameLst>
                                      </p:cBhvr>
                                      <p:to>
                                        <p:strVal val="visible"/>
                                      </p:to>
                                    </p:set>
                                    <p:animEffect transition="in" filter="wipe(up)">
                                      <p:cBhvr>
                                        <p:cTn id="7" dur="18000"/>
                                        <p:tgtEl>
                                          <p:spTgt spid="86020"/>
                                        </p:tgtEl>
                                      </p:cBhvr>
                                    </p:animEffect>
                                  </p:childTnLst>
                                </p:cTn>
                              </p:par>
                              <p:par>
                                <p:cTn id="8" presetID="1" presetClass="entr" presetSubtype="0" fill="hold" nodeType="withEffect">
                                  <p:stCondLst>
                                    <p:cond delay="3500"/>
                                  </p:stCondLst>
                                  <p:childTnLst>
                                    <p:set>
                                      <p:cBhvr>
                                        <p:cTn id="9" dur="1" fill="hold">
                                          <p:stCondLst>
                                            <p:cond delay="0"/>
                                          </p:stCondLst>
                                        </p:cTn>
                                        <p:tgtEl>
                                          <p:spTgt spid="86056"/>
                                        </p:tgtEl>
                                        <p:attrNameLst>
                                          <p:attrName>style.visibility</p:attrName>
                                        </p:attrNameLst>
                                      </p:cBhvr>
                                      <p:to>
                                        <p:strVal val="visible"/>
                                      </p:to>
                                    </p:set>
                                  </p:childTnLst>
                                </p:cTn>
                              </p:par>
                              <p:par>
                                <p:cTn id="10" presetID="22" presetClass="entr" presetSubtype="2" fill="hold" grpId="0" nodeType="withEffect">
                                  <p:stCondLst>
                                    <p:cond delay="3500"/>
                                  </p:stCondLst>
                                  <p:childTnLst>
                                    <p:set>
                                      <p:cBhvr>
                                        <p:cTn id="11" dur="1" fill="hold">
                                          <p:stCondLst>
                                            <p:cond delay="0"/>
                                          </p:stCondLst>
                                        </p:cTn>
                                        <p:tgtEl>
                                          <p:spTgt spid="86075"/>
                                        </p:tgtEl>
                                        <p:attrNameLst>
                                          <p:attrName>style.visibility</p:attrName>
                                        </p:attrNameLst>
                                      </p:cBhvr>
                                      <p:to>
                                        <p:strVal val="visible"/>
                                      </p:to>
                                    </p:set>
                                    <p:animEffect transition="in" filter="wipe(right)">
                                      <p:cBhvr>
                                        <p:cTn id="12" dur="5000"/>
                                        <p:tgtEl>
                                          <p:spTgt spid="86075"/>
                                        </p:tgtEl>
                                      </p:cBhvr>
                                    </p:animEffect>
                                  </p:childTnLst>
                                </p:cTn>
                              </p:par>
                              <p:par>
                                <p:cTn id="13" presetID="1" presetClass="entr" presetSubtype="0" fill="hold" nodeType="withEffect">
                                  <p:stCondLst>
                                    <p:cond delay="4000"/>
                                  </p:stCondLst>
                                  <p:childTnLst>
                                    <p:set>
                                      <p:cBhvr>
                                        <p:cTn id="14" dur="1" fill="hold">
                                          <p:stCondLst>
                                            <p:cond delay="0"/>
                                          </p:stCondLst>
                                        </p:cTn>
                                        <p:tgtEl>
                                          <p:spTgt spid="86063"/>
                                        </p:tgtEl>
                                        <p:attrNameLst>
                                          <p:attrName>style.visibility</p:attrName>
                                        </p:attrNameLst>
                                      </p:cBhvr>
                                      <p:to>
                                        <p:strVal val="visible"/>
                                      </p:to>
                                    </p:set>
                                  </p:childTnLst>
                                </p:cTn>
                              </p:par>
                              <p:par>
                                <p:cTn id="15" presetID="35" presetClass="emph" presetSubtype="0" repeatCount="4000" fill="hold" nodeType="withEffect">
                                  <p:stCondLst>
                                    <p:cond delay="4000"/>
                                  </p:stCondLst>
                                  <p:childTnLst>
                                    <p:anim calcmode="discrete" valueType="str">
                                      <p:cBhvr>
                                        <p:cTn id="16" dur="1000" fill="hold"/>
                                        <p:tgtEl>
                                          <p:spTgt spid="86063"/>
                                        </p:tgtEl>
                                        <p:attrNameLst>
                                          <p:attrName>style.visibility</p:attrName>
                                        </p:attrNameLst>
                                      </p:cBhvr>
                                      <p:tavLst>
                                        <p:tav tm="0">
                                          <p:val>
                                            <p:strVal val="hidden"/>
                                          </p:val>
                                        </p:tav>
                                        <p:tav tm="50000">
                                          <p:val>
                                            <p:strVal val="visible"/>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60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75" grpId="0" animBg="1"/>
      <p:bldP spid="86077" grpId="0" bldLvl="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1038227" y="213125"/>
            <a:ext cx="6856413" cy="576263"/>
          </a:xfrm>
        </p:spPr>
        <p:txBody>
          <a:bodyPr/>
          <a:lstStyle/>
          <a:p>
            <a:pPr eaLnBrk="1" hangingPunct="1"/>
            <a:r>
              <a:rPr lang="zh-CN" altLang="en-US" sz="3600" dirty="0"/>
              <a:t>局域网的拓扑</a:t>
            </a:r>
            <a:endParaRPr lang="en-US" altLang="zh-CN" sz="3600" dirty="0"/>
          </a:p>
        </p:txBody>
      </p:sp>
      <p:sp>
        <p:nvSpPr>
          <p:cNvPr id="12291" name="Line 3"/>
          <p:cNvSpPr>
            <a:spLocks noChangeShapeType="1"/>
          </p:cNvSpPr>
          <p:nvPr/>
        </p:nvSpPr>
        <p:spPr bwMode="auto">
          <a:xfrm flipH="1" flipV="1">
            <a:off x="1693863" y="1300163"/>
            <a:ext cx="533400" cy="34290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12292" name="Line 4"/>
          <p:cNvSpPr>
            <a:spLocks noChangeShapeType="1"/>
          </p:cNvSpPr>
          <p:nvPr/>
        </p:nvSpPr>
        <p:spPr bwMode="auto">
          <a:xfrm flipV="1">
            <a:off x="2379663" y="1243013"/>
            <a:ext cx="0" cy="40005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12293" name="Line 5"/>
          <p:cNvSpPr>
            <a:spLocks noChangeShapeType="1"/>
          </p:cNvSpPr>
          <p:nvPr/>
        </p:nvSpPr>
        <p:spPr bwMode="auto">
          <a:xfrm flipH="1">
            <a:off x="1770064" y="1814514"/>
            <a:ext cx="425450" cy="273844"/>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12294" name="Line 6"/>
          <p:cNvSpPr>
            <a:spLocks noChangeShapeType="1"/>
          </p:cNvSpPr>
          <p:nvPr/>
        </p:nvSpPr>
        <p:spPr bwMode="auto">
          <a:xfrm>
            <a:off x="2379664" y="1814514"/>
            <a:ext cx="673100" cy="37981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12295" name="Line 7"/>
          <p:cNvSpPr>
            <a:spLocks noChangeShapeType="1"/>
          </p:cNvSpPr>
          <p:nvPr/>
        </p:nvSpPr>
        <p:spPr bwMode="auto">
          <a:xfrm flipV="1">
            <a:off x="2455863" y="1414463"/>
            <a:ext cx="533400" cy="28575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12296" name="Rectangle 8"/>
          <p:cNvSpPr>
            <a:spLocks noChangeArrowheads="1"/>
          </p:cNvSpPr>
          <p:nvPr/>
        </p:nvSpPr>
        <p:spPr bwMode="auto">
          <a:xfrm>
            <a:off x="2151064" y="1585913"/>
            <a:ext cx="368300" cy="276225"/>
          </a:xfrm>
          <a:prstGeom prst="rect">
            <a:avLst/>
          </a:prstGeom>
          <a:solidFill>
            <a:schemeClr val="bg1"/>
          </a:solidFill>
          <a:ln w="25400">
            <a:solidFill>
              <a:srgbClr val="333399"/>
            </a:solidFill>
            <a:miter lim="800000"/>
            <a:headEnd/>
            <a:tailEnd/>
          </a:ln>
          <a:effectLst>
            <a:outerShdw dist="35921" dir="2700000" algn="ctr" rotWithShape="0">
              <a:schemeClr val="bg2"/>
            </a:outerShdw>
          </a:effectLst>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2297" name="Rectangle 9"/>
          <p:cNvSpPr>
            <a:spLocks noChangeArrowheads="1"/>
          </p:cNvSpPr>
          <p:nvPr/>
        </p:nvSpPr>
        <p:spPr bwMode="auto">
          <a:xfrm>
            <a:off x="7053265" y="4332685"/>
            <a:ext cx="101600" cy="76200"/>
          </a:xfrm>
          <a:prstGeom prst="rect">
            <a:avLst/>
          </a:prstGeom>
          <a:solidFill>
            <a:srgbClr val="333399"/>
          </a:solidFill>
          <a:ln w="12700">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2298" name="Rectangle 10"/>
          <p:cNvSpPr>
            <a:spLocks noChangeArrowheads="1"/>
          </p:cNvSpPr>
          <p:nvPr/>
        </p:nvSpPr>
        <p:spPr bwMode="auto">
          <a:xfrm>
            <a:off x="7034215" y="3449241"/>
            <a:ext cx="101600" cy="76200"/>
          </a:xfrm>
          <a:prstGeom prst="rect">
            <a:avLst/>
          </a:prstGeom>
          <a:solidFill>
            <a:srgbClr val="333399"/>
          </a:solidFill>
          <a:ln w="12700">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2299" name="Rectangle 11"/>
          <p:cNvSpPr>
            <a:spLocks noChangeArrowheads="1"/>
          </p:cNvSpPr>
          <p:nvPr/>
        </p:nvSpPr>
        <p:spPr bwMode="auto">
          <a:xfrm>
            <a:off x="7062790" y="3835003"/>
            <a:ext cx="101600" cy="76200"/>
          </a:xfrm>
          <a:prstGeom prst="rect">
            <a:avLst/>
          </a:prstGeom>
          <a:solidFill>
            <a:srgbClr val="333399"/>
          </a:solidFill>
          <a:ln w="12700">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2300" name="Rectangle 12"/>
          <p:cNvSpPr>
            <a:spLocks noChangeArrowheads="1"/>
          </p:cNvSpPr>
          <p:nvPr/>
        </p:nvSpPr>
        <p:spPr bwMode="auto">
          <a:xfrm>
            <a:off x="5135563" y="3449241"/>
            <a:ext cx="101600" cy="76200"/>
          </a:xfrm>
          <a:prstGeom prst="rect">
            <a:avLst/>
          </a:prstGeom>
          <a:solidFill>
            <a:srgbClr val="333399"/>
          </a:solidFill>
          <a:ln w="12700">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2301" name="Line 13"/>
          <p:cNvSpPr>
            <a:spLocks noChangeShapeType="1"/>
          </p:cNvSpPr>
          <p:nvPr/>
        </p:nvSpPr>
        <p:spPr bwMode="auto">
          <a:xfrm>
            <a:off x="5314954" y="1802606"/>
            <a:ext cx="2155825"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12302" name="Rectangle 14"/>
          <p:cNvSpPr>
            <a:spLocks noChangeArrowheads="1"/>
          </p:cNvSpPr>
          <p:nvPr/>
        </p:nvSpPr>
        <p:spPr bwMode="auto">
          <a:xfrm>
            <a:off x="7423150" y="1764506"/>
            <a:ext cx="101600" cy="76200"/>
          </a:xfrm>
          <a:prstGeom prst="rect">
            <a:avLst/>
          </a:prstGeom>
          <a:solidFill>
            <a:schemeClr val="tx1"/>
          </a:solidFill>
          <a:ln w="12700">
            <a:solidFill>
              <a:srgbClr val="333399"/>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2303" name="Rectangle 15"/>
          <p:cNvSpPr>
            <a:spLocks noChangeArrowheads="1"/>
          </p:cNvSpPr>
          <p:nvPr/>
        </p:nvSpPr>
        <p:spPr bwMode="auto">
          <a:xfrm>
            <a:off x="5203825" y="1764506"/>
            <a:ext cx="101600" cy="76200"/>
          </a:xfrm>
          <a:prstGeom prst="rect">
            <a:avLst/>
          </a:prstGeom>
          <a:solidFill>
            <a:schemeClr val="tx1"/>
          </a:solidFill>
          <a:ln w="12700">
            <a:solidFill>
              <a:srgbClr val="333399"/>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2304" name="Line 16"/>
          <p:cNvSpPr>
            <a:spLocks noChangeShapeType="1"/>
          </p:cNvSpPr>
          <p:nvPr/>
        </p:nvSpPr>
        <p:spPr bwMode="auto">
          <a:xfrm flipV="1">
            <a:off x="5740400" y="1564483"/>
            <a:ext cx="0" cy="240506"/>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12305" name="Line 17"/>
          <p:cNvSpPr>
            <a:spLocks noChangeShapeType="1"/>
          </p:cNvSpPr>
          <p:nvPr/>
        </p:nvSpPr>
        <p:spPr bwMode="auto">
          <a:xfrm>
            <a:off x="6121400" y="1812133"/>
            <a:ext cx="0" cy="259556"/>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12306" name="Line 18"/>
          <p:cNvSpPr>
            <a:spLocks noChangeShapeType="1"/>
          </p:cNvSpPr>
          <p:nvPr/>
        </p:nvSpPr>
        <p:spPr bwMode="auto">
          <a:xfrm flipV="1">
            <a:off x="6597650" y="1543054"/>
            <a:ext cx="0" cy="269081"/>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12307" name="Line 19"/>
          <p:cNvSpPr>
            <a:spLocks noChangeShapeType="1"/>
          </p:cNvSpPr>
          <p:nvPr/>
        </p:nvSpPr>
        <p:spPr bwMode="auto">
          <a:xfrm>
            <a:off x="7083425" y="1812133"/>
            <a:ext cx="0" cy="259556"/>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12308" name="Line 20"/>
          <p:cNvSpPr>
            <a:spLocks noChangeShapeType="1"/>
          </p:cNvSpPr>
          <p:nvPr/>
        </p:nvSpPr>
        <p:spPr bwMode="auto">
          <a:xfrm>
            <a:off x="5354642" y="3880247"/>
            <a:ext cx="1774825"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12309" name="Line 21"/>
          <p:cNvSpPr>
            <a:spLocks noChangeShapeType="1"/>
          </p:cNvSpPr>
          <p:nvPr/>
        </p:nvSpPr>
        <p:spPr bwMode="auto">
          <a:xfrm flipV="1">
            <a:off x="5695950" y="3768328"/>
            <a:ext cx="0" cy="1095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12310" name="Line 22"/>
          <p:cNvSpPr>
            <a:spLocks noChangeShapeType="1"/>
          </p:cNvSpPr>
          <p:nvPr/>
        </p:nvSpPr>
        <p:spPr bwMode="auto">
          <a:xfrm flipV="1">
            <a:off x="6380163" y="3780235"/>
            <a:ext cx="0" cy="1095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12311" name="Line 23"/>
          <p:cNvSpPr>
            <a:spLocks noChangeShapeType="1"/>
          </p:cNvSpPr>
          <p:nvPr/>
        </p:nvSpPr>
        <p:spPr bwMode="auto">
          <a:xfrm>
            <a:off x="5827713" y="3375423"/>
            <a:ext cx="0" cy="10239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12312" name="Line 24"/>
          <p:cNvSpPr>
            <a:spLocks noChangeShapeType="1"/>
          </p:cNvSpPr>
          <p:nvPr/>
        </p:nvSpPr>
        <p:spPr bwMode="auto">
          <a:xfrm>
            <a:off x="6684963" y="3382566"/>
            <a:ext cx="0" cy="10239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12313" name="Line 25"/>
          <p:cNvSpPr>
            <a:spLocks noChangeShapeType="1"/>
          </p:cNvSpPr>
          <p:nvPr/>
        </p:nvSpPr>
        <p:spPr bwMode="auto">
          <a:xfrm flipV="1">
            <a:off x="6713538" y="4227912"/>
            <a:ext cx="0" cy="14049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12314" name="Line 26"/>
          <p:cNvSpPr>
            <a:spLocks noChangeShapeType="1"/>
          </p:cNvSpPr>
          <p:nvPr/>
        </p:nvSpPr>
        <p:spPr bwMode="auto">
          <a:xfrm>
            <a:off x="5237163" y="3480197"/>
            <a:ext cx="1822450"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12315" name="Freeform 27"/>
          <p:cNvSpPr>
            <a:spLocks/>
          </p:cNvSpPr>
          <p:nvPr/>
        </p:nvSpPr>
        <p:spPr bwMode="auto">
          <a:xfrm>
            <a:off x="5341940" y="3487345"/>
            <a:ext cx="1735137" cy="887015"/>
          </a:xfrm>
          <a:custGeom>
            <a:avLst/>
            <a:gdLst>
              <a:gd name="T0" fmla="*/ 0 w 1093"/>
              <a:gd name="T1" fmla="*/ 0 h 745"/>
              <a:gd name="T2" fmla="*/ 0 w 1093"/>
              <a:gd name="T3" fmla="*/ 2147483647 h 745"/>
              <a:gd name="T4" fmla="*/ 2147483647 w 1093"/>
              <a:gd name="T5" fmla="*/ 2147483647 h 745"/>
              <a:gd name="T6" fmla="*/ 0 60000 65536"/>
              <a:gd name="T7" fmla="*/ 0 60000 65536"/>
              <a:gd name="T8" fmla="*/ 0 60000 65536"/>
              <a:gd name="T9" fmla="*/ 0 w 1093"/>
              <a:gd name="T10" fmla="*/ 0 h 745"/>
              <a:gd name="T11" fmla="*/ 1093 w 1093"/>
              <a:gd name="T12" fmla="*/ 745 h 745"/>
            </a:gdLst>
            <a:ahLst/>
            <a:cxnLst>
              <a:cxn ang="T6">
                <a:pos x="T0" y="T1"/>
              </a:cxn>
              <a:cxn ang="T7">
                <a:pos x="T2" y="T3"/>
              </a:cxn>
              <a:cxn ang="T8">
                <a:pos x="T4" y="T5"/>
              </a:cxn>
            </a:cxnLst>
            <a:rect l="T9" t="T10" r="T11" b="T12"/>
            <a:pathLst>
              <a:path w="1093" h="745">
                <a:moveTo>
                  <a:pt x="0" y="0"/>
                </a:moveTo>
                <a:lnTo>
                  <a:pt x="0" y="744"/>
                </a:lnTo>
                <a:lnTo>
                  <a:pt x="1092" y="744"/>
                </a:lnTo>
              </a:path>
            </a:pathLst>
          </a:custGeom>
          <a:noFill/>
          <a:ln w="28575" cap="rnd" cmpd="sng">
            <a:solidFill>
              <a:srgbClr val="333399"/>
            </a:solidFill>
            <a:round/>
            <a:headEnd/>
            <a:tailEnd/>
          </a:ln>
          <a:extLst>
            <a:ext uri="{909E8E84-426E-40DD-AFC4-6F175D3DCCD1}">
              <a14:hiddenFill xmlns:a14="http://schemas.microsoft.com/office/drawing/2010/main">
                <a:solidFill>
                  <a:srgbClr val="FFFFFF"/>
                </a:solidFill>
              </a14:hiddenFill>
            </a:ext>
          </a:extLst>
        </p:spPr>
        <p:txBody>
          <a:bodyPr lIns="91434" tIns="45717" rIns="91434" bIns="45717"/>
          <a:lstStyle/>
          <a:p>
            <a:endParaRPr lang="zh-CN" altLang="en-US"/>
          </a:p>
        </p:txBody>
      </p:sp>
      <p:sp>
        <p:nvSpPr>
          <p:cNvPr id="12316" name="Rectangle 28"/>
          <p:cNvSpPr>
            <a:spLocks noChangeArrowheads="1"/>
          </p:cNvSpPr>
          <p:nvPr/>
        </p:nvSpPr>
        <p:spPr bwMode="auto">
          <a:xfrm>
            <a:off x="7667628" y="2572941"/>
            <a:ext cx="1221485" cy="401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zh-CN" altLang="en-US" sz="2000">
                <a:solidFill>
                  <a:srgbClr val="333399"/>
                </a:solidFill>
                <a:latin typeface="Times New Roman" pitchFamily="18" charset="0"/>
                <a:ea typeface="黑体" pitchFamily="49" charset="-122"/>
              </a:rPr>
              <a:t>匹配电阻</a:t>
            </a:r>
          </a:p>
        </p:txBody>
      </p:sp>
      <p:sp>
        <p:nvSpPr>
          <p:cNvPr id="12317" name="Line 29"/>
          <p:cNvSpPr>
            <a:spLocks noChangeShapeType="1"/>
          </p:cNvSpPr>
          <p:nvPr/>
        </p:nvSpPr>
        <p:spPr bwMode="auto">
          <a:xfrm>
            <a:off x="7524752" y="1870476"/>
            <a:ext cx="360363" cy="702469"/>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12318" name="Line 30"/>
          <p:cNvSpPr>
            <a:spLocks noChangeShapeType="1"/>
          </p:cNvSpPr>
          <p:nvPr/>
        </p:nvSpPr>
        <p:spPr bwMode="auto">
          <a:xfrm flipH="1">
            <a:off x="7107238" y="2896791"/>
            <a:ext cx="704850" cy="53340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12319" name="Rectangle 31"/>
          <p:cNvSpPr>
            <a:spLocks noChangeArrowheads="1"/>
          </p:cNvSpPr>
          <p:nvPr/>
        </p:nvSpPr>
        <p:spPr bwMode="auto">
          <a:xfrm>
            <a:off x="3413128" y="1384699"/>
            <a:ext cx="961799" cy="401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zh-CN" altLang="en-US" sz="2000">
                <a:solidFill>
                  <a:srgbClr val="333399"/>
                </a:solidFill>
                <a:latin typeface="Times New Roman" pitchFamily="18" charset="0"/>
                <a:ea typeface="黑体" pitchFamily="49" charset="-122"/>
              </a:rPr>
              <a:t>集线器</a:t>
            </a:r>
          </a:p>
        </p:txBody>
      </p:sp>
      <p:sp>
        <p:nvSpPr>
          <p:cNvPr id="12320" name="Line 32"/>
          <p:cNvSpPr>
            <a:spLocks noChangeShapeType="1"/>
          </p:cNvSpPr>
          <p:nvPr/>
        </p:nvSpPr>
        <p:spPr bwMode="auto">
          <a:xfrm flipV="1">
            <a:off x="6008688" y="4216007"/>
            <a:ext cx="0" cy="15478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12321" name="Line 33"/>
          <p:cNvSpPr>
            <a:spLocks noChangeShapeType="1"/>
          </p:cNvSpPr>
          <p:nvPr/>
        </p:nvSpPr>
        <p:spPr bwMode="auto">
          <a:xfrm flipH="1" flipV="1">
            <a:off x="1738314" y="3461151"/>
            <a:ext cx="119062" cy="92869"/>
          </a:xfrm>
          <a:prstGeom prst="line">
            <a:avLst/>
          </a:prstGeom>
          <a:noFill/>
          <a:ln w="25400">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12322" name="Rectangle 34"/>
          <p:cNvSpPr>
            <a:spLocks noChangeArrowheads="1"/>
          </p:cNvSpPr>
          <p:nvPr/>
        </p:nvSpPr>
        <p:spPr bwMode="auto">
          <a:xfrm>
            <a:off x="3203576" y="3706417"/>
            <a:ext cx="1481172" cy="401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zh-CN" altLang="en-US" sz="2000">
                <a:solidFill>
                  <a:srgbClr val="333399"/>
                </a:solidFill>
                <a:latin typeface="Times New Roman" pitchFamily="18" charset="0"/>
                <a:ea typeface="黑体" pitchFamily="49" charset="-122"/>
              </a:rPr>
              <a:t>干线耦合器</a:t>
            </a:r>
          </a:p>
        </p:txBody>
      </p:sp>
      <p:sp>
        <p:nvSpPr>
          <p:cNvPr id="12323" name="Line 35"/>
          <p:cNvSpPr>
            <a:spLocks noChangeShapeType="1"/>
          </p:cNvSpPr>
          <p:nvPr/>
        </p:nvSpPr>
        <p:spPr bwMode="auto">
          <a:xfrm flipH="1">
            <a:off x="2736854" y="3462341"/>
            <a:ext cx="111125" cy="78581"/>
          </a:xfrm>
          <a:prstGeom prst="line">
            <a:avLst/>
          </a:prstGeom>
          <a:noFill/>
          <a:ln w="25400">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12324" name="Line 36"/>
          <p:cNvSpPr>
            <a:spLocks noChangeShapeType="1"/>
          </p:cNvSpPr>
          <p:nvPr/>
        </p:nvSpPr>
        <p:spPr bwMode="auto">
          <a:xfrm flipH="1" flipV="1">
            <a:off x="2755901" y="4170761"/>
            <a:ext cx="131763" cy="1047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12325" name="Line 37"/>
          <p:cNvSpPr>
            <a:spLocks noChangeShapeType="1"/>
          </p:cNvSpPr>
          <p:nvPr/>
        </p:nvSpPr>
        <p:spPr bwMode="auto">
          <a:xfrm flipH="1">
            <a:off x="1768479" y="4201717"/>
            <a:ext cx="98425" cy="9048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12326" name="Oval 38"/>
          <p:cNvSpPr>
            <a:spLocks noChangeArrowheads="1"/>
          </p:cNvSpPr>
          <p:nvPr/>
        </p:nvSpPr>
        <p:spPr bwMode="auto">
          <a:xfrm rot="18840000">
            <a:off x="1855392" y="3257157"/>
            <a:ext cx="902494" cy="1203325"/>
          </a:xfrm>
          <a:prstGeom prst="ellipse">
            <a:avLst/>
          </a:prstGeom>
          <a:solidFill>
            <a:schemeClr val="bg1"/>
          </a:solidFill>
          <a:ln w="28575">
            <a:solidFill>
              <a:srgbClr val="333399"/>
            </a:solidFill>
            <a:round/>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2327" name="Rectangle 39"/>
          <p:cNvSpPr>
            <a:spLocks noChangeArrowheads="1"/>
          </p:cNvSpPr>
          <p:nvPr/>
        </p:nvSpPr>
        <p:spPr bwMode="auto">
          <a:xfrm rot="18840000">
            <a:off x="1812528" y="3503613"/>
            <a:ext cx="102394" cy="88900"/>
          </a:xfrm>
          <a:prstGeom prst="rect">
            <a:avLst/>
          </a:prstGeom>
          <a:solidFill>
            <a:schemeClr val="bg1"/>
          </a:solidFill>
          <a:ln w="28575">
            <a:solidFill>
              <a:srgbClr val="333399"/>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2328" name="Rectangle 40"/>
          <p:cNvSpPr>
            <a:spLocks noChangeArrowheads="1"/>
          </p:cNvSpPr>
          <p:nvPr/>
        </p:nvSpPr>
        <p:spPr bwMode="auto">
          <a:xfrm rot="18840000">
            <a:off x="2696766" y="4123929"/>
            <a:ext cx="102394" cy="88900"/>
          </a:xfrm>
          <a:prstGeom prst="rect">
            <a:avLst/>
          </a:prstGeom>
          <a:solidFill>
            <a:schemeClr val="bg1"/>
          </a:solidFill>
          <a:ln w="25400">
            <a:solidFill>
              <a:srgbClr val="333399"/>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2329" name="Rectangle 41"/>
          <p:cNvSpPr>
            <a:spLocks noChangeArrowheads="1"/>
          </p:cNvSpPr>
          <p:nvPr/>
        </p:nvSpPr>
        <p:spPr bwMode="auto">
          <a:xfrm rot="18840000">
            <a:off x="2706689" y="3469088"/>
            <a:ext cx="66675" cy="136525"/>
          </a:xfrm>
          <a:prstGeom prst="rect">
            <a:avLst/>
          </a:prstGeom>
          <a:solidFill>
            <a:schemeClr val="bg1"/>
          </a:solidFill>
          <a:ln w="28575">
            <a:solidFill>
              <a:srgbClr val="333399"/>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2330" name="Line 42"/>
          <p:cNvSpPr>
            <a:spLocks noChangeShapeType="1"/>
          </p:cNvSpPr>
          <p:nvPr/>
        </p:nvSpPr>
        <p:spPr bwMode="auto">
          <a:xfrm>
            <a:off x="2800350" y="3581402"/>
            <a:ext cx="476250" cy="286941"/>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12331" name="Rectangle 43"/>
          <p:cNvSpPr>
            <a:spLocks noChangeArrowheads="1"/>
          </p:cNvSpPr>
          <p:nvPr/>
        </p:nvSpPr>
        <p:spPr bwMode="auto">
          <a:xfrm rot="18840000">
            <a:off x="1870076" y="4100119"/>
            <a:ext cx="66675" cy="136525"/>
          </a:xfrm>
          <a:prstGeom prst="rect">
            <a:avLst/>
          </a:prstGeom>
          <a:solidFill>
            <a:schemeClr val="bg1"/>
          </a:solidFill>
          <a:ln w="25400">
            <a:solidFill>
              <a:srgbClr val="333399"/>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2332" name="Arc 44"/>
          <p:cNvSpPr>
            <a:spLocks/>
          </p:cNvSpPr>
          <p:nvPr/>
        </p:nvSpPr>
        <p:spPr bwMode="auto">
          <a:xfrm flipV="1">
            <a:off x="2122489" y="3723085"/>
            <a:ext cx="627062" cy="477440"/>
          </a:xfrm>
          <a:custGeom>
            <a:avLst/>
            <a:gdLst>
              <a:gd name="T0" fmla="*/ 0 w 25403"/>
              <a:gd name="T1" fmla="*/ 1425649836 h 30101"/>
              <a:gd name="T2" fmla="*/ 2147483647 w 25403"/>
              <a:gd name="T3" fmla="*/ 0 h 30101"/>
              <a:gd name="T4" fmla="*/ 2147483647 w 25403"/>
              <a:gd name="T5" fmla="*/ 2147483647 h 30101"/>
              <a:gd name="T6" fmla="*/ 2147483647 w 25403"/>
              <a:gd name="T7" fmla="*/ 2147483647 h 30101"/>
              <a:gd name="T8" fmla="*/ 0 w 25403"/>
              <a:gd name="T9" fmla="*/ 1425649836 h 30101"/>
              <a:gd name="T10" fmla="*/ 2147483647 w 25403"/>
              <a:gd name="T11" fmla="*/ 0 h 30101"/>
              <a:gd name="T12" fmla="*/ 2147483647 w 25403"/>
              <a:gd name="T13" fmla="*/ 2147483647 h 30101"/>
              <a:gd name="T14" fmla="*/ 2147483647 w 25403"/>
              <a:gd name="T15" fmla="*/ 2147483647 h 30101"/>
              <a:gd name="T16" fmla="*/ 2147483647 w 25403"/>
              <a:gd name="T17" fmla="*/ 2147483647 h 30101"/>
              <a:gd name="T18" fmla="*/ 0 w 25403"/>
              <a:gd name="T19" fmla="*/ 1425649836 h 3010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403"/>
              <a:gd name="T31" fmla="*/ 0 h 30101"/>
              <a:gd name="T32" fmla="*/ 25403 w 25403"/>
              <a:gd name="T33" fmla="*/ 30101 h 3010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403" h="30101" fill="none" extrusionOk="0">
                <a:moveTo>
                  <a:pt x="0" y="337"/>
                </a:moveTo>
                <a:cubicBezTo>
                  <a:pt x="1255" y="112"/>
                  <a:pt x="2527" y="-1"/>
                  <a:pt x="3803" y="0"/>
                </a:cubicBezTo>
                <a:cubicBezTo>
                  <a:pt x="15732" y="0"/>
                  <a:pt x="25403" y="9670"/>
                  <a:pt x="25403" y="21600"/>
                </a:cubicBezTo>
                <a:cubicBezTo>
                  <a:pt x="25403" y="24522"/>
                  <a:pt x="24809" y="27414"/>
                  <a:pt x="23659" y="30100"/>
                </a:cubicBezTo>
              </a:path>
              <a:path w="25403" h="30101" stroke="0" extrusionOk="0">
                <a:moveTo>
                  <a:pt x="0" y="337"/>
                </a:moveTo>
                <a:cubicBezTo>
                  <a:pt x="1255" y="112"/>
                  <a:pt x="2527" y="-1"/>
                  <a:pt x="3803" y="0"/>
                </a:cubicBezTo>
                <a:cubicBezTo>
                  <a:pt x="15732" y="0"/>
                  <a:pt x="25403" y="9670"/>
                  <a:pt x="25403" y="21600"/>
                </a:cubicBezTo>
                <a:cubicBezTo>
                  <a:pt x="25403" y="24522"/>
                  <a:pt x="24809" y="27414"/>
                  <a:pt x="23659" y="30100"/>
                </a:cubicBezTo>
                <a:lnTo>
                  <a:pt x="3803" y="21600"/>
                </a:lnTo>
                <a:lnTo>
                  <a:pt x="0" y="337"/>
                </a:lnTo>
                <a:close/>
              </a:path>
            </a:pathLst>
          </a:custGeom>
          <a:noFill/>
          <a:ln w="28575" cmpd="sng">
            <a:solidFill>
              <a:srgbClr val="333399"/>
            </a:solidFill>
            <a:round/>
            <a:headEnd/>
            <a:tailEnd type="triangle" w="sm" len="med"/>
          </a:ln>
          <a:extLst>
            <a:ext uri="{909E8E84-426E-40DD-AFC4-6F175D3DCCD1}">
              <a14:hiddenFill xmlns:a14="http://schemas.microsoft.com/office/drawing/2010/main">
                <a:solidFill>
                  <a:srgbClr val="FFFFFF"/>
                </a:solidFill>
              </a14:hiddenFill>
            </a:ext>
          </a:extLst>
        </p:spPr>
        <p:txBody>
          <a:bodyPr wrap="none" lIns="91434" tIns="45717" rIns="91434" bIns="45717" anchor="ctr"/>
          <a:lstStyle/>
          <a:p>
            <a:endParaRPr lang="zh-CN" altLang="en-US"/>
          </a:p>
        </p:txBody>
      </p:sp>
      <p:pic>
        <p:nvPicPr>
          <p:cNvPr id="12333" name="Picture 4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68967" y="3180160"/>
            <a:ext cx="320675"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34" name="Picture 4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11464" y="3192069"/>
            <a:ext cx="409575"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35" name="Picture 4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03351" y="3220644"/>
            <a:ext cx="409575"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36" name="Picture 4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71777" y="4192194"/>
            <a:ext cx="409575"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37" name="Picture 4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92253" y="4249344"/>
            <a:ext cx="409575"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38" name="Picture 5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00338" y="1924053"/>
            <a:ext cx="409575"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39" name="Picture 5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7665" y="1928815"/>
            <a:ext cx="409575"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40" name="Picture 5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1465" y="1185865"/>
            <a:ext cx="409575"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41" name="Picture 5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36865" y="1243015"/>
            <a:ext cx="409575"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42" name="Picture 5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76466" y="995365"/>
            <a:ext cx="409575"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43" name="Picture 5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73877" y="1928815"/>
            <a:ext cx="409575"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44" name="Picture 5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34077" y="1938340"/>
            <a:ext cx="409575"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45" name="Picture 5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91277" y="1366840"/>
            <a:ext cx="409575"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46" name="Picture 5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27676" y="1357315"/>
            <a:ext cx="409575"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47" name="Picture 5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57967" y="4046935"/>
            <a:ext cx="320675"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48" name="Picture 6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34067" y="4056460"/>
            <a:ext cx="320675"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49" name="Picture 6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27767" y="3580209"/>
            <a:ext cx="320675"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50" name="Picture 6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16567" y="3589735"/>
            <a:ext cx="320675"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51" name="Picture 6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07167" y="3180160"/>
            <a:ext cx="320675"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52" name="Line 64"/>
          <p:cNvSpPr>
            <a:spLocks noChangeShapeType="1"/>
          </p:cNvSpPr>
          <p:nvPr/>
        </p:nvSpPr>
        <p:spPr bwMode="auto">
          <a:xfrm flipV="1">
            <a:off x="2455865" y="1600203"/>
            <a:ext cx="1030287" cy="157163"/>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12353" name="Text Box 65"/>
          <p:cNvSpPr txBox="1">
            <a:spLocks noChangeArrowheads="1"/>
          </p:cNvSpPr>
          <p:nvPr/>
        </p:nvSpPr>
        <p:spPr bwMode="auto">
          <a:xfrm>
            <a:off x="5795963" y="2302672"/>
            <a:ext cx="11079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2400">
                <a:solidFill>
                  <a:srgbClr val="333399"/>
                </a:solidFill>
                <a:latin typeface="黑体" pitchFamily="49" charset="-122"/>
                <a:ea typeface="黑体" pitchFamily="49" charset="-122"/>
              </a:rPr>
              <a:t>总线网</a:t>
            </a:r>
          </a:p>
        </p:txBody>
      </p:sp>
      <p:sp>
        <p:nvSpPr>
          <p:cNvPr id="12354" name="Text Box 66"/>
          <p:cNvSpPr txBox="1">
            <a:spLocks noChangeArrowheads="1"/>
          </p:cNvSpPr>
          <p:nvPr/>
        </p:nvSpPr>
        <p:spPr bwMode="auto">
          <a:xfrm>
            <a:off x="1673225" y="2302672"/>
            <a:ext cx="11079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2400">
                <a:solidFill>
                  <a:srgbClr val="333399"/>
                </a:solidFill>
                <a:latin typeface="黑体" pitchFamily="49" charset="-122"/>
                <a:ea typeface="黑体" pitchFamily="49" charset="-122"/>
              </a:rPr>
              <a:t>星形网</a:t>
            </a:r>
          </a:p>
        </p:txBody>
      </p:sp>
      <p:sp>
        <p:nvSpPr>
          <p:cNvPr id="12355" name="Text Box 67"/>
          <p:cNvSpPr txBox="1">
            <a:spLocks noChangeArrowheads="1"/>
          </p:cNvSpPr>
          <p:nvPr/>
        </p:nvSpPr>
        <p:spPr bwMode="auto">
          <a:xfrm>
            <a:off x="5651500" y="4605341"/>
            <a:ext cx="12618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2400">
                <a:solidFill>
                  <a:srgbClr val="333399"/>
                </a:solidFill>
                <a:latin typeface="黑体" pitchFamily="49" charset="-122"/>
                <a:ea typeface="黑体" pitchFamily="49" charset="-122"/>
              </a:rPr>
              <a:t>树形网 </a:t>
            </a:r>
          </a:p>
        </p:txBody>
      </p:sp>
      <p:sp>
        <p:nvSpPr>
          <p:cNvPr id="12356" name="Text Box 68"/>
          <p:cNvSpPr txBox="1">
            <a:spLocks noChangeArrowheads="1"/>
          </p:cNvSpPr>
          <p:nvPr/>
        </p:nvSpPr>
        <p:spPr bwMode="auto">
          <a:xfrm>
            <a:off x="1763713" y="4605341"/>
            <a:ext cx="11079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2400">
                <a:solidFill>
                  <a:srgbClr val="333399"/>
                </a:solidFill>
                <a:latin typeface="黑体" pitchFamily="49" charset="-122"/>
                <a:ea typeface="黑体" pitchFamily="49" charset="-122"/>
              </a:rPr>
              <a:t>环形网</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3"/>
          <p:cNvSpPr txBox="1">
            <a:spLocks noGrp="1" noChangeArrowheads="1"/>
          </p:cNvSpPr>
          <p:nvPr/>
        </p:nvSpPr>
        <p:spPr bwMode="auto">
          <a:xfrm>
            <a:off x="6550028" y="4683919"/>
            <a:ext cx="22891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buFont typeface="Arial" charset="0"/>
              <a:buNone/>
            </a:pPr>
            <a:fld id="{AD68684C-8E2C-491E-BCDE-B3FE22509A92}" type="slidenum">
              <a:rPr lang="zh-CN" altLang="en-US" sz="1400"/>
              <a:pPr algn="r" eaLnBrk="1" hangingPunct="1">
                <a:buFont typeface="Arial" charset="0"/>
                <a:buNone/>
              </a:pPr>
              <a:t>30</a:t>
            </a:fld>
            <a:endParaRPr lang="en-US" altLang="zh-CN" sz="1400"/>
          </a:p>
        </p:txBody>
      </p:sp>
      <p:sp>
        <p:nvSpPr>
          <p:cNvPr id="39939" name="Rectangle 2"/>
          <p:cNvSpPr>
            <a:spLocks noGrp="1" noChangeArrowheads="1"/>
          </p:cNvSpPr>
          <p:nvPr>
            <p:ph type="title" idx="4294967295"/>
          </p:nvPr>
        </p:nvSpPr>
        <p:spPr>
          <a:xfrm>
            <a:off x="827090" y="357188"/>
            <a:ext cx="7793037" cy="809625"/>
          </a:xfrm>
        </p:spPr>
        <p:txBody>
          <a:bodyPr/>
          <a:lstStyle/>
          <a:p>
            <a:pPr eaLnBrk="1" hangingPunct="1"/>
            <a:r>
              <a:rPr lang="en-US" altLang="zh-CN" sz="3600" dirty="0"/>
              <a:t>3.4.1  </a:t>
            </a:r>
            <a:r>
              <a:rPr lang="zh-CN" altLang="en-US" sz="3600" dirty="0"/>
              <a:t>使用集线器的星形拓扑</a:t>
            </a:r>
          </a:p>
        </p:txBody>
      </p:sp>
      <p:sp>
        <p:nvSpPr>
          <p:cNvPr id="87044" name="Rectangle 3"/>
          <p:cNvSpPr>
            <a:spLocks noGrp="1" noChangeArrowheads="1"/>
          </p:cNvSpPr>
          <p:nvPr>
            <p:ph type="body" idx="4294967295"/>
          </p:nvPr>
        </p:nvSpPr>
        <p:spPr>
          <a:xfrm>
            <a:off x="827088" y="1329931"/>
            <a:ext cx="7632700" cy="3239690"/>
          </a:xfrm>
        </p:spPr>
        <p:txBody>
          <a:bodyPr/>
          <a:lstStyle/>
          <a:p>
            <a:pPr eaLnBrk="1" hangingPunct="1">
              <a:lnSpc>
                <a:spcPct val="150000"/>
              </a:lnSpc>
              <a:spcBef>
                <a:spcPts val="300"/>
              </a:spcBef>
            </a:pPr>
            <a:r>
              <a:rPr lang="zh-CN" altLang="en-US" dirty="0"/>
              <a:t>传统以太网最初是使用</a:t>
            </a:r>
            <a:r>
              <a:rPr lang="zh-CN" altLang="en-US" u="sng" dirty="0"/>
              <a:t>粗同轴电缆</a:t>
            </a:r>
            <a:r>
              <a:rPr lang="zh-CN" altLang="en-US" dirty="0"/>
              <a:t>，后来演进到使用比较便宜的</a:t>
            </a:r>
            <a:r>
              <a:rPr lang="zh-CN" altLang="en-US" u="sng" dirty="0"/>
              <a:t>细同轴电缆</a:t>
            </a:r>
            <a:r>
              <a:rPr lang="zh-CN" altLang="en-US" dirty="0"/>
              <a:t>，最后发展为使用更便宜和更灵活的</a:t>
            </a:r>
            <a:r>
              <a:rPr lang="zh-CN" altLang="en-US" u="sng" dirty="0"/>
              <a:t>双绞线</a:t>
            </a:r>
            <a:r>
              <a:rPr lang="zh-CN" altLang="en-US" dirty="0"/>
              <a:t>。</a:t>
            </a:r>
          </a:p>
          <a:p>
            <a:pPr eaLnBrk="1" hangingPunct="1">
              <a:lnSpc>
                <a:spcPct val="150000"/>
              </a:lnSpc>
              <a:spcBef>
                <a:spcPts val="300"/>
              </a:spcBef>
            </a:pPr>
            <a:r>
              <a:rPr lang="zh-CN" altLang="en-US" dirty="0"/>
              <a:t>这种以太网采用星形拓扑，在星形的中心则增加了一种可靠性非常高的设备，叫做</a:t>
            </a:r>
            <a:r>
              <a:rPr lang="zh-CN" altLang="en-US" dirty="0">
                <a:solidFill>
                  <a:schemeClr val="hlink"/>
                </a:solidFill>
              </a:rPr>
              <a:t>集线器</a:t>
            </a:r>
            <a:r>
              <a:rPr lang="en-US" altLang="zh-CN" dirty="0"/>
              <a:t>(hub)</a:t>
            </a:r>
            <a:r>
              <a:rPr lang="zh-CN" altLang="en-US" dirty="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87044">
                                            <p:txEl>
                                              <p:pRg st="0" end="0"/>
                                            </p:txEl>
                                          </p:spTgt>
                                        </p:tgtEl>
                                        <p:attrNameLst>
                                          <p:attrName>style.visibility</p:attrName>
                                        </p:attrNameLst>
                                      </p:cBhvr>
                                      <p:to>
                                        <p:strVal val="visible"/>
                                      </p:to>
                                    </p:set>
                                  </p:childTnLst>
                                </p:cTn>
                              </p:par>
                            </p:childTnLst>
                          </p:cTn>
                        </p:par>
                        <p:par>
                          <p:cTn id="7" fill="hold" nodeType="afterGroup">
                            <p:stCondLst>
                              <p:cond delay="1"/>
                            </p:stCondLst>
                            <p:childTnLst>
                              <p:par>
                                <p:cTn id="8" presetID="1" presetClass="entr" presetSubtype="0" fill="hold" grpId="0" nodeType="afterEffect">
                                  <p:stCondLst>
                                    <p:cond delay="0"/>
                                  </p:stCondLst>
                                  <p:childTnLst>
                                    <p:set>
                                      <p:cBhvr>
                                        <p:cTn id="9" dur="1" fill="hold">
                                          <p:stCondLst>
                                            <p:cond delay="0"/>
                                          </p:stCondLst>
                                        </p:cTn>
                                        <p:tgtEl>
                                          <p:spTgt spid="8704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4"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3"/>
          <p:cNvSpPr txBox="1">
            <a:spLocks noGrp="1" noChangeArrowheads="1"/>
          </p:cNvSpPr>
          <p:nvPr/>
        </p:nvSpPr>
        <p:spPr bwMode="auto">
          <a:xfrm>
            <a:off x="6550028" y="4683919"/>
            <a:ext cx="22891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buFont typeface="Arial" charset="0"/>
              <a:buNone/>
            </a:pPr>
            <a:fld id="{5592F0DD-FC4B-47A8-8DC0-264EFAE1B29C}" type="slidenum">
              <a:rPr lang="zh-CN" altLang="en-US" sz="1400"/>
              <a:pPr algn="r" eaLnBrk="1" hangingPunct="1">
                <a:buFont typeface="Arial" charset="0"/>
                <a:buNone/>
              </a:pPr>
              <a:t>31</a:t>
            </a:fld>
            <a:endParaRPr lang="en-US" altLang="zh-CN" sz="1400"/>
          </a:p>
        </p:txBody>
      </p:sp>
      <p:sp>
        <p:nvSpPr>
          <p:cNvPr id="40963" name="Rectangle 4"/>
          <p:cNvSpPr>
            <a:spLocks noGrp="1" noChangeArrowheads="1"/>
          </p:cNvSpPr>
          <p:nvPr>
            <p:ph type="title" idx="4294967295"/>
          </p:nvPr>
        </p:nvSpPr>
        <p:spPr>
          <a:xfrm>
            <a:off x="708027" y="303610"/>
            <a:ext cx="7640638" cy="857250"/>
          </a:xfrm>
        </p:spPr>
        <p:txBody>
          <a:bodyPr/>
          <a:lstStyle/>
          <a:p>
            <a:pPr eaLnBrk="1" hangingPunct="1"/>
            <a:r>
              <a:rPr lang="zh-CN" altLang="zh-CN" sz="3600" dirty="0"/>
              <a:t>使用集线器的双绞线以太网 </a:t>
            </a:r>
          </a:p>
        </p:txBody>
      </p:sp>
      <p:sp>
        <p:nvSpPr>
          <p:cNvPr id="40964" name="Text Box 5"/>
          <p:cNvSpPr txBox="1">
            <a:spLocks noChangeArrowheads="1"/>
          </p:cNvSpPr>
          <p:nvPr/>
        </p:nvSpPr>
        <p:spPr bwMode="auto">
          <a:xfrm>
            <a:off x="3563938" y="2301482"/>
            <a:ext cx="11079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2400">
                <a:ea typeface="黑体" pitchFamily="49" charset="-122"/>
              </a:rPr>
              <a:t>集线器</a:t>
            </a:r>
          </a:p>
        </p:txBody>
      </p:sp>
      <p:sp>
        <p:nvSpPr>
          <p:cNvPr id="40965" name="Line 6"/>
          <p:cNvSpPr>
            <a:spLocks noChangeShapeType="1"/>
          </p:cNvSpPr>
          <p:nvPr/>
        </p:nvSpPr>
        <p:spPr bwMode="auto">
          <a:xfrm flipV="1">
            <a:off x="1216025" y="2930130"/>
            <a:ext cx="2590800" cy="290513"/>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40966" name="Line 7"/>
          <p:cNvSpPr>
            <a:spLocks noChangeShapeType="1"/>
          </p:cNvSpPr>
          <p:nvPr/>
        </p:nvSpPr>
        <p:spPr bwMode="auto">
          <a:xfrm>
            <a:off x="2252667" y="1965724"/>
            <a:ext cx="1684337" cy="869156"/>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40967" name="Line 8"/>
          <p:cNvSpPr>
            <a:spLocks noChangeShapeType="1"/>
          </p:cNvSpPr>
          <p:nvPr/>
        </p:nvSpPr>
        <p:spPr bwMode="auto">
          <a:xfrm flipV="1">
            <a:off x="3806828" y="3026569"/>
            <a:ext cx="390525" cy="125730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40968" name="Line 9"/>
          <p:cNvSpPr>
            <a:spLocks noChangeShapeType="1"/>
          </p:cNvSpPr>
          <p:nvPr/>
        </p:nvSpPr>
        <p:spPr bwMode="auto">
          <a:xfrm flipH="1">
            <a:off x="4325938" y="1866903"/>
            <a:ext cx="1554162" cy="1063229"/>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40969" name="Line 10"/>
          <p:cNvSpPr>
            <a:spLocks noChangeShapeType="1"/>
          </p:cNvSpPr>
          <p:nvPr/>
        </p:nvSpPr>
        <p:spPr bwMode="auto">
          <a:xfrm>
            <a:off x="4454525" y="3026571"/>
            <a:ext cx="2590800" cy="97631"/>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pic>
        <p:nvPicPr>
          <p:cNvPr id="40970"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17888" y="2640807"/>
            <a:ext cx="1555750" cy="684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71" name="Picture 1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35176" y="1674020"/>
            <a:ext cx="736600" cy="553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72" name="Picture 1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62575" y="1481141"/>
            <a:ext cx="736600" cy="55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73" name="Picture 1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89338" y="3800477"/>
            <a:ext cx="736600" cy="553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74" name="Picture 1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88151" y="2737249"/>
            <a:ext cx="736600" cy="553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75" name="Picture 1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088" y="2834881"/>
            <a:ext cx="736600" cy="553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76" name="Text Box 17"/>
          <p:cNvSpPr txBox="1">
            <a:spLocks noChangeArrowheads="1"/>
          </p:cNvSpPr>
          <p:nvPr/>
        </p:nvSpPr>
        <p:spPr bwMode="auto">
          <a:xfrm>
            <a:off x="4833939" y="3793334"/>
            <a:ext cx="357020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2400">
                <a:ea typeface="黑体" pitchFamily="49" charset="-122"/>
              </a:rPr>
              <a:t>一根电缆内含两对双绞线</a:t>
            </a:r>
          </a:p>
        </p:txBody>
      </p:sp>
      <p:sp>
        <p:nvSpPr>
          <p:cNvPr id="40977" name="Line 18"/>
          <p:cNvSpPr>
            <a:spLocks noChangeShapeType="1"/>
          </p:cNvSpPr>
          <p:nvPr/>
        </p:nvSpPr>
        <p:spPr bwMode="auto">
          <a:xfrm flipV="1">
            <a:off x="5640388" y="3124202"/>
            <a:ext cx="239712" cy="706041"/>
          </a:xfrm>
          <a:prstGeom prst="line">
            <a:avLst/>
          </a:prstGeom>
          <a:noFill/>
          <a:ln w="19050">
            <a:solidFill>
              <a:schemeClr val="tx2"/>
            </a:solidFill>
            <a:round/>
            <a:headEnd/>
            <a:tailEnd type="triangle" w="sm" len="me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40978" name="Text Box 19"/>
          <p:cNvSpPr txBox="1">
            <a:spLocks noChangeArrowheads="1"/>
          </p:cNvSpPr>
          <p:nvPr/>
        </p:nvSpPr>
        <p:spPr bwMode="auto">
          <a:xfrm>
            <a:off x="6011866" y="1600203"/>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2400">
                <a:ea typeface="黑体" pitchFamily="49" charset="-122"/>
              </a:rPr>
              <a:t>站点</a:t>
            </a:r>
          </a:p>
        </p:txBody>
      </p:sp>
      <p:sp>
        <p:nvSpPr>
          <p:cNvPr id="40979" name="Text Box 20"/>
          <p:cNvSpPr txBox="1">
            <a:spLocks noChangeArrowheads="1"/>
          </p:cNvSpPr>
          <p:nvPr/>
        </p:nvSpPr>
        <p:spPr bwMode="auto">
          <a:xfrm>
            <a:off x="5184776" y="2390777"/>
            <a:ext cx="17075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2400">
                <a:ea typeface="黑体" pitchFamily="49" charset="-122"/>
              </a:rPr>
              <a:t>RJ-45 </a:t>
            </a:r>
            <a:r>
              <a:rPr lang="zh-CN" altLang="en-US" sz="2400">
                <a:ea typeface="黑体" pitchFamily="49" charset="-122"/>
              </a:rPr>
              <a:t>插头</a:t>
            </a:r>
          </a:p>
        </p:txBody>
      </p:sp>
      <p:sp>
        <p:nvSpPr>
          <p:cNvPr id="40980" name="Line 21"/>
          <p:cNvSpPr>
            <a:spLocks noChangeShapeType="1"/>
          </p:cNvSpPr>
          <p:nvPr/>
        </p:nvSpPr>
        <p:spPr bwMode="auto">
          <a:xfrm>
            <a:off x="6234115" y="2726535"/>
            <a:ext cx="554037" cy="397669"/>
          </a:xfrm>
          <a:prstGeom prst="line">
            <a:avLst/>
          </a:prstGeom>
          <a:noFill/>
          <a:ln w="19050">
            <a:solidFill>
              <a:schemeClr val="tx2"/>
            </a:solidFill>
            <a:round/>
            <a:headEnd/>
            <a:tailEnd type="triangle" w="sm" len="me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40981" name="Line 22"/>
          <p:cNvSpPr>
            <a:spLocks noChangeShapeType="1"/>
          </p:cNvSpPr>
          <p:nvPr/>
        </p:nvSpPr>
        <p:spPr bwMode="auto">
          <a:xfrm flipH="1">
            <a:off x="4973642" y="2726535"/>
            <a:ext cx="663575" cy="302419"/>
          </a:xfrm>
          <a:prstGeom prst="line">
            <a:avLst/>
          </a:prstGeom>
          <a:noFill/>
          <a:ln w="19050">
            <a:solidFill>
              <a:schemeClr val="tx2"/>
            </a:solidFill>
            <a:round/>
            <a:headEnd/>
            <a:tailEnd type="triangle" w="sm" len="me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3"/>
          <p:cNvSpPr txBox="1">
            <a:spLocks noGrp="1" noChangeArrowheads="1"/>
          </p:cNvSpPr>
          <p:nvPr/>
        </p:nvSpPr>
        <p:spPr bwMode="auto">
          <a:xfrm>
            <a:off x="6550028" y="4683919"/>
            <a:ext cx="22891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buFont typeface="Arial" charset="0"/>
              <a:buNone/>
            </a:pPr>
            <a:fld id="{EBEB2A46-9AA9-4D57-9E59-BBA029AD088F}" type="slidenum">
              <a:rPr lang="zh-CN" altLang="en-US" sz="1400"/>
              <a:pPr algn="r" eaLnBrk="1" hangingPunct="1">
                <a:buFont typeface="Arial" charset="0"/>
                <a:buNone/>
              </a:pPr>
              <a:t>32</a:t>
            </a:fld>
            <a:endParaRPr lang="en-US" altLang="zh-CN" sz="1400"/>
          </a:p>
        </p:txBody>
      </p:sp>
      <p:sp>
        <p:nvSpPr>
          <p:cNvPr id="41987" name="Rectangle 2"/>
          <p:cNvSpPr>
            <a:spLocks noGrp="1" noChangeArrowheads="1"/>
          </p:cNvSpPr>
          <p:nvPr>
            <p:ph type="title" idx="4294967295"/>
          </p:nvPr>
        </p:nvSpPr>
        <p:spPr>
          <a:xfrm>
            <a:off x="755654" y="303610"/>
            <a:ext cx="7497763" cy="857250"/>
          </a:xfrm>
        </p:spPr>
        <p:txBody>
          <a:bodyPr/>
          <a:lstStyle/>
          <a:p>
            <a:pPr eaLnBrk="1" hangingPunct="1"/>
            <a:r>
              <a:rPr lang="zh-CN" altLang="en-US" sz="3600" dirty="0"/>
              <a:t>星形网 </a:t>
            </a:r>
            <a:r>
              <a:rPr lang="en-US" altLang="zh-CN" sz="3600" dirty="0"/>
              <a:t>10BASE-T </a:t>
            </a:r>
          </a:p>
        </p:txBody>
      </p:sp>
      <p:sp>
        <p:nvSpPr>
          <p:cNvPr id="89092" name="Rectangle 3"/>
          <p:cNvSpPr>
            <a:spLocks noGrp="1" noChangeArrowheads="1"/>
          </p:cNvSpPr>
          <p:nvPr>
            <p:ph type="body" idx="4294967295"/>
          </p:nvPr>
        </p:nvSpPr>
        <p:spPr>
          <a:xfrm>
            <a:off x="774700" y="1221581"/>
            <a:ext cx="7685088" cy="3239691"/>
          </a:xfrm>
        </p:spPr>
        <p:txBody>
          <a:bodyPr/>
          <a:lstStyle/>
          <a:p>
            <a:pPr eaLnBrk="1" hangingPunct="1">
              <a:lnSpc>
                <a:spcPct val="150000"/>
              </a:lnSpc>
              <a:spcBef>
                <a:spcPts val="300"/>
              </a:spcBef>
            </a:pPr>
            <a:r>
              <a:rPr lang="zh-CN" altLang="zh-CN" dirty="0"/>
              <a:t>不用电缆而使用无屏蔽双绞线。每个站需要用两对双绞线，分别用于发送和接收。</a:t>
            </a:r>
          </a:p>
          <a:p>
            <a:pPr eaLnBrk="1" hangingPunct="1">
              <a:lnSpc>
                <a:spcPct val="150000"/>
              </a:lnSpc>
              <a:spcBef>
                <a:spcPts val="300"/>
              </a:spcBef>
            </a:pPr>
            <a:r>
              <a:rPr lang="zh-CN" altLang="zh-CN" dirty="0"/>
              <a:t>集线器使用了大规模集成电路芯片，因此这样的硬件设备的可靠性已大大提高了。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09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2"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3"/>
          <p:cNvSpPr txBox="1">
            <a:spLocks noGrp="1" noChangeArrowheads="1"/>
          </p:cNvSpPr>
          <p:nvPr/>
        </p:nvSpPr>
        <p:spPr bwMode="auto">
          <a:xfrm>
            <a:off x="6550028" y="4683919"/>
            <a:ext cx="22891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buFont typeface="Arial" charset="0"/>
              <a:buNone/>
            </a:pPr>
            <a:fld id="{3DA9E197-A369-42E8-8DE4-629E7762D212}" type="slidenum">
              <a:rPr lang="zh-CN" altLang="en-US" sz="1400"/>
              <a:pPr algn="r" eaLnBrk="1" hangingPunct="1">
                <a:buFont typeface="Arial" charset="0"/>
                <a:buNone/>
              </a:pPr>
              <a:t>33</a:t>
            </a:fld>
            <a:endParaRPr lang="en-US" altLang="zh-CN" sz="1400"/>
          </a:p>
        </p:txBody>
      </p:sp>
      <p:sp>
        <p:nvSpPr>
          <p:cNvPr id="43011" name="Rectangle 2"/>
          <p:cNvSpPr>
            <a:spLocks noGrp="1" noChangeArrowheads="1"/>
          </p:cNvSpPr>
          <p:nvPr>
            <p:ph type="title" idx="4294967295"/>
          </p:nvPr>
        </p:nvSpPr>
        <p:spPr>
          <a:xfrm>
            <a:off x="774700" y="250031"/>
            <a:ext cx="6884988" cy="857250"/>
          </a:xfrm>
        </p:spPr>
        <p:txBody>
          <a:bodyPr/>
          <a:lstStyle/>
          <a:p>
            <a:pPr eaLnBrk="1" hangingPunct="1"/>
            <a:r>
              <a:rPr lang="zh-CN" altLang="zh-CN" sz="3600" dirty="0"/>
              <a:t>以太网在局域网中的统治地位</a:t>
            </a:r>
          </a:p>
        </p:txBody>
      </p:sp>
      <p:sp>
        <p:nvSpPr>
          <p:cNvPr id="90116" name="Rectangle 3"/>
          <p:cNvSpPr>
            <a:spLocks noGrp="1" noChangeArrowheads="1"/>
          </p:cNvSpPr>
          <p:nvPr>
            <p:ph type="body" idx="4294967295"/>
          </p:nvPr>
        </p:nvSpPr>
        <p:spPr>
          <a:xfrm>
            <a:off x="827090" y="1221584"/>
            <a:ext cx="7629525" cy="3300413"/>
          </a:xfrm>
        </p:spPr>
        <p:txBody>
          <a:bodyPr/>
          <a:lstStyle/>
          <a:p>
            <a:pPr eaLnBrk="1" hangingPunct="1"/>
            <a:r>
              <a:rPr lang="en-US" altLang="zh-CN"/>
              <a:t>10BASE-T </a:t>
            </a:r>
            <a:r>
              <a:rPr lang="zh-CN" altLang="en-US"/>
              <a:t>的通信距离稍短，每个站到集线器的距离不超过 </a:t>
            </a:r>
            <a:r>
              <a:rPr lang="en-US" altLang="zh-CN"/>
              <a:t>100 m</a:t>
            </a:r>
            <a:r>
              <a:rPr lang="zh-CN" altLang="en-US"/>
              <a:t>。</a:t>
            </a:r>
          </a:p>
          <a:p>
            <a:pPr eaLnBrk="1" hangingPunct="1"/>
            <a:r>
              <a:rPr lang="zh-CN" altLang="en-US"/>
              <a:t>这种 </a:t>
            </a:r>
            <a:r>
              <a:rPr lang="en-US" altLang="zh-CN"/>
              <a:t>10 Mb/s </a:t>
            </a:r>
            <a:r>
              <a:rPr lang="zh-CN" altLang="en-US"/>
              <a:t>速率的无屏蔽双绞线星形网的出现，既降低了成本，又提高了可靠性。 </a:t>
            </a:r>
          </a:p>
          <a:p>
            <a:pPr eaLnBrk="1" hangingPunct="1"/>
            <a:r>
              <a:rPr lang="en-US" altLang="zh-CN"/>
              <a:t>10BASE-T </a:t>
            </a:r>
            <a:r>
              <a:rPr lang="zh-CN" altLang="en-US"/>
              <a:t>双绞线以太网的出现，是局域网发展史上的一个非常重要的里程碑，它为以太网在局域网中的统治地位奠定了牢固的基础。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11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011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6"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p:cNvSpPr txBox="1">
            <a:spLocks noGrp="1" noChangeArrowheads="1"/>
          </p:cNvSpPr>
          <p:nvPr/>
        </p:nvSpPr>
        <p:spPr bwMode="auto">
          <a:xfrm>
            <a:off x="6550028" y="4683919"/>
            <a:ext cx="22891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buFont typeface="Arial" charset="0"/>
              <a:buNone/>
            </a:pPr>
            <a:fld id="{F19113D5-CBF2-4D62-A4B7-3A32F3E5EB2D}" type="slidenum">
              <a:rPr lang="zh-CN" altLang="en-US" sz="1400"/>
              <a:pPr algn="r" eaLnBrk="1" hangingPunct="1">
                <a:buFont typeface="Arial" charset="0"/>
                <a:buNone/>
              </a:pPr>
              <a:t>34</a:t>
            </a:fld>
            <a:endParaRPr lang="en-US" altLang="zh-CN" sz="1400"/>
          </a:p>
        </p:txBody>
      </p:sp>
      <p:sp>
        <p:nvSpPr>
          <p:cNvPr id="44035" name="Rectangle 2"/>
          <p:cNvSpPr>
            <a:spLocks noGrp="1" noChangeArrowheads="1"/>
          </p:cNvSpPr>
          <p:nvPr>
            <p:ph type="title" idx="4294967295"/>
          </p:nvPr>
        </p:nvSpPr>
        <p:spPr>
          <a:xfrm>
            <a:off x="827088" y="357188"/>
            <a:ext cx="7353300" cy="857250"/>
          </a:xfrm>
        </p:spPr>
        <p:txBody>
          <a:bodyPr/>
          <a:lstStyle/>
          <a:p>
            <a:pPr eaLnBrk="1" hangingPunct="1"/>
            <a:r>
              <a:rPr lang="zh-CN" altLang="zh-CN" sz="3600" dirty="0"/>
              <a:t>集线器的一些特点 </a:t>
            </a:r>
          </a:p>
        </p:txBody>
      </p:sp>
      <p:sp>
        <p:nvSpPr>
          <p:cNvPr id="91140" name="Rectangle 3"/>
          <p:cNvSpPr>
            <a:spLocks noGrp="1" noChangeArrowheads="1"/>
          </p:cNvSpPr>
          <p:nvPr>
            <p:ph type="body" idx="4294967295"/>
          </p:nvPr>
        </p:nvSpPr>
        <p:spPr>
          <a:xfrm>
            <a:off x="755654" y="1275606"/>
            <a:ext cx="7848797" cy="3245644"/>
          </a:xfrm>
        </p:spPr>
        <p:txBody>
          <a:bodyPr/>
          <a:lstStyle/>
          <a:p>
            <a:pPr eaLnBrk="1" hangingPunct="1"/>
            <a:r>
              <a:rPr lang="zh-CN" altLang="en-US" dirty="0"/>
              <a:t>集线器是使用电子器件来模拟实际电缆线的工作，因此整个系统仍然像一个传统的以太网那样运行。 </a:t>
            </a:r>
          </a:p>
          <a:p>
            <a:pPr eaLnBrk="1" hangingPunct="1"/>
            <a:r>
              <a:rPr lang="zh-CN" altLang="en-US" dirty="0"/>
              <a:t>使用集线器的以太网在</a:t>
            </a:r>
            <a:r>
              <a:rPr lang="zh-CN" altLang="en-US" dirty="0">
                <a:solidFill>
                  <a:schemeClr val="hlink"/>
                </a:solidFill>
              </a:rPr>
              <a:t>逻辑上</a:t>
            </a:r>
            <a:r>
              <a:rPr lang="zh-CN" altLang="en-US" dirty="0"/>
              <a:t>仍是一个总线网，各工作站使用的还是 </a:t>
            </a:r>
            <a:r>
              <a:rPr lang="en-US" altLang="zh-CN" dirty="0"/>
              <a:t>CSMA/CD</a:t>
            </a:r>
            <a:r>
              <a:rPr lang="en-US" altLang="zh-CN" b="1" dirty="0"/>
              <a:t> </a:t>
            </a:r>
            <a:r>
              <a:rPr lang="zh-CN" altLang="en-US" dirty="0"/>
              <a:t>协议，并共享逻辑上的总线。 </a:t>
            </a:r>
          </a:p>
          <a:p>
            <a:pPr eaLnBrk="1" hangingPunct="1"/>
            <a:r>
              <a:rPr lang="zh-CN" altLang="en-US" dirty="0"/>
              <a:t>集线器很像一个多接口的转发器，工作在物理层。</a:t>
            </a:r>
            <a:r>
              <a:rPr lang="en-US" altLang="zh-CN" dirty="0"/>
              <a:t>——</a:t>
            </a:r>
            <a:r>
              <a:rPr lang="zh-CN" altLang="en-US" dirty="0"/>
              <a:t>不进行碰撞检测</a:t>
            </a:r>
          </a:p>
          <a:p>
            <a:pPr eaLnBrk="1" hangingPunct="1"/>
            <a:r>
              <a:rPr lang="zh-CN" altLang="en-US" dirty="0"/>
              <a:t>集线器的专门芯片进行自适应串音回波抵消。</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14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114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114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0"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3"/>
          <p:cNvSpPr txBox="1">
            <a:spLocks noGrp="1" noChangeArrowheads="1"/>
          </p:cNvSpPr>
          <p:nvPr/>
        </p:nvSpPr>
        <p:spPr bwMode="auto">
          <a:xfrm>
            <a:off x="6550028" y="4683919"/>
            <a:ext cx="22891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buFont typeface="Arial" charset="0"/>
              <a:buNone/>
            </a:pPr>
            <a:fld id="{907377D7-E583-485C-BDD5-693CFC2709B0}" type="slidenum">
              <a:rPr lang="zh-CN" altLang="en-US" sz="1400"/>
              <a:pPr algn="r" eaLnBrk="1" hangingPunct="1">
                <a:buFont typeface="Arial" charset="0"/>
                <a:buNone/>
              </a:pPr>
              <a:t>35</a:t>
            </a:fld>
            <a:endParaRPr lang="en-US" altLang="zh-CN" sz="1400"/>
          </a:p>
        </p:txBody>
      </p:sp>
      <p:sp>
        <p:nvSpPr>
          <p:cNvPr id="45059" name="Rectangle 2"/>
          <p:cNvSpPr>
            <a:spLocks noGrp="1" noChangeArrowheads="1"/>
          </p:cNvSpPr>
          <p:nvPr>
            <p:ph type="title" idx="4294967295"/>
          </p:nvPr>
        </p:nvSpPr>
        <p:spPr>
          <a:xfrm>
            <a:off x="741364" y="303610"/>
            <a:ext cx="7569200" cy="857250"/>
          </a:xfrm>
        </p:spPr>
        <p:txBody>
          <a:bodyPr/>
          <a:lstStyle/>
          <a:p>
            <a:pPr eaLnBrk="1" hangingPunct="1"/>
            <a:r>
              <a:rPr lang="zh-CN" altLang="zh-CN" sz="3600" dirty="0"/>
              <a:t>具有三个接口的集线器 </a:t>
            </a:r>
          </a:p>
        </p:txBody>
      </p:sp>
      <p:grpSp>
        <p:nvGrpSpPr>
          <p:cNvPr id="45060" name="Group 3"/>
          <p:cNvGrpSpPr>
            <a:grpSpLocks/>
          </p:cNvGrpSpPr>
          <p:nvPr/>
        </p:nvGrpSpPr>
        <p:grpSpPr bwMode="auto">
          <a:xfrm rot="18501533">
            <a:off x="1964136" y="2958707"/>
            <a:ext cx="845344" cy="90487"/>
            <a:chOff x="0" y="0"/>
            <a:chExt cx="1338" cy="120"/>
          </a:xfrm>
        </p:grpSpPr>
        <p:sp>
          <p:nvSpPr>
            <p:cNvPr id="45115" name="Freeform 4"/>
            <p:cNvSpPr>
              <a:spLocks/>
            </p:cNvSpPr>
            <p:nvPr/>
          </p:nvSpPr>
          <p:spPr bwMode="auto">
            <a:xfrm>
              <a:off x="7" y="8"/>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31"/>
                <a:gd name="T31" fmla="*/ 0 h 112"/>
                <a:gd name="T32" fmla="*/ 1331 w 1331"/>
                <a:gd name="T33" fmla="*/ 112 h 1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5116" name="Freeform 5"/>
            <p:cNvSpPr>
              <a:spLocks/>
            </p:cNvSpPr>
            <p:nvPr/>
          </p:nvSpPr>
          <p:spPr bwMode="auto">
            <a:xfrm flipV="1">
              <a:off x="0" y="0"/>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31"/>
                <a:gd name="T31" fmla="*/ 0 h 112"/>
                <a:gd name="T32" fmla="*/ 1331 w 1331"/>
                <a:gd name="T33" fmla="*/ 112 h 1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45061" name="Group 6"/>
          <p:cNvGrpSpPr>
            <a:grpSpLocks/>
          </p:cNvGrpSpPr>
          <p:nvPr/>
        </p:nvGrpSpPr>
        <p:grpSpPr bwMode="auto">
          <a:xfrm rot="18501533">
            <a:off x="2367360" y="2958707"/>
            <a:ext cx="845344" cy="90487"/>
            <a:chOff x="0" y="0"/>
            <a:chExt cx="1338" cy="120"/>
          </a:xfrm>
        </p:grpSpPr>
        <p:sp>
          <p:nvSpPr>
            <p:cNvPr id="45113" name="Freeform 7"/>
            <p:cNvSpPr>
              <a:spLocks/>
            </p:cNvSpPr>
            <p:nvPr/>
          </p:nvSpPr>
          <p:spPr bwMode="auto">
            <a:xfrm>
              <a:off x="7" y="8"/>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31"/>
                <a:gd name="T31" fmla="*/ 0 h 112"/>
                <a:gd name="T32" fmla="*/ 1331 w 1331"/>
                <a:gd name="T33" fmla="*/ 112 h 1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5114" name="Freeform 8"/>
            <p:cNvSpPr>
              <a:spLocks/>
            </p:cNvSpPr>
            <p:nvPr/>
          </p:nvSpPr>
          <p:spPr bwMode="auto">
            <a:xfrm flipV="1">
              <a:off x="0" y="0"/>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31"/>
                <a:gd name="T31" fmla="*/ 0 h 112"/>
                <a:gd name="T32" fmla="*/ 1331 w 1331"/>
                <a:gd name="T33" fmla="*/ 112 h 1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45062" name="Group 9"/>
          <p:cNvGrpSpPr>
            <a:grpSpLocks/>
          </p:cNvGrpSpPr>
          <p:nvPr/>
        </p:nvGrpSpPr>
        <p:grpSpPr bwMode="auto">
          <a:xfrm rot="3701259" flipH="1">
            <a:off x="5907683" y="2954139"/>
            <a:ext cx="751284" cy="88900"/>
            <a:chOff x="0" y="0"/>
            <a:chExt cx="1338" cy="120"/>
          </a:xfrm>
        </p:grpSpPr>
        <p:sp>
          <p:nvSpPr>
            <p:cNvPr id="45111" name="Freeform 10"/>
            <p:cNvSpPr>
              <a:spLocks/>
            </p:cNvSpPr>
            <p:nvPr/>
          </p:nvSpPr>
          <p:spPr bwMode="auto">
            <a:xfrm>
              <a:off x="7" y="8"/>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31"/>
                <a:gd name="T31" fmla="*/ 0 h 112"/>
                <a:gd name="T32" fmla="*/ 1331 w 1331"/>
                <a:gd name="T33" fmla="*/ 112 h 1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5112" name="Freeform 11"/>
            <p:cNvSpPr>
              <a:spLocks/>
            </p:cNvSpPr>
            <p:nvPr/>
          </p:nvSpPr>
          <p:spPr bwMode="auto">
            <a:xfrm flipV="1">
              <a:off x="0" y="0"/>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31"/>
                <a:gd name="T31" fmla="*/ 0 h 112"/>
                <a:gd name="T32" fmla="*/ 1331 w 1331"/>
                <a:gd name="T33" fmla="*/ 112 h 1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45063" name="Group 12"/>
          <p:cNvGrpSpPr>
            <a:grpSpLocks/>
          </p:cNvGrpSpPr>
          <p:nvPr/>
        </p:nvGrpSpPr>
        <p:grpSpPr bwMode="auto">
          <a:xfrm rot="3701259" flipH="1">
            <a:off x="6379968" y="2968826"/>
            <a:ext cx="751285" cy="90487"/>
            <a:chOff x="0" y="0"/>
            <a:chExt cx="1338" cy="120"/>
          </a:xfrm>
        </p:grpSpPr>
        <p:sp>
          <p:nvSpPr>
            <p:cNvPr id="45109" name="Freeform 13"/>
            <p:cNvSpPr>
              <a:spLocks/>
            </p:cNvSpPr>
            <p:nvPr/>
          </p:nvSpPr>
          <p:spPr bwMode="auto">
            <a:xfrm>
              <a:off x="7" y="8"/>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31"/>
                <a:gd name="T31" fmla="*/ 0 h 112"/>
                <a:gd name="T32" fmla="*/ 1331 w 1331"/>
                <a:gd name="T33" fmla="*/ 112 h 1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5110" name="Freeform 14"/>
            <p:cNvSpPr>
              <a:spLocks/>
            </p:cNvSpPr>
            <p:nvPr/>
          </p:nvSpPr>
          <p:spPr bwMode="auto">
            <a:xfrm flipV="1">
              <a:off x="0" y="0"/>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31"/>
                <a:gd name="T31" fmla="*/ 0 h 112"/>
                <a:gd name="T32" fmla="*/ 1331 w 1331"/>
                <a:gd name="T33" fmla="*/ 112 h 1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45064" name="Rectangle 15"/>
          <p:cNvSpPr>
            <a:spLocks noChangeArrowheads="1"/>
          </p:cNvSpPr>
          <p:nvPr/>
        </p:nvSpPr>
        <p:spPr bwMode="auto">
          <a:xfrm>
            <a:off x="1817688" y="1659732"/>
            <a:ext cx="5510212" cy="1008460"/>
          </a:xfrm>
          <a:prstGeom prst="rect">
            <a:avLst/>
          </a:prstGeom>
          <a:solidFill>
            <a:srgbClr val="FFCCFF"/>
          </a:solidFill>
          <a:ln w="25400">
            <a:solidFill>
              <a:schemeClr val="tx1"/>
            </a:solidFill>
            <a:miter lim="800000"/>
            <a:headEnd/>
            <a:tailEnd/>
          </a:ln>
          <a:effectLst>
            <a:outerShdw dist="28398" dir="3806097" algn="ctr" rotWithShape="0">
              <a:schemeClr val="bg2"/>
            </a:outerShdw>
          </a:effectLst>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45065" name="AutoShape 16"/>
          <p:cNvSpPr>
            <a:spLocks noChangeArrowheads="1"/>
          </p:cNvSpPr>
          <p:nvPr/>
        </p:nvSpPr>
        <p:spPr bwMode="auto">
          <a:xfrm>
            <a:off x="2559054" y="2391966"/>
            <a:ext cx="442913" cy="263128"/>
          </a:xfrm>
          <a:prstGeom prst="triangle">
            <a:avLst>
              <a:gd name="adj" fmla="val 49995"/>
            </a:avLst>
          </a:prstGeom>
          <a:solidFill>
            <a:schemeClr val="bg1"/>
          </a:solidFill>
          <a:ln w="12700">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45066" name="AutoShape 17"/>
          <p:cNvSpPr>
            <a:spLocks noChangeArrowheads="1"/>
          </p:cNvSpPr>
          <p:nvPr/>
        </p:nvSpPr>
        <p:spPr bwMode="auto">
          <a:xfrm>
            <a:off x="5735642" y="2394351"/>
            <a:ext cx="446087" cy="264319"/>
          </a:xfrm>
          <a:prstGeom prst="triangle">
            <a:avLst>
              <a:gd name="adj" fmla="val 49995"/>
            </a:avLst>
          </a:prstGeom>
          <a:solidFill>
            <a:schemeClr val="bg1"/>
          </a:solidFill>
          <a:ln w="12700">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45067" name="AutoShape 18"/>
          <p:cNvSpPr>
            <a:spLocks noChangeArrowheads="1"/>
          </p:cNvSpPr>
          <p:nvPr/>
        </p:nvSpPr>
        <p:spPr bwMode="auto">
          <a:xfrm>
            <a:off x="4068767" y="2391966"/>
            <a:ext cx="446087" cy="263128"/>
          </a:xfrm>
          <a:prstGeom prst="triangle">
            <a:avLst>
              <a:gd name="adj" fmla="val 49995"/>
            </a:avLst>
          </a:prstGeom>
          <a:solidFill>
            <a:schemeClr val="bg1"/>
          </a:solidFill>
          <a:ln w="12700">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45068" name="AutoShape 19"/>
          <p:cNvSpPr>
            <a:spLocks noChangeArrowheads="1"/>
          </p:cNvSpPr>
          <p:nvPr/>
        </p:nvSpPr>
        <p:spPr bwMode="auto">
          <a:xfrm rot="10800000" flipH="1">
            <a:off x="6186489" y="2394351"/>
            <a:ext cx="442912" cy="264319"/>
          </a:xfrm>
          <a:prstGeom prst="triangle">
            <a:avLst>
              <a:gd name="adj" fmla="val 49995"/>
            </a:avLst>
          </a:prstGeom>
          <a:solidFill>
            <a:schemeClr val="bg1"/>
          </a:solidFill>
          <a:ln w="12700">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45069" name="AutoShape 20"/>
          <p:cNvSpPr>
            <a:spLocks noChangeArrowheads="1"/>
          </p:cNvSpPr>
          <p:nvPr/>
        </p:nvSpPr>
        <p:spPr bwMode="auto">
          <a:xfrm rot="10800000" flipH="1">
            <a:off x="2995615" y="2391966"/>
            <a:ext cx="444500" cy="263128"/>
          </a:xfrm>
          <a:prstGeom prst="triangle">
            <a:avLst>
              <a:gd name="adj" fmla="val 49995"/>
            </a:avLst>
          </a:prstGeom>
          <a:solidFill>
            <a:schemeClr val="bg1"/>
          </a:solidFill>
          <a:ln w="12700">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45070" name="AutoShape 21"/>
          <p:cNvSpPr>
            <a:spLocks noChangeArrowheads="1"/>
          </p:cNvSpPr>
          <p:nvPr/>
        </p:nvSpPr>
        <p:spPr bwMode="auto">
          <a:xfrm rot="10800000" flipH="1">
            <a:off x="4525967" y="2405062"/>
            <a:ext cx="446087" cy="261938"/>
          </a:xfrm>
          <a:prstGeom prst="triangle">
            <a:avLst>
              <a:gd name="adj" fmla="val 49995"/>
            </a:avLst>
          </a:prstGeom>
          <a:solidFill>
            <a:schemeClr val="bg1"/>
          </a:solidFill>
          <a:ln w="12700">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45071" name="Freeform 22"/>
          <p:cNvSpPr>
            <a:spLocks/>
          </p:cNvSpPr>
          <p:nvPr/>
        </p:nvSpPr>
        <p:spPr bwMode="auto">
          <a:xfrm>
            <a:off x="3332164" y="2147890"/>
            <a:ext cx="2635250" cy="244079"/>
          </a:xfrm>
          <a:custGeom>
            <a:avLst/>
            <a:gdLst>
              <a:gd name="T0" fmla="*/ 2147483647 w 1375"/>
              <a:gd name="T1" fmla="*/ 2147483647 h 187"/>
              <a:gd name="T2" fmla="*/ 2147483647 w 1375"/>
              <a:gd name="T3" fmla="*/ 0 h 187"/>
              <a:gd name="T4" fmla="*/ 0 w 1375"/>
              <a:gd name="T5" fmla="*/ 0 h 187"/>
              <a:gd name="T6" fmla="*/ 0 w 1375"/>
              <a:gd name="T7" fmla="*/ 2147483647 h 187"/>
              <a:gd name="T8" fmla="*/ 0 60000 65536"/>
              <a:gd name="T9" fmla="*/ 0 60000 65536"/>
              <a:gd name="T10" fmla="*/ 0 60000 65536"/>
              <a:gd name="T11" fmla="*/ 0 60000 65536"/>
              <a:gd name="T12" fmla="*/ 0 w 1375"/>
              <a:gd name="T13" fmla="*/ 0 h 187"/>
              <a:gd name="T14" fmla="*/ 1375 w 1375"/>
              <a:gd name="T15" fmla="*/ 187 h 187"/>
            </a:gdLst>
            <a:ahLst/>
            <a:cxnLst>
              <a:cxn ang="T8">
                <a:pos x="T0" y="T1"/>
              </a:cxn>
              <a:cxn ang="T9">
                <a:pos x="T2" y="T3"/>
              </a:cxn>
              <a:cxn ang="T10">
                <a:pos x="T4" y="T5"/>
              </a:cxn>
              <a:cxn ang="T11">
                <a:pos x="T6" y="T7"/>
              </a:cxn>
            </a:cxnLst>
            <a:rect l="T12" t="T13" r="T14" b="T15"/>
            <a:pathLst>
              <a:path w="1375" h="187">
                <a:moveTo>
                  <a:pt x="1374" y="186"/>
                </a:moveTo>
                <a:lnTo>
                  <a:pt x="1374" y="0"/>
                </a:lnTo>
                <a:lnTo>
                  <a:pt x="0" y="0"/>
                </a:lnTo>
                <a:lnTo>
                  <a:pt x="0" y="186"/>
                </a:lnTo>
              </a:path>
            </a:pathLst>
          </a:custGeom>
          <a:noFill/>
          <a:ln w="12700" cap="rnd" cmpd="sng">
            <a:solidFill>
              <a:schemeClr val="tx1"/>
            </a:solidFill>
            <a:miter lim="800000"/>
            <a:headEnd/>
            <a:tailEnd type="triangle" w="sm" len="med"/>
          </a:ln>
          <a:extLst>
            <a:ext uri="{909E8E84-426E-40DD-AFC4-6F175D3DCCD1}">
              <a14:hiddenFill xmlns:a14="http://schemas.microsoft.com/office/drawing/2010/main">
                <a:solidFill>
                  <a:srgbClr val="FFFFFF"/>
                </a:solidFill>
              </a14:hiddenFill>
            </a:ext>
          </a:extLst>
        </p:spPr>
        <p:txBody>
          <a:bodyPr lIns="91434" tIns="45717" rIns="91434" bIns="45717"/>
          <a:lstStyle/>
          <a:p>
            <a:endParaRPr lang="zh-CN" altLang="en-US"/>
          </a:p>
        </p:txBody>
      </p:sp>
      <p:sp>
        <p:nvSpPr>
          <p:cNvPr id="45072" name="Freeform 23"/>
          <p:cNvSpPr>
            <a:spLocks/>
          </p:cNvSpPr>
          <p:nvPr/>
        </p:nvSpPr>
        <p:spPr bwMode="auto">
          <a:xfrm>
            <a:off x="4286254" y="1968106"/>
            <a:ext cx="2030413" cy="439340"/>
          </a:xfrm>
          <a:custGeom>
            <a:avLst/>
            <a:gdLst>
              <a:gd name="T0" fmla="*/ 0 w 1060"/>
              <a:gd name="T1" fmla="*/ 2147483647 h 337"/>
              <a:gd name="T2" fmla="*/ 0 w 1060"/>
              <a:gd name="T3" fmla="*/ 0 h 337"/>
              <a:gd name="T4" fmla="*/ 2147483647 w 1060"/>
              <a:gd name="T5" fmla="*/ 0 h 337"/>
              <a:gd name="T6" fmla="*/ 2147483647 w 1060"/>
              <a:gd name="T7" fmla="*/ 2147483647 h 337"/>
              <a:gd name="T8" fmla="*/ 0 60000 65536"/>
              <a:gd name="T9" fmla="*/ 0 60000 65536"/>
              <a:gd name="T10" fmla="*/ 0 60000 65536"/>
              <a:gd name="T11" fmla="*/ 0 60000 65536"/>
              <a:gd name="T12" fmla="*/ 0 w 1060"/>
              <a:gd name="T13" fmla="*/ 0 h 337"/>
              <a:gd name="T14" fmla="*/ 1060 w 1060"/>
              <a:gd name="T15" fmla="*/ 337 h 337"/>
            </a:gdLst>
            <a:ahLst/>
            <a:cxnLst>
              <a:cxn ang="T8">
                <a:pos x="T0" y="T1"/>
              </a:cxn>
              <a:cxn ang="T9">
                <a:pos x="T2" y="T3"/>
              </a:cxn>
              <a:cxn ang="T10">
                <a:pos x="T4" y="T5"/>
              </a:cxn>
              <a:cxn ang="T11">
                <a:pos x="T6" y="T7"/>
              </a:cxn>
            </a:cxnLst>
            <a:rect l="T12" t="T13" r="T14" b="T15"/>
            <a:pathLst>
              <a:path w="1060" h="337">
                <a:moveTo>
                  <a:pt x="0" y="336"/>
                </a:moveTo>
                <a:lnTo>
                  <a:pt x="0" y="0"/>
                </a:lnTo>
                <a:lnTo>
                  <a:pt x="1059" y="0"/>
                </a:lnTo>
                <a:lnTo>
                  <a:pt x="1059" y="330"/>
                </a:lnTo>
              </a:path>
            </a:pathLst>
          </a:custGeom>
          <a:noFill/>
          <a:ln w="12700" cap="rnd" cmpd="sng">
            <a:solidFill>
              <a:schemeClr val="tx1"/>
            </a:solidFill>
            <a:miter lim="800000"/>
            <a:headEnd/>
            <a:tailEnd type="triangle" w="sm" len="med"/>
          </a:ln>
          <a:extLst>
            <a:ext uri="{909E8E84-426E-40DD-AFC4-6F175D3DCCD1}">
              <a14:hiddenFill xmlns:a14="http://schemas.microsoft.com/office/drawing/2010/main">
                <a:solidFill>
                  <a:srgbClr val="FFFFFF"/>
                </a:solidFill>
              </a14:hiddenFill>
            </a:ext>
          </a:extLst>
        </p:spPr>
        <p:txBody>
          <a:bodyPr lIns="91434" tIns="45717" rIns="91434" bIns="45717"/>
          <a:lstStyle/>
          <a:p>
            <a:endParaRPr lang="zh-CN" altLang="en-US"/>
          </a:p>
        </p:txBody>
      </p:sp>
      <p:sp>
        <p:nvSpPr>
          <p:cNvPr id="45073" name="Freeform 24"/>
          <p:cNvSpPr>
            <a:spLocks/>
          </p:cNvSpPr>
          <p:nvPr/>
        </p:nvSpPr>
        <p:spPr bwMode="auto">
          <a:xfrm>
            <a:off x="3149604" y="1968106"/>
            <a:ext cx="1139825" cy="432197"/>
          </a:xfrm>
          <a:custGeom>
            <a:avLst/>
            <a:gdLst>
              <a:gd name="T0" fmla="*/ 2147483647 w 595"/>
              <a:gd name="T1" fmla="*/ 0 h 331"/>
              <a:gd name="T2" fmla="*/ 0 w 595"/>
              <a:gd name="T3" fmla="*/ 0 h 331"/>
              <a:gd name="T4" fmla="*/ 0 w 595"/>
              <a:gd name="T5" fmla="*/ 2147483647 h 331"/>
              <a:gd name="T6" fmla="*/ 0 60000 65536"/>
              <a:gd name="T7" fmla="*/ 0 60000 65536"/>
              <a:gd name="T8" fmla="*/ 0 60000 65536"/>
              <a:gd name="T9" fmla="*/ 0 w 595"/>
              <a:gd name="T10" fmla="*/ 0 h 331"/>
              <a:gd name="T11" fmla="*/ 595 w 595"/>
              <a:gd name="T12" fmla="*/ 331 h 331"/>
            </a:gdLst>
            <a:ahLst/>
            <a:cxnLst>
              <a:cxn ang="T6">
                <a:pos x="T0" y="T1"/>
              </a:cxn>
              <a:cxn ang="T7">
                <a:pos x="T2" y="T3"/>
              </a:cxn>
              <a:cxn ang="T8">
                <a:pos x="T4" y="T5"/>
              </a:cxn>
            </a:cxnLst>
            <a:rect l="T9" t="T10" r="T11" b="T12"/>
            <a:pathLst>
              <a:path w="595" h="331">
                <a:moveTo>
                  <a:pt x="594" y="0"/>
                </a:moveTo>
                <a:lnTo>
                  <a:pt x="0" y="0"/>
                </a:lnTo>
                <a:lnTo>
                  <a:pt x="0" y="330"/>
                </a:lnTo>
              </a:path>
            </a:pathLst>
          </a:custGeom>
          <a:noFill/>
          <a:ln w="12700" cap="rnd" cmpd="sng">
            <a:solidFill>
              <a:schemeClr val="tx1"/>
            </a:solidFill>
            <a:miter lim="800000"/>
            <a:headEnd/>
            <a:tailEnd type="triangle" w="sm" len="med"/>
          </a:ln>
          <a:extLst>
            <a:ext uri="{909E8E84-426E-40DD-AFC4-6F175D3DCCD1}">
              <a14:hiddenFill xmlns:a14="http://schemas.microsoft.com/office/drawing/2010/main">
                <a:solidFill>
                  <a:srgbClr val="FFFFFF"/>
                </a:solidFill>
              </a14:hiddenFill>
            </a:ext>
          </a:extLst>
        </p:spPr>
        <p:txBody>
          <a:bodyPr lIns="91434" tIns="45717" rIns="91434" bIns="45717"/>
          <a:lstStyle/>
          <a:p>
            <a:endParaRPr lang="zh-CN" altLang="en-US"/>
          </a:p>
        </p:txBody>
      </p:sp>
      <p:sp>
        <p:nvSpPr>
          <p:cNvPr id="45074" name="Freeform 25"/>
          <p:cNvSpPr>
            <a:spLocks/>
          </p:cNvSpPr>
          <p:nvPr/>
        </p:nvSpPr>
        <p:spPr bwMode="auto">
          <a:xfrm>
            <a:off x="2781302" y="1812134"/>
            <a:ext cx="3736975" cy="595313"/>
          </a:xfrm>
          <a:custGeom>
            <a:avLst/>
            <a:gdLst>
              <a:gd name="T0" fmla="*/ 0 w 1951"/>
              <a:gd name="T1" fmla="*/ 2147483647 h 457"/>
              <a:gd name="T2" fmla="*/ 0 w 1951"/>
              <a:gd name="T3" fmla="*/ 0 h 457"/>
              <a:gd name="T4" fmla="*/ 2147483647 w 1951"/>
              <a:gd name="T5" fmla="*/ 0 h 457"/>
              <a:gd name="T6" fmla="*/ 2147483647 w 1951"/>
              <a:gd name="T7" fmla="*/ 2147483647 h 457"/>
              <a:gd name="T8" fmla="*/ 0 60000 65536"/>
              <a:gd name="T9" fmla="*/ 0 60000 65536"/>
              <a:gd name="T10" fmla="*/ 0 60000 65536"/>
              <a:gd name="T11" fmla="*/ 0 60000 65536"/>
              <a:gd name="T12" fmla="*/ 0 w 1951"/>
              <a:gd name="T13" fmla="*/ 0 h 457"/>
              <a:gd name="T14" fmla="*/ 1951 w 1951"/>
              <a:gd name="T15" fmla="*/ 457 h 457"/>
            </a:gdLst>
            <a:ahLst/>
            <a:cxnLst>
              <a:cxn ang="T8">
                <a:pos x="T0" y="T1"/>
              </a:cxn>
              <a:cxn ang="T9">
                <a:pos x="T2" y="T3"/>
              </a:cxn>
              <a:cxn ang="T10">
                <a:pos x="T4" y="T5"/>
              </a:cxn>
              <a:cxn ang="T11">
                <a:pos x="T6" y="T7"/>
              </a:cxn>
            </a:cxnLst>
            <a:rect l="T12" t="T13" r="T14" b="T15"/>
            <a:pathLst>
              <a:path w="1951" h="457">
                <a:moveTo>
                  <a:pt x="0" y="456"/>
                </a:moveTo>
                <a:lnTo>
                  <a:pt x="0" y="0"/>
                </a:lnTo>
                <a:lnTo>
                  <a:pt x="1950" y="0"/>
                </a:lnTo>
                <a:lnTo>
                  <a:pt x="1950" y="450"/>
                </a:lnTo>
              </a:path>
            </a:pathLst>
          </a:custGeom>
          <a:noFill/>
          <a:ln w="12700" cap="rnd" cmpd="sng">
            <a:solidFill>
              <a:schemeClr val="tx1"/>
            </a:solidFill>
            <a:miter lim="800000"/>
            <a:headEnd/>
            <a:tailEnd type="triangle" w="sm" len="med"/>
          </a:ln>
          <a:extLst>
            <a:ext uri="{909E8E84-426E-40DD-AFC4-6F175D3DCCD1}">
              <a14:hiddenFill xmlns:a14="http://schemas.microsoft.com/office/drawing/2010/main">
                <a:solidFill>
                  <a:srgbClr val="FFFFFF"/>
                </a:solidFill>
              </a14:hiddenFill>
            </a:ext>
          </a:extLst>
        </p:spPr>
        <p:txBody>
          <a:bodyPr lIns="91434" tIns="45717" rIns="91434" bIns="45717"/>
          <a:lstStyle/>
          <a:p>
            <a:endParaRPr lang="zh-CN" altLang="en-US"/>
          </a:p>
        </p:txBody>
      </p:sp>
      <p:sp>
        <p:nvSpPr>
          <p:cNvPr id="45075" name="Line 26"/>
          <p:cNvSpPr>
            <a:spLocks noChangeShapeType="1"/>
          </p:cNvSpPr>
          <p:nvPr/>
        </p:nvSpPr>
        <p:spPr bwMode="auto">
          <a:xfrm>
            <a:off x="4827588" y="2152653"/>
            <a:ext cx="0" cy="255985"/>
          </a:xfrm>
          <a:prstGeom prst="line">
            <a:avLst/>
          </a:prstGeom>
          <a:noFill/>
          <a:ln w="12700">
            <a:solidFill>
              <a:schemeClr val="tx1"/>
            </a:solidFill>
            <a:round/>
            <a:headEnd/>
            <a:tailEnd type="triangle" w="sm" len="me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45076" name="Line 27"/>
          <p:cNvSpPr>
            <a:spLocks noChangeShapeType="1"/>
          </p:cNvSpPr>
          <p:nvPr/>
        </p:nvSpPr>
        <p:spPr bwMode="auto">
          <a:xfrm>
            <a:off x="4667250" y="1825229"/>
            <a:ext cx="0" cy="590550"/>
          </a:xfrm>
          <a:prstGeom prst="line">
            <a:avLst/>
          </a:prstGeom>
          <a:noFill/>
          <a:ln w="12700">
            <a:solidFill>
              <a:schemeClr val="tx1"/>
            </a:solidFill>
            <a:round/>
            <a:headEnd/>
            <a:tailEnd type="triangle" w="sm" len="me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45077" name="Rectangle 28"/>
          <p:cNvSpPr>
            <a:spLocks noChangeArrowheads="1"/>
          </p:cNvSpPr>
          <p:nvPr/>
        </p:nvSpPr>
        <p:spPr bwMode="auto">
          <a:xfrm>
            <a:off x="1331914" y="1731171"/>
            <a:ext cx="490520" cy="1086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nSpc>
                <a:spcPct val="90000"/>
              </a:lnSpc>
              <a:buFont typeface="Arial" charset="0"/>
              <a:buNone/>
            </a:pPr>
            <a:r>
              <a:rPr lang="zh-CN" altLang="en-US" sz="2400">
                <a:solidFill>
                  <a:srgbClr val="333399"/>
                </a:solidFill>
                <a:latin typeface="Times New Roman" pitchFamily="18" charset="0"/>
                <a:ea typeface="黑体" pitchFamily="49" charset="-122"/>
              </a:rPr>
              <a:t>集</a:t>
            </a:r>
          </a:p>
          <a:p>
            <a:pPr>
              <a:lnSpc>
                <a:spcPct val="90000"/>
              </a:lnSpc>
              <a:buFont typeface="Arial" charset="0"/>
              <a:buNone/>
            </a:pPr>
            <a:r>
              <a:rPr lang="zh-CN" altLang="en-US" sz="2400">
                <a:solidFill>
                  <a:srgbClr val="333399"/>
                </a:solidFill>
                <a:latin typeface="Times New Roman" pitchFamily="18" charset="0"/>
                <a:ea typeface="黑体" pitchFamily="49" charset="-122"/>
              </a:rPr>
              <a:t>线</a:t>
            </a:r>
          </a:p>
          <a:p>
            <a:pPr>
              <a:lnSpc>
                <a:spcPct val="90000"/>
              </a:lnSpc>
              <a:buFont typeface="Arial" charset="0"/>
              <a:buNone/>
            </a:pPr>
            <a:r>
              <a:rPr lang="zh-CN" altLang="en-US" sz="2400">
                <a:solidFill>
                  <a:srgbClr val="333399"/>
                </a:solidFill>
                <a:latin typeface="Times New Roman" pitchFamily="18" charset="0"/>
                <a:ea typeface="黑体" pitchFamily="49" charset="-122"/>
              </a:rPr>
              <a:t>器</a:t>
            </a:r>
          </a:p>
        </p:txBody>
      </p:sp>
      <p:sp>
        <p:nvSpPr>
          <p:cNvPr id="45078" name="Rectangle 29"/>
          <p:cNvSpPr>
            <a:spLocks noChangeArrowheads="1"/>
          </p:cNvSpPr>
          <p:nvPr/>
        </p:nvSpPr>
        <p:spPr bwMode="auto">
          <a:xfrm>
            <a:off x="3751264" y="3395662"/>
            <a:ext cx="1484312" cy="634604"/>
          </a:xfrm>
          <a:prstGeom prst="rect">
            <a:avLst/>
          </a:prstGeom>
          <a:solidFill>
            <a:srgbClr val="FFFF66"/>
          </a:solidFill>
          <a:ln w="25400">
            <a:solidFill>
              <a:schemeClr val="tx1"/>
            </a:solidFill>
            <a:miter lim="800000"/>
            <a:headEnd/>
            <a:tailEnd/>
          </a:ln>
          <a:effectLst>
            <a:outerShdw dist="35921" dir="2700000" algn="ctr" rotWithShape="0">
              <a:schemeClr val="bg2"/>
            </a:outerShdw>
          </a:effectLst>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45079" name="Rectangle 30"/>
          <p:cNvSpPr>
            <a:spLocks noChangeArrowheads="1"/>
          </p:cNvSpPr>
          <p:nvPr/>
        </p:nvSpPr>
        <p:spPr bwMode="auto">
          <a:xfrm>
            <a:off x="4038604" y="3396856"/>
            <a:ext cx="949325" cy="298847"/>
          </a:xfrm>
          <a:prstGeom prst="rect">
            <a:avLst/>
          </a:prstGeom>
          <a:solidFill>
            <a:schemeClr val="bg1"/>
          </a:solidFill>
          <a:ln w="12700">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45080" name="Rectangle 31"/>
          <p:cNvSpPr>
            <a:spLocks noChangeArrowheads="1"/>
          </p:cNvSpPr>
          <p:nvPr/>
        </p:nvSpPr>
        <p:spPr bwMode="auto">
          <a:xfrm>
            <a:off x="4105275" y="3338513"/>
            <a:ext cx="695704"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zh-CN" altLang="en-US" sz="2000">
                <a:solidFill>
                  <a:srgbClr val="333399"/>
                </a:solidFill>
                <a:latin typeface="Times New Roman" pitchFamily="18" charset="0"/>
                <a:ea typeface="黑体" pitchFamily="49" charset="-122"/>
              </a:rPr>
              <a:t>网卡</a:t>
            </a:r>
          </a:p>
        </p:txBody>
      </p:sp>
      <p:sp>
        <p:nvSpPr>
          <p:cNvPr id="45081" name="Rectangle 32"/>
          <p:cNvSpPr>
            <a:spLocks noChangeArrowheads="1"/>
          </p:cNvSpPr>
          <p:nvPr/>
        </p:nvSpPr>
        <p:spPr bwMode="auto">
          <a:xfrm>
            <a:off x="3981453" y="3670699"/>
            <a:ext cx="961799" cy="401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zh-CN" altLang="en-US" sz="2000">
                <a:solidFill>
                  <a:srgbClr val="333399"/>
                </a:solidFill>
                <a:latin typeface="Times New Roman" pitchFamily="18" charset="0"/>
                <a:ea typeface="黑体" pitchFamily="49" charset="-122"/>
              </a:rPr>
              <a:t>工作站</a:t>
            </a:r>
          </a:p>
        </p:txBody>
      </p:sp>
      <p:sp>
        <p:nvSpPr>
          <p:cNvPr id="45082" name="Rectangle 33"/>
          <p:cNvSpPr>
            <a:spLocks noChangeArrowheads="1"/>
          </p:cNvSpPr>
          <p:nvPr/>
        </p:nvSpPr>
        <p:spPr bwMode="auto">
          <a:xfrm>
            <a:off x="4143377" y="3326609"/>
            <a:ext cx="722313" cy="61913"/>
          </a:xfrm>
          <a:prstGeom prst="rect">
            <a:avLst/>
          </a:prstGeom>
          <a:solidFill>
            <a:schemeClr val="bg1"/>
          </a:solidFill>
          <a:ln w="12700">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45083" name="Rectangle 34"/>
          <p:cNvSpPr>
            <a:spLocks noChangeArrowheads="1"/>
          </p:cNvSpPr>
          <p:nvPr/>
        </p:nvSpPr>
        <p:spPr bwMode="auto">
          <a:xfrm>
            <a:off x="1450977" y="3395662"/>
            <a:ext cx="1487488" cy="634604"/>
          </a:xfrm>
          <a:prstGeom prst="rect">
            <a:avLst/>
          </a:prstGeom>
          <a:solidFill>
            <a:srgbClr val="FFFF66"/>
          </a:solidFill>
          <a:ln w="25400">
            <a:solidFill>
              <a:schemeClr val="tx1"/>
            </a:solidFill>
            <a:miter lim="800000"/>
            <a:headEnd/>
            <a:tailEnd/>
          </a:ln>
          <a:effectLst>
            <a:outerShdw dist="35921" dir="2700000" algn="ctr" rotWithShape="0">
              <a:schemeClr val="bg2"/>
            </a:outerShdw>
          </a:effectLst>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45084" name="Rectangle 35"/>
          <p:cNvSpPr>
            <a:spLocks noChangeArrowheads="1"/>
          </p:cNvSpPr>
          <p:nvPr/>
        </p:nvSpPr>
        <p:spPr bwMode="auto">
          <a:xfrm>
            <a:off x="1722438" y="3396856"/>
            <a:ext cx="952500" cy="298847"/>
          </a:xfrm>
          <a:prstGeom prst="rect">
            <a:avLst/>
          </a:prstGeom>
          <a:solidFill>
            <a:schemeClr val="bg1"/>
          </a:solidFill>
          <a:ln w="12700">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45085" name="Rectangle 36"/>
          <p:cNvSpPr>
            <a:spLocks noChangeArrowheads="1"/>
          </p:cNvSpPr>
          <p:nvPr/>
        </p:nvSpPr>
        <p:spPr bwMode="auto">
          <a:xfrm>
            <a:off x="1822452" y="3355181"/>
            <a:ext cx="695704"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zh-CN" altLang="en-US" sz="2000">
                <a:solidFill>
                  <a:srgbClr val="333399"/>
                </a:solidFill>
                <a:latin typeface="Times New Roman" pitchFamily="18" charset="0"/>
                <a:ea typeface="黑体" pitchFamily="49" charset="-122"/>
              </a:rPr>
              <a:t>网卡</a:t>
            </a:r>
          </a:p>
        </p:txBody>
      </p:sp>
      <p:sp>
        <p:nvSpPr>
          <p:cNvPr id="45086" name="Rectangle 37"/>
          <p:cNvSpPr>
            <a:spLocks noChangeArrowheads="1"/>
          </p:cNvSpPr>
          <p:nvPr/>
        </p:nvSpPr>
        <p:spPr bwMode="auto">
          <a:xfrm>
            <a:off x="1668466" y="3670699"/>
            <a:ext cx="961799" cy="401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zh-CN" altLang="en-US" sz="2000">
                <a:solidFill>
                  <a:srgbClr val="333399"/>
                </a:solidFill>
                <a:latin typeface="Times New Roman" pitchFamily="18" charset="0"/>
                <a:ea typeface="黑体" pitchFamily="49" charset="-122"/>
              </a:rPr>
              <a:t>工作站</a:t>
            </a:r>
          </a:p>
        </p:txBody>
      </p:sp>
      <p:sp>
        <p:nvSpPr>
          <p:cNvPr id="45087" name="Rectangle 38"/>
          <p:cNvSpPr>
            <a:spLocks noChangeArrowheads="1"/>
          </p:cNvSpPr>
          <p:nvPr/>
        </p:nvSpPr>
        <p:spPr bwMode="auto">
          <a:xfrm>
            <a:off x="1846267" y="3326609"/>
            <a:ext cx="719137" cy="61913"/>
          </a:xfrm>
          <a:prstGeom prst="rect">
            <a:avLst/>
          </a:prstGeom>
          <a:solidFill>
            <a:schemeClr val="bg1"/>
          </a:solidFill>
          <a:ln w="12700">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45088" name="Rectangle 39"/>
          <p:cNvSpPr>
            <a:spLocks noChangeArrowheads="1"/>
          </p:cNvSpPr>
          <p:nvPr/>
        </p:nvSpPr>
        <p:spPr bwMode="auto">
          <a:xfrm>
            <a:off x="6037265" y="3395662"/>
            <a:ext cx="1487487" cy="634604"/>
          </a:xfrm>
          <a:prstGeom prst="rect">
            <a:avLst/>
          </a:prstGeom>
          <a:solidFill>
            <a:srgbClr val="FFFF66"/>
          </a:solidFill>
          <a:ln w="25400">
            <a:solidFill>
              <a:schemeClr val="tx1"/>
            </a:solidFill>
            <a:miter lim="800000"/>
            <a:headEnd/>
            <a:tailEnd/>
          </a:ln>
          <a:effectLst>
            <a:outerShdw dist="35921" dir="2700000" algn="ctr" rotWithShape="0">
              <a:schemeClr val="bg2"/>
            </a:outerShdw>
          </a:effectLst>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45089" name="Rectangle 40"/>
          <p:cNvSpPr>
            <a:spLocks noChangeArrowheads="1"/>
          </p:cNvSpPr>
          <p:nvPr/>
        </p:nvSpPr>
        <p:spPr bwMode="auto">
          <a:xfrm>
            <a:off x="6316663" y="3396856"/>
            <a:ext cx="950912" cy="298847"/>
          </a:xfrm>
          <a:prstGeom prst="rect">
            <a:avLst/>
          </a:prstGeom>
          <a:solidFill>
            <a:schemeClr val="bg1"/>
          </a:solidFill>
          <a:ln w="12700">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45090" name="Rectangle 41"/>
          <p:cNvSpPr>
            <a:spLocks noChangeArrowheads="1"/>
          </p:cNvSpPr>
          <p:nvPr/>
        </p:nvSpPr>
        <p:spPr bwMode="auto">
          <a:xfrm>
            <a:off x="6389691" y="3358754"/>
            <a:ext cx="695704"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zh-CN" altLang="en-US" sz="2000">
                <a:solidFill>
                  <a:srgbClr val="333399"/>
                </a:solidFill>
                <a:latin typeface="Times New Roman" pitchFamily="18" charset="0"/>
                <a:ea typeface="黑体" pitchFamily="49" charset="-122"/>
              </a:rPr>
              <a:t>网卡</a:t>
            </a:r>
          </a:p>
        </p:txBody>
      </p:sp>
      <p:sp>
        <p:nvSpPr>
          <p:cNvPr id="45091" name="Rectangle 42"/>
          <p:cNvSpPr>
            <a:spLocks noChangeArrowheads="1"/>
          </p:cNvSpPr>
          <p:nvPr/>
        </p:nvSpPr>
        <p:spPr bwMode="auto">
          <a:xfrm>
            <a:off x="6242053" y="3670699"/>
            <a:ext cx="961799" cy="401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zh-CN" altLang="en-US" sz="2000">
                <a:solidFill>
                  <a:srgbClr val="333399"/>
                </a:solidFill>
                <a:latin typeface="Times New Roman" pitchFamily="18" charset="0"/>
                <a:ea typeface="黑体" pitchFamily="49" charset="-122"/>
              </a:rPr>
              <a:t>工作站</a:t>
            </a:r>
          </a:p>
        </p:txBody>
      </p:sp>
      <p:sp>
        <p:nvSpPr>
          <p:cNvPr id="45092" name="Rectangle 43"/>
          <p:cNvSpPr>
            <a:spLocks noChangeArrowheads="1"/>
          </p:cNvSpPr>
          <p:nvPr/>
        </p:nvSpPr>
        <p:spPr bwMode="auto">
          <a:xfrm>
            <a:off x="6432554" y="3326609"/>
            <a:ext cx="720725" cy="61913"/>
          </a:xfrm>
          <a:prstGeom prst="rect">
            <a:avLst/>
          </a:prstGeom>
          <a:solidFill>
            <a:schemeClr val="bg1"/>
          </a:solidFill>
          <a:ln w="12700">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45093" name="Oval 44"/>
          <p:cNvSpPr>
            <a:spLocks noChangeArrowheads="1"/>
          </p:cNvSpPr>
          <p:nvPr/>
        </p:nvSpPr>
        <p:spPr bwMode="auto">
          <a:xfrm>
            <a:off x="4237038" y="1934770"/>
            <a:ext cx="87312" cy="59531"/>
          </a:xfrm>
          <a:prstGeom prst="ellipse">
            <a:avLst/>
          </a:prstGeom>
          <a:solidFill>
            <a:schemeClr val="tx1"/>
          </a:solidFill>
          <a:ln w="12700">
            <a:solidFill>
              <a:schemeClr val="tx1"/>
            </a:solidFill>
            <a:round/>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45094" name="Oval 45"/>
          <p:cNvSpPr>
            <a:spLocks noChangeArrowheads="1"/>
          </p:cNvSpPr>
          <p:nvPr/>
        </p:nvSpPr>
        <p:spPr bwMode="auto">
          <a:xfrm>
            <a:off x="4627563" y="1785941"/>
            <a:ext cx="88900" cy="59531"/>
          </a:xfrm>
          <a:prstGeom prst="ellipse">
            <a:avLst/>
          </a:prstGeom>
          <a:solidFill>
            <a:schemeClr val="tx1"/>
          </a:solidFill>
          <a:ln w="12700">
            <a:solidFill>
              <a:schemeClr val="tx1"/>
            </a:solidFill>
            <a:round/>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45095" name="Oval 46"/>
          <p:cNvSpPr>
            <a:spLocks noChangeArrowheads="1"/>
          </p:cNvSpPr>
          <p:nvPr/>
        </p:nvSpPr>
        <p:spPr bwMode="auto">
          <a:xfrm>
            <a:off x="4787901" y="2114554"/>
            <a:ext cx="88900" cy="59531"/>
          </a:xfrm>
          <a:prstGeom prst="ellipse">
            <a:avLst/>
          </a:prstGeom>
          <a:solidFill>
            <a:schemeClr val="tx1"/>
          </a:solidFill>
          <a:ln w="12700">
            <a:solidFill>
              <a:schemeClr val="tx1"/>
            </a:solidFill>
            <a:round/>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45096" name="Line 47"/>
          <p:cNvSpPr>
            <a:spLocks noChangeShapeType="1"/>
          </p:cNvSpPr>
          <p:nvPr/>
        </p:nvSpPr>
        <p:spPr bwMode="auto">
          <a:xfrm flipV="1">
            <a:off x="4183063" y="2703911"/>
            <a:ext cx="0" cy="447675"/>
          </a:xfrm>
          <a:prstGeom prst="line">
            <a:avLst/>
          </a:prstGeom>
          <a:noFill/>
          <a:ln w="12700">
            <a:solidFill>
              <a:schemeClr val="tx1"/>
            </a:solidFill>
            <a:round/>
            <a:headEnd/>
            <a:tailEnd type="triangle" w="sm" len="me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45097" name="Line 48"/>
          <p:cNvSpPr>
            <a:spLocks noChangeShapeType="1"/>
          </p:cNvSpPr>
          <p:nvPr/>
        </p:nvSpPr>
        <p:spPr bwMode="auto">
          <a:xfrm>
            <a:off x="4632325" y="2712244"/>
            <a:ext cx="0" cy="444104"/>
          </a:xfrm>
          <a:prstGeom prst="line">
            <a:avLst/>
          </a:prstGeom>
          <a:noFill/>
          <a:ln w="12700">
            <a:solidFill>
              <a:schemeClr val="tx1"/>
            </a:solidFill>
            <a:round/>
            <a:headEnd/>
            <a:tailEnd type="triangle" w="sm" len="me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45098" name="Line 49"/>
          <p:cNvSpPr>
            <a:spLocks noChangeShapeType="1"/>
          </p:cNvSpPr>
          <p:nvPr/>
        </p:nvSpPr>
        <p:spPr bwMode="auto">
          <a:xfrm rot="236364" flipV="1">
            <a:off x="2019300" y="2796781"/>
            <a:ext cx="431800" cy="385763"/>
          </a:xfrm>
          <a:prstGeom prst="line">
            <a:avLst/>
          </a:prstGeom>
          <a:noFill/>
          <a:ln w="12700">
            <a:solidFill>
              <a:schemeClr val="tx1"/>
            </a:solidFill>
            <a:round/>
            <a:headEnd/>
            <a:tailEnd type="triangle" w="sm" len="me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45099" name="Line 50"/>
          <p:cNvSpPr>
            <a:spLocks noChangeShapeType="1"/>
          </p:cNvSpPr>
          <p:nvPr/>
        </p:nvSpPr>
        <p:spPr bwMode="auto">
          <a:xfrm flipH="1">
            <a:off x="2462216" y="2792019"/>
            <a:ext cx="439737" cy="355997"/>
          </a:xfrm>
          <a:prstGeom prst="line">
            <a:avLst/>
          </a:prstGeom>
          <a:noFill/>
          <a:ln w="12700">
            <a:solidFill>
              <a:schemeClr val="tx1"/>
            </a:solidFill>
            <a:round/>
            <a:headEnd/>
            <a:tailEnd type="triangle" w="sm" len="me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45100" name="Line 51"/>
          <p:cNvSpPr>
            <a:spLocks noChangeShapeType="1"/>
          </p:cNvSpPr>
          <p:nvPr/>
        </p:nvSpPr>
        <p:spPr bwMode="auto">
          <a:xfrm>
            <a:off x="5926138" y="2727726"/>
            <a:ext cx="400050" cy="444103"/>
          </a:xfrm>
          <a:prstGeom prst="line">
            <a:avLst/>
          </a:prstGeom>
          <a:noFill/>
          <a:ln w="12700">
            <a:solidFill>
              <a:schemeClr val="tx1"/>
            </a:solidFill>
            <a:round/>
            <a:headEnd type="triangle" w="sm" len="me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45101" name="Line 52"/>
          <p:cNvSpPr>
            <a:spLocks noChangeShapeType="1"/>
          </p:cNvSpPr>
          <p:nvPr/>
        </p:nvSpPr>
        <p:spPr bwMode="auto">
          <a:xfrm>
            <a:off x="6399215" y="2737251"/>
            <a:ext cx="363537" cy="410765"/>
          </a:xfrm>
          <a:prstGeom prst="line">
            <a:avLst/>
          </a:prstGeom>
          <a:noFill/>
          <a:ln w="12700">
            <a:solidFill>
              <a:schemeClr val="tx1"/>
            </a:solidFill>
            <a:round/>
            <a:headEnd/>
            <a:tailEnd type="triangle" w="sm" len="me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45102" name="Rectangle 53"/>
          <p:cNvSpPr>
            <a:spLocks noChangeArrowheads="1"/>
          </p:cNvSpPr>
          <p:nvPr/>
        </p:nvSpPr>
        <p:spPr bwMode="auto">
          <a:xfrm>
            <a:off x="4908553" y="2794399"/>
            <a:ext cx="961799" cy="401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zh-CN" altLang="en-US" sz="2000">
                <a:solidFill>
                  <a:srgbClr val="333399"/>
                </a:solidFill>
                <a:latin typeface="Times New Roman" pitchFamily="18" charset="0"/>
                <a:ea typeface="黑体" pitchFamily="49" charset="-122"/>
              </a:rPr>
              <a:t>双绞线</a:t>
            </a:r>
          </a:p>
        </p:txBody>
      </p:sp>
      <p:grpSp>
        <p:nvGrpSpPr>
          <p:cNvPr id="45103" name="Group 54"/>
          <p:cNvGrpSpPr>
            <a:grpSpLocks/>
          </p:cNvGrpSpPr>
          <p:nvPr/>
        </p:nvGrpSpPr>
        <p:grpSpPr bwMode="auto">
          <a:xfrm rot="5400000" flipH="1">
            <a:off x="4417220" y="2951563"/>
            <a:ext cx="657225" cy="90487"/>
            <a:chOff x="0" y="0"/>
            <a:chExt cx="1338" cy="120"/>
          </a:xfrm>
        </p:grpSpPr>
        <p:sp>
          <p:nvSpPr>
            <p:cNvPr id="45107" name="Freeform 55"/>
            <p:cNvSpPr>
              <a:spLocks/>
            </p:cNvSpPr>
            <p:nvPr/>
          </p:nvSpPr>
          <p:spPr bwMode="auto">
            <a:xfrm>
              <a:off x="7" y="8"/>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31"/>
                <a:gd name="T31" fmla="*/ 0 h 112"/>
                <a:gd name="T32" fmla="*/ 1331 w 1331"/>
                <a:gd name="T33" fmla="*/ 112 h 1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5108" name="Freeform 56"/>
            <p:cNvSpPr>
              <a:spLocks/>
            </p:cNvSpPr>
            <p:nvPr/>
          </p:nvSpPr>
          <p:spPr bwMode="auto">
            <a:xfrm flipV="1">
              <a:off x="0" y="0"/>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31"/>
                <a:gd name="T31" fmla="*/ 0 h 112"/>
                <a:gd name="T32" fmla="*/ 1331 w 1331"/>
                <a:gd name="T33" fmla="*/ 112 h 1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45104" name="Group 57"/>
          <p:cNvGrpSpPr>
            <a:grpSpLocks/>
          </p:cNvGrpSpPr>
          <p:nvPr/>
        </p:nvGrpSpPr>
        <p:grpSpPr bwMode="auto">
          <a:xfrm rot="5400000" flipH="1">
            <a:off x="3959027" y="2960491"/>
            <a:ext cx="656034" cy="90488"/>
            <a:chOff x="0" y="0"/>
            <a:chExt cx="1338" cy="120"/>
          </a:xfrm>
        </p:grpSpPr>
        <p:sp>
          <p:nvSpPr>
            <p:cNvPr id="45105" name="Freeform 58"/>
            <p:cNvSpPr>
              <a:spLocks/>
            </p:cNvSpPr>
            <p:nvPr/>
          </p:nvSpPr>
          <p:spPr bwMode="auto">
            <a:xfrm>
              <a:off x="7" y="8"/>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31"/>
                <a:gd name="T31" fmla="*/ 0 h 112"/>
                <a:gd name="T32" fmla="*/ 1331 w 1331"/>
                <a:gd name="T33" fmla="*/ 112 h 1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5106" name="Freeform 59"/>
            <p:cNvSpPr>
              <a:spLocks/>
            </p:cNvSpPr>
            <p:nvPr/>
          </p:nvSpPr>
          <p:spPr bwMode="auto">
            <a:xfrm flipV="1">
              <a:off x="0" y="0"/>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31"/>
                <a:gd name="T31" fmla="*/ 0 h 112"/>
                <a:gd name="T32" fmla="*/ 1331 w 1331"/>
                <a:gd name="T33" fmla="*/ 112 h 1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3"/>
          <p:cNvSpPr txBox="1">
            <a:spLocks noGrp="1" noChangeArrowheads="1"/>
          </p:cNvSpPr>
          <p:nvPr/>
        </p:nvSpPr>
        <p:spPr bwMode="auto">
          <a:xfrm>
            <a:off x="6550028" y="4683919"/>
            <a:ext cx="22891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buFont typeface="Arial" charset="0"/>
              <a:buNone/>
            </a:pPr>
            <a:fld id="{B004ABB8-F476-46EA-B476-412B5347A907}" type="slidenum">
              <a:rPr lang="zh-CN" altLang="en-US" sz="1400"/>
              <a:pPr algn="r" eaLnBrk="1" hangingPunct="1">
                <a:buFont typeface="Arial" charset="0"/>
                <a:buNone/>
              </a:pPr>
              <a:t>36</a:t>
            </a:fld>
            <a:endParaRPr lang="en-US" altLang="zh-CN" sz="1400"/>
          </a:p>
        </p:txBody>
      </p:sp>
      <p:sp>
        <p:nvSpPr>
          <p:cNvPr id="46083" name="Rectangle 2"/>
          <p:cNvSpPr>
            <a:spLocks noGrp="1" noChangeArrowheads="1"/>
          </p:cNvSpPr>
          <p:nvPr>
            <p:ph type="title" idx="4294967295"/>
          </p:nvPr>
        </p:nvSpPr>
        <p:spPr>
          <a:xfrm>
            <a:off x="603252" y="250031"/>
            <a:ext cx="7640638" cy="857250"/>
          </a:xfrm>
        </p:spPr>
        <p:txBody>
          <a:bodyPr/>
          <a:lstStyle/>
          <a:p>
            <a:pPr eaLnBrk="1" hangingPunct="1"/>
            <a:r>
              <a:rPr lang="en-US" altLang="zh-CN" sz="3600" dirty="0"/>
              <a:t>3.4.2  </a:t>
            </a:r>
            <a:r>
              <a:rPr lang="zh-CN" altLang="en-US" sz="3600" dirty="0"/>
              <a:t>以太网的信道利用率 </a:t>
            </a:r>
          </a:p>
        </p:txBody>
      </p:sp>
      <p:sp>
        <p:nvSpPr>
          <p:cNvPr id="93188" name="Rectangle 3"/>
          <p:cNvSpPr>
            <a:spLocks noGrp="1" noChangeArrowheads="1"/>
          </p:cNvSpPr>
          <p:nvPr>
            <p:ph type="body" idx="4294967295"/>
          </p:nvPr>
        </p:nvSpPr>
        <p:spPr>
          <a:xfrm>
            <a:off x="684213" y="1221584"/>
            <a:ext cx="7669212" cy="3243263"/>
          </a:xfrm>
        </p:spPr>
        <p:txBody>
          <a:bodyPr/>
          <a:lstStyle/>
          <a:p>
            <a:pPr eaLnBrk="1" hangingPunct="1">
              <a:lnSpc>
                <a:spcPct val="150000"/>
              </a:lnSpc>
              <a:spcBef>
                <a:spcPts val="300"/>
              </a:spcBef>
            </a:pPr>
            <a:r>
              <a:rPr lang="zh-CN" altLang="en-US" dirty="0"/>
              <a:t>以太网的信道被占用的情况：</a:t>
            </a:r>
          </a:p>
          <a:p>
            <a:pPr lvl="1" eaLnBrk="1" hangingPunct="1">
              <a:lnSpc>
                <a:spcPct val="150000"/>
              </a:lnSpc>
              <a:spcBef>
                <a:spcPts val="300"/>
              </a:spcBef>
              <a:buFont typeface="Wingdings" pitchFamily="2" charset="2"/>
              <a:buChar char="ü"/>
            </a:pPr>
            <a:r>
              <a:rPr lang="zh-CN" altLang="en-US" dirty="0"/>
              <a:t>争用期长度为 </a:t>
            </a:r>
            <a:r>
              <a:rPr lang="en-US" altLang="zh-CN" dirty="0"/>
              <a:t>2</a:t>
            </a:r>
            <a:r>
              <a:rPr lang="en-US" altLang="zh-CN" i="1" dirty="0">
                <a:sym typeface="Symbol" pitchFamily="18" charset="2"/>
              </a:rPr>
              <a:t></a:t>
            </a:r>
            <a:r>
              <a:rPr lang="zh-CN" altLang="en-US" dirty="0"/>
              <a:t>，即端到端传播时延的两倍。</a:t>
            </a:r>
          </a:p>
          <a:p>
            <a:pPr lvl="1" eaLnBrk="1" hangingPunct="1">
              <a:lnSpc>
                <a:spcPct val="150000"/>
              </a:lnSpc>
              <a:spcBef>
                <a:spcPts val="300"/>
              </a:spcBef>
              <a:buFont typeface="Wingdings" pitchFamily="2" charset="2"/>
              <a:buChar char="ü"/>
            </a:pPr>
            <a:r>
              <a:rPr lang="zh-CN" altLang="en-US" dirty="0"/>
              <a:t>检测到碰撞后不发送干扰信号。</a:t>
            </a:r>
          </a:p>
          <a:p>
            <a:pPr lvl="1" eaLnBrk="1" hangingPunct="1">
              <a:lnSpc>
                <a:spcPct val="150000"/>
              </a:lnSpc>
              <a:spcBef>
                <a:spcPts val="300"/>
              </a:spcBef>
              <a:buFont typeface="Wingdings" pitchFamily="2" charset="2"/>
              <a:buChar char="ü"/>
            </a:pPr>
            <a:r>
              <a:rPr lang="zh-CN" altLang="en-US" dirty="0"/>
              <a:t>帧长为 </a:t>
            </a:r>
            <a:r>
              <a:rPr lang="en-US" altLang="zh-CN" i="1" dirty="0"/>
              <a:t>L</a:t>
            </a:r>
            <a:r>
              <a:rPr lang="en-US" altLang="zh-CN" dirty="0"/>
              <a:t> (bit)</a:t>
            </a:r>
            <a:r>
              <a:rPr lang="zh-CN" altLang="en-US" dirty="0"/>
              <a:t>，数据发送速率为 </a:t>
            </a:r>
            <a:r>
              <a:rPr lang="en-US" altLang="zh-CN" i="1" dirty="0"/>
              <a:t>C </a:t>
            </a:r>
            <a:r>
              <a:rPr lang="en-US" altLang="zh-CN" dirty="0"/>
              <a:t>(b/s)</a:t>
            </a:r>
            <a:r>
              <a:rPr lang="zh-CN" altLang="en-US" dirty="0"/>
              <a:t>，因而帧的发送时间为 </a:t>
            </a:r>
            <a:r>
              <a:rPr lang="en-US" altLang="zh-CN" i="1" dirty="0"/>
              <a:t>T</a:t>
            </a:r>
            <a:r>
              <a:rPr lang="en-US" altLang="zh-CN" baseline="-25000" dirty="0"/>
              <a:t>0</a:t>
            </a:r>
            <a:r>
              <a:rPr lang="en-US" altLang="zh-CN" dirty="0"/>
              <a:t> =</a:t>
            </a:r>
            <a:r>
              <a:rPr lang="en-US" altLang="zh-CN" i="1" dirty="0"/>
              <a:t>L</a:t>
            </a:r>
            <a:r>
              <a:rPr lang="en-US" altLang="zh-CN" dirty="0"/>
              <a:t>/</a:t>
            </a:r>
            <a:r>
              <a:rPr lang="en-US" altLang="zh-CN" i="1" dirty="0"/>
              <a:t>C</a:t>
            </a:r>
            <a:r>
              <a:rPr lang="en-US" altLang="zh-CN" dirty="0"/>
              <a:t> (s)</a:t>
            </a:r>
            <a:r>
              <a:rPr lang="zh-CN" altLang="en-US" dirty="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18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18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318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318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8"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3"/>
          <p:cNvSpPr txBox="1">
            <a:spLocks noGrp="1" noChangeArrowheads="1"/>
          </p:cNvSpPr>
          <p:nvPr/>
        </p:nvSpPr>
        <p:spPr bwMode="auto">
          <a:xfrm>
            <a:off x="6550028" y="4683919"/>
            <a:ext cx="22891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buFont typeface="Arial" charset="0"/>
              <a:buNone/>
            </a:pPr>
            <a:fld id="{A96F4803-1098-41CC-8928-401D1D6423B2}" type="slidenum">
              <a:rPr lang="zh-CN" altLang="en-US" sz="1400"/>
              <a:pPr algn="r" eaLnBrk="1" hangingPunct="1">
                <a:buFont typeface="Arial" charset="0"/>
                <a:buNone/>
              </a:pPr>
              <a:t>37</a:t>
            </a:fld>
            <a:endParaRPr lang="en-US" altLang="zh-CN" sz="1400"/>
          </a:p>
        </p:txBody>
      </p:sp>
      <p:sp>
        <p:nvSpPr>
          <p:cNvPr id="47107" name="Rectangle 2"/>
          <p:cNvSpPr>
            <a:spLocks noGrp="1" noChangeArrowheads="1"/>
          </p:cNvSpPr>
          <p:nvPr>
            <p:ph type="title" idx="4294967295"/>
          </p:nvPr>
        </p:nvSpPr>
        <p:spPr>
          <a:xfrm>
            <a:off x="917576" y="303610"/>
            <a:ext cx="7332663" cy="594122"/>
          </a:xfrm>
        </p:spPr>
        <p:txBody>
          <a:bodyPr/>
          <a:lstStyle/>
          <a:p>
            <a:pPr eaLnBrk="1" hangingPunct="1"/>
            <a:r>
              <a:rPr lang="zh-CN" altLang="zh-CN" sz="3600" dirty="0"/>
              <a:t>以太网的信道利用率 </a:t>
            </a:r>
          </a:p>
        </p:txBody>
      </p:sp>
      <p:sp>
        <p:nvSpPr>
          <p:cNvPr id="47108" name="Rectangle 3"/>
          <p:cNvSpPr>
            <a:spLocks noGrp="1" noChangeArrowheads="1"/>
          </p:cNvSpPr>
          <p:nvPr>
            <p:ph type="body" idx="4294967295"/>
          </p:nvPr>
        </p:nvSpPr>
        <p:spPr>
          <a:xfrm>
            <a:off x="539552" y="951310"/>
            <a:ext cx="7990086" cy="1620440"/>
          </a:xfrm>
        </p:spPr>
        <p:txBody>
          <a:bodyPr/>
          <a:lstStyle/>
          <a:p>
            <a:pPr eaLnBrk="1" hangingPunct="1"/>
            <a:r>
              <a:rPr lang="zh-CN" altLang="en-US" dirty="0"/>
              <a:t>一个帧从开始发送，经可能发生的碰撞后，将再重传数次，到发送成功且信道转为空闲</a:t>
            </a:r>
            <a:r>
              <a:rPr lang="en-US" altLang="zh-CN" dirty="0"/>
              <a:t>(</a:t>
            </a:r>
            <a:r>
              <a:rPr lang="zh-CN" altLang="en-US" dirty="0"/>
              <a:t>即再经过时间 </a:t>
            </a:r>
            <a:r>
              <a:rPr lang="zh-CN" altLang="en-US" i="1" dirty="0">
                <a:sym typeface="Symbol" pitchFamily="18" charset="2"/>
              </a:rPr>
              <a:t>  </a:t>
            </a:r>
            <a:r>
              <a:rPr lang="zh-CN" altLang="en-US" dirty="0"/>
              <a:t>使得信道上无信号在传播</a:t>
            </a:r>
            <a:r>
              <a:rPr lang="en-US" altLang="zh-CN" dirty="0"/>
              <a:t>)</a:t>
            </a:r>
            <a:r>
              <a:rPr lang="zh-CN" altLang="en-US" dirty="0"/>
              <a:t>时为止，是发送一帧所需的平均时间。 </a:t>
            </a:r>
          </a:p>
        </p:txBody>
      </p:sp>
      <p:sp>
        <p:nvSpPr>
          <p:cNvPr id="47109" name="Line 4"/>
          <p:cNvSpPr>
            <a:spLocks noChangeShapeType="1"/>
          </p:cNvSpPr>
          <p:nvPr/>
        </p:nvSpPr>
        <p:spPr bwMode="auto">
          <a:xfrm>
            <a:off x="811217" y="4239816"/>
            <a:ext cx="7597775" cy="0"/>
          </a:xfrm>
          <a:prstGeom prst="line">
            <a:avLst/>
          </a:prstGeom>
          <a:noFill/>
          <a:ln w="19050">
            <a:solidFill>
              <a:schemeClr val="tx2"/>
            </a:solidFill>
            <a:round/>
            <a:headEnd type="triangle" w="sm" len="med"/>
            <a:tailEnd type="triangle" w="sm" len="me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600"/>
          </a:p>
        </p:txBody>
      </p:sp>
      <p:sp>
        <p:nvSpPr>
          <p:cNvPr id="47111" name="Line 6"/>
          <p:cNvSpPr>
            <a:spLocks noChangeShapeType="1"/>
          </p:cNvSpPr>
          <p:nvPr/>
        </p:nvSpPr>
        <p:spPr bwMode="auto">
          <a:xfrm>
            <a:off x="811215" y="2918222"/>
            <a:ext cx="4051300" cy="0"/>
          </a:xfrm>
          <a:prstGeom prst="line">
            <a:avLst/>
          </a:prstGeom>
          <a:noFill/>
          <a:ln w="19050">
            <a:solidFill>
              <a:schemeClr val="tx2"/>
            </a:solidFill>
            <a:round/>
            <a:headEnd type="triangle" w="sm" len="med"/>
            <a:tailEnd type="triangle" w="sm" len="me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600"/>
          </a:p>
        </p:txBody>
      </p:sp>
      <p:sp>
        <p:nvSpPr>
          <p:cNvPr id="47112" name="Line 7"/>
          <p:cNvSpPr>
            <a:spLocks noChangeShapeType="1"/>
          </p:cNvSpPr>
          <p:nvPr/>
        </p:nvSpPr>
        <p:spPr bwMode="auto">
          <a:xfrm>
            <a:off x="4862517" y="2918222"/>
            <a:ext cx="3546475" cy="0"/>
          </a:xfrm>
          <a:prstGeom prst="line">
            <a:avLst/>
          </a:prstGeom>
          <a:noFill/>
          <a:ln w="19050">
            <a:solidFill>
              <a:schemeClr val="tx2"/>
            </a:solidFill>
            <a:round/>
            <a:headEnd type="triangle" w="sm" len="med"/>
            <a:tailEnd type="triangle" w="sm" len="me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600"/>
          </a:p>
        </p:txBody>
      </p:sp>
      <p:sp>
        <p:nvSpPr>
          <p:cNvPr id="47113" name="Line 8"/>
          <p:cNvSpPr>
            <a:spLocks noChangeShapeType="1"/>
          </p:cNvSpPr>
          <p:nvPr/>
        </p:nvSpPr>
        <p:spPr bwMode="auto">
          <a:xfrm>
            <a:off x="7902579" y="3879056"/>
            <a:ext cx="506413" cy="0"/>
          </a:xfrm>
          <a:prstGeom prst="line">
            <a:avLst/>
          </a:prstGeom>
          <a:noFill/>
          <a:ln w="1905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600"/>
          </a:p>
        </p:txBody>
      </p:sp>
      <p:sp>
        <p:nvSpPr>
          <p:cNvPr id="47114" name="Rectangle 9"/>
          <p:cNvSpPr>
            <a:spLocks noChangeArrowheads="1"/>
          </p:cNvSpPr>
          <p:nvPr/>
        </p:nvSpPr>
        <p:spPr bwMode="auto">
          <a:xfrm>
            <a:off x="8083552" y="3804050"/>
            <a:ext cx="166688" cy="1571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600">
              <a:latin typeface="Tahoma" pitchFamily="34" charset="0"/>
            </a:endParaRPr>
          </a:p>
        </p:txBody>
      </p:sp>
      <p:sp>
        <p:nvSpPr>
          <p:cNvPr id="47115" name="Line 10"/>
          <p:cNvSpPr>
            <a:spLocks noChangeShapeType="1"/>
          </p:cNvSpPr>
          <p:nvPr/>
        </p:nvSpPr>
        <p:spPr bwMode="auto">
          <a:xfrm>
            <a:off x="4862513" y="3879056"/>
            <a:ext cx="3040062" cy="0"/>
          </a:xfrm>
          <a:prstGeom prst="line">
            <a:avLst/>
          </a:prstGeom>
          <a:noFill/>
          <a:ln w="19050">
            <a:solidFill>
              <a:schemeClr val="tx2"/>
            </a:solidFill>
            <a:round/>
            <a:headEnd type="triangle" w="sm" len="med"/>
            <a:tailEnd type="triangle" w="sm" len="me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600"/>
          </a:p>
        </p:txBody>
      </p:sp>
      <p:sp>
        <p:nvSpPr>
          <p:cNvPr id="47116" name="Line 11"/>
          <p:cNvSpPr>
            <a:spLocks noChangeShapeType="1"/>
          </p:cNvSpPr>
          <p:nvPr/>
        </p:nvSpPr>
        <p:spPr bwMode="auto">
          <a:xfrm>
            <a:off x="3849692" y="3879056"/>
            <a:ext cx="1012825" cy="0"/>
          </a:xfrm>
          <a:prstGeom prst="line">
            <a:avLst/>
          </a:prstGeom>
          <a:noFill/>
          <a:ln w="19050">
            <a:solidFill>
              <a:schemeClr val="tx2"/>
            </a:solidFill>
            <a:round/>
            <a:headEnd type="triangle" w="sm" len="med"/>
            <a:tailEnd type="triangle" w="sm" len="me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600"/>
          </a:p>
        </p:txBody>
      </p:sp>
      <p:sp>
        <p:nvSpPr>
          <p:cNvPr id="47117" name="Rectangle 12"/>
          <p:cNvSpPr>
            <a:spLocks noChangeArrowheads="1"/>
          </p:cNvSpPr>
          <p:nvPr/>
        </p:nvSpPr>
        <p:spPr bwMode="auto">
          <a:xfrm>
            <a:off x="4067179" y="3796906"/>
            <a:ext cx="307975" cy="195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600">
              <a:latin typeface="Tahoma" pitchFamily="34" charset="0"/>
            </a:endParaRPr>
          </a:p>
        </p:txBody>
      </p:sp>
      <p:sp>
        <p:nvSpPr>
          <p:cNvPr id="47118" name="Line 13"/>
          <p:cNvSpPr>
            <a:spLocks noChangeShapeType="1"/>
          </p:cNvSpPr>
          <p:nvPr/>
        </p:nvSpPr>
        <p:spPr bwMode="auto">
          <a:xfrm>
            <a:off x="1824039" y="3879056"/>
            <a:ext cx="1014412" cy="0"/>
          </a:xfrm>
          <a:prstGeom prst="line">
            <a:avLst/>
          </a:prstGeom>
          <a:noFill/>
          <a:ln w="19050">
            <a:solidFill>
              <a:schemeClr val="tx2"/>
            </a:solidFill>
            <a:round/>
            <a:headEnd type="triangle" w="sm" len="med"/>
            <a:tailEnd type="triangle" w="sm" len="me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600"/>
          </a:p>
        </p:txBody>
      </p:sp>
      <p:sp>
        <p:nvSpPr>
          <p:cNvPr id="47119" name="Line 15"/>
          <p:cNvSpPr>
            <a:spLocks noChangeShapeType="1"/>
          </p:cNvSpPr>
          <p:nvPr/>
        </p:nvSpPr>
        <p:spPr bwMode="auto">
          <a:xfrm>
            <a:off x="811217" y="3879056"/>
            <a:ext cx="1012825" cy="0"/>
          </a:xfrm>
          <a:prstGeom prst="line">
            <a:avLst/>
          </a:prstGeom>
          <a:noFill/>
          <a:ln w="19050">
            <a:solidFill>
              <a:schemeClr val="tx2"/>
            </a:solidFill>
            <a:round/>
            <a:headEnd type="triangle" w="sm" len="med"/>
            <a:tailEnd type="triangle" w="sm" len="me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600"/>
          </a:p>
        </p:txBody>
      </p:sp>
      <p:sp>
        <p:nvSpPr>
          <p:cNvPr id="47120" name="Freeform 16"/>
          <p:cNvSpPr>
            <a:spLocks/>
          </p:cNvSpPr>
          <p:nvPr/>
        </p:nvSpPr>
        <p:spPr bwMode="auto">
          <a:xfrm>
            <a:off x="4862513" y="3158730"/>
            <a:ext cx="3040062" cy="540544"/>
          </a:xfrm>
          <a:custGeom>
            <a:avLst/>
            <a:gdLst>
              <a:gd name="T0" fmla="*/ 0 w 1728"/>
              <a:gd name="T1" fmla="*/ 2147483647 h 432"/>
              <a:gd name="T2" fmla="*/ 0 w 1728"/>
              <a:gd name="T3" fmla="*/ 0 h 432"/>
              <a:gd name="T4" fmla="*/ 2147483647 w 1728"/>
              <a:gd name="T5" fmla="*/ 0 h 432"/>
              <a:gd name="T6" fmla="*/ 2147483647 w 1728"/>
              <a:gd name="T7" fmla="*/ 2147483647 h 432"/>
              <a:gd name="T8" fmla="*/ 0 60000 65536"/>
              <a:gd name="T9" fmla="*/ 0 60000 65536"/>
              <a:gd name="T10" fmla="*/ 0 60000 65536"/>
              <a:gd name="T11" fmla="*/ 0 60000 65536"/>
              <a:gd name="T12" fmla="*/ 0 w 1728"/>
              <a:gd name="T13" fmla="*/ 0 h 432"/>
              <a:gd name="T14" fmla="*/ 1728 w 1728"/>
              <a:gd name="T15" fmla="*/ 432 h 432"/>
            </a:gdLst>
            <a:ahLst/>
            <a:cxnLst>
              <a:cxn ang="T8">
                <a:pos x="T0" y="T1"/>
              </a:cxn>
              <a:cxn ang="T9">
                <a:pos x="T2" y="T3"/>
              </a:cxn>
              <a:cxn ang="T10">
                <a:pos x="T4" y="T5"/>
              </a:cxn>
              <a:cxn ang="T11">
                <a:pos x="T6" y="T7"/>
              </a:cxn>
            </a:cxnLst>
            <a:rect l="T12" t="T13" r="T14" b="T15"/>
            <a:pathLst>
              <a:path w="1728" h="432">
                <a:moveTo>
                  <a:pt x="0" y="432"/>
                </a:moveTo>
                <a:lnTo>
                  <a:pt x="0" y="0"/>
                </a:lnTo>
                <a:lnTo>
                  <a:pt x="1728" y="0"/>
                </a:lnTo>
                <a:lnTo>
                  <a:pt x="1728" y="432"/>
                </a:lnTo>
              </a:path>
            </a:pathLst>
          </a:custGeom>
          <a:solidFill>
            <a:srgbClr val="FFCCFF"/>
          </a:solidFill>
          <a:ln w="28575" cmpd="sng">
            <a:solidFill>
              <a:schemeClr val="tx2"/>
            </a:solidFill>
            <a:miter lim="800000"/>
            <a:headEnd/>
            <a:tailEnd/>
          </a:ln>
        </p:spPr>
        <p:txBody>
          <a:bodyPr wrap="none" lIns="91434" tIns="45717" rIns="91434" bIns="45717" anchor="ctr"/>
          <a:lstStyle/>
          <a:p>
            <a:endParaRPr lang="zh-CN" altLang="en-US" sz="1600"/>
          </a:p>
        </p:txBody>
      </p:sp>
      <p:sp>
        <p:nvSpPr>
          <p:cNvPr id="47121" name="Text Box 17"/>
          <p:cNvSpPr txBox="1">
            <a:spLocks noChangeArrowheads="1"/>
          </p:cNvSpPr>
          <p:nvPr/>
        </p:nvSpPr>
        <p:spPr bwMode="auto">
          <a:xfrm>
            <a:off x="5538789" y="3253980"/>
            <a:ext cx="136447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1600">
                <a:solidFill>
                  <a:srgbClr val="333399"/>
                </a:solidFill>
                <a:latin typeface="Times New Roman" pitchFamily="18" charset="0"/>
                <a:ea typeface="黑体" pitchFamily="49" charset="-122"/>
              </a:rPr>
              <a:t>发  送  成  功 </a:t>
            </a:r>
          </a:p>
        </p:txBody>
      </p:sp>
      <p:sp>
        <p:nvSpPr>
          <p:cNvPr id="47122" name="Text Box 18"/>
          <p:cNvSpPr txBox="1">
            <a:spLocks noChangeArrowheads="1"/>
          </p:cNvSpPr>
          <p:nvPr/>
        </p:nvSpPr>
        <p:spPr bwMode="auto">
          <a:xfrm>
            <a:off x="755653" y="3236121"/>
            <a:ext cx="85151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1600">
                <a:solidFill>
                  <a:srgbClr val="333399"/>
                </a:solidFill>
                <a:latin typeface="Times New Roman" pitchFamily="18" charset="0"/>
                <a:ea typeface="黑体" pitchFamily="49" charset="-122"/>
              </a:rPr>
              <a:t>争用期 </a:t>
            </a:r>
          </a:p>
        </p:txBody>
      </p:sp>
      <p:sp>
        <p:nvSpPr>
          <p:cNvPr id="47123" name="Text Box 19"/>
          <p:cNvSpPr txBox="1">
            <a:spLocks noChangeArrowheads="1"/>
          </p:cNvSpPr>
          <p:nvPr/>
        </p:nvSpPr>
        <p:spPr bwMode="auto">
          <a:xfrm>
            <a:off x="1763716" y="3225405"/>
            <a:ext cx="85151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1600">
                <a:solidFill>
                  <a:srgbClr val="333399"/>
                </a:solidFill>
                <a:latin typeface="Times New Roman" pitchFamily="18" charset="0"/>
                <a:ea typeface="黑体" pitchFamily="49" charset="-122"/>
              </a:rPr>
              <a:t>争用期 </a:t>
            </a:r>
          </a:p>
        </p:txBody>
      </p:sp>
      <p:sp>
        <p:nvSpPr>
          <p:cNvPr id="47124" name="Text Box 20"/>
          <p:cNvSpPr txBox="1">
            <a:spLocks noChangeArrowheads="1"/>
          </p:cNvSpPr>
          <p:nvPr/>
        </p:nvSpPr>
        <p:spPr bwMode="auto">
          <a:xfrm>
            <a:off x="3829053" y="3236121"/>
            <a:ext cx="85151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1600">
                <a:solidFill>
                  <a:srgbClr val="333399"/>
                </a:solidFill>
                <a:latin typeface="Times New Roman" pitchFamily="18" charset="0"/>
                <a:ea typeface="黑体" pitchFamily="49" charset="-122"/>
              </a:rPr>
              <a:t>争用期 </a:t>
            </a:r>
          </a:p>
        </p:txBody>
      </p:sp>
      <p:sp>
        <p:nvSpPr>
          <p:cNvPr id="47125" name="Line 21"/>
          <p:cNvSpPr>
            <a:spLocks noChangeShapeType="1"/>
          </p:cNvSpPr>
          <p:nvPr/>
        </p:nvSpPr>
        <p:spPr bwMode="auto">
          <a:xfrm>
            <a:off x="3849688" y="3158730"/>
            <a:ext cx="0" cy="540544"/>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600"/>
          </a:p>
        </p:txBody>
      </p:sp>
      <p:sp>
        <p:nvSpPr>
          <p:cNvPr id="47126" name="Line 22"/>
          <p:cNvSpPr>
            <a:spLocks noChangeShapeType="1"/>
          </p:cNvSpPr>
          <p:nvPr/>
        </p:nvSpPr>
        <p:spPr bwMode="auto">
          <a:xfrm>
            <a:off x="2838450" y="3158730"/>
            <a:ext cx="0" cy="540544"/>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600"/>
          </a:p>
        </p:txBody>
      </p:sp>
      <p:sp>
        <p:nvSpPr>
          <p:cNvPr id="47127" name="Line 23"/>
          <p:cNvSpPr>
            <a:spLocks noChangeShapeType="1"/>
          </p:cNvSpPr>
          <p:nvPr/>
        </p:nvSpPr>
        <p:spPr bwMode="auto">
          <a:xfrm>
            <a:off x="1824038" y="3158730"/>
            <a:ext cx="0" cy="540544"/>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600"/>
          </a:p>
        </p:txBody>
      </p:sp>
      <p:sp>
        <p:nvSpPr>
          <p:cNvPr id="47128" name="Line 24"/>
          <p:cNvSpPr>
            <a:spLocks noChangeShapeType="1"/>
          </p:cNvSpPr>
          <p:nvPr/>
        </p:nvSpPr>
        <p:spPr bwMode="auto">
          <a:xfrm>
            <a:off x="811213" y="3158730"/>
            <a:ext cx="0" cy="540544"/>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600"/>
          </a:p>
        </p:txBody>
      </p:sp>
      <p:sp>
        <p:nvSpPr>
          <p:cNvPr id="47129" name="Line 25"/>
          <p:cNvSpPr>
            <a:spLocks noChangeShapeType="1"/>
          </p:cNvSpPr>
          <p:nvPr/>
        </p:nvSpPr>
        <p:spPr bwMode="auto">
          <a:xfrm>
            <a:off x="811213" y="3699273"/>
            <a:ext cx="0" cy="720328"/>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600"/>
          </a:p>
        </p:txBody>
      </p:sp>
      <p:sp>
        <p:nvSpPr>
          <p:cNvPr id="47130" name="Line 26"/>
          <p:cNvSpPr>
            <a:spLocks noChangeShapeType="1"/>
          </p:cNvSpPr>
          <p:nvPr/>
        </p:nvSpPr>
        <p:spPr bwMode="auto">
          <a:xfrm>
            <a:off x="2838450" y="3699273"/>
            <a:ext cx="0" cy="3012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600"/>
          </a:p>
        </p:txBody>
      </p:sp>
      <p:sp>
        <p:nvSpPr>
          <p:cNvPr id="47131" name="Line 27"/>
          <p:cNvSpPr>
            <a:spLocks noChangeShapeType="1"/>
          </p:cNvSpPr>
          <p:nvPr/>
        </p:nvSpPr>
        <p:spPr bwMode="auto">
          <a:xfrm>
            <a:off x="3849688" y="3699273"/>
            <a:ext cx="0" cy="3012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600"/>
          </a:p>
        </p:txBody>
      </p:sp>
      <p:sp>
        <p:nvSpPr>
          <p:cNvPr id="47132" name="Line 28"/>
          <p:cNvSpPr>
            <a:spLocks noChangeShapeType="1"/>
          </p:cNvSpPr>
          <p:nvPr/>
        </p:nvSpPr>
        <p:spPr bwMode="auto">
          <a:xfrm>
            <a:off x="4862513" y="3699273"/>
            <a:ext cx="0" cy="3012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600"/>
          </a:p>
        </p:txBody>
      </p:sp>
      <p:sp>
        <p:nvSpPr>
          <p:cNvPr id="47133" name="Line 29"/>
          <p:cNvSpPr>
            <a:spLocks noChangeShapeType="1"/>
          </p:cNvSpPr>
          <p:nvPr/>
        </p:nvSpPr>
        <p:spPr bwMode="auto">
          <a:xfrm>
            <a:off x="7902575" y="3699273"/>
            <a:ext cx="0" cy="3012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600"/>
          </a:p>
        </p:txBody>
      </p:sp>
      <p:sp>
        <p:nvSpPr>
          <p:cNvPr id="47134" name="Line 30"/>
          <p:cNvSpPr>
            <a:spLocks noChangeShapeType="1"/>
          </p:cNvSpPr>
          <p:nvPr/>
        </p:nvSpPr>
        <p:spPr bwMode="auto">
          <a:xfrm>
            <a:off x="8408988" y="3699275"/>
            <a:ext cx="0" cy="660797"/>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600"/>
          </a:p>
        </p:txBody>
      </p:sp>
      <p:sp>
        <p:nvSpPr>
          <p:cNvPr id="47135" name="Line 31"/>
          <p:cNvSpPr>
            <a:spLocks noChangeShapeType="1"/>
          </p:cNvSpPr>
          <p:nvPr/>
        </p:nvSpPr>
        <p:spPr bwMode="auto">
          <a:xfrm>
            <a:off x="1824038" y="3699273"/>
            <a:ext cx="0" cy="3012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600"/>
          </a:p>
        </p:txBody>
      </p:sp>
      <p:sp>
        <p:nvSpPr>
          <p:cNvPr id="47136" name="Text Box 33"/>
          <p:cNvSpPr txBox="1">
            <a:spLocks noChangeArrowheads="1"/>
          </p:cNvSpPr>
          <p:nvPr/>
        </p:nvSpPr>
        <p:spPr bwMode="auto">
          <a:xfrm>
            <a:off x="1187452" y="3717132"/>
            <a:ext cx="25840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600" i="1">
                <a:solidFill>
                  <a:srgbClr val="333399"/>
                </a:solidFill>
                <a:latin typeface="Times New Roman" pitchFamily="18" charset="0"/>
                <a:ea typeface="黑体" pitchFamily="49" charset="-122"/>
              </a:rPr>
              <a:t>τ</a:t>
            </a:r>
          </a:p>
        </p:txBody>
      </p:sp>
      <p:sp>
        <p:nvSpPr>
          <p:cNvPr id="47137" name="Text Box 34"/>
          <p:cNvSpPr txBox="1">
            <a:spLocks noChangeArrowheads="1"/>
          </p:cNvSpPr>
          <p:nvPr/>
        </p:nvSpPr>
        <p:spPr bwMode="auto">
          <a:xfrm>
            <a:off x="1020763" y="3743328"/>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600">
                <a:solidFill>
                  <a:srgbClr val="333399"/>
                </a:solidFill>
                <a:latin typeface="Times New Roman" pitchFamily="18" charset="0"/>
                <a:ea typeface="黑体" pitchFamily="49" charset="-122"/>
              </a:rPr>
              <a:t>2</a:t>
            </a:r>
          </a:p>
        </p:txBody>
      </p:sp>
      <p:sp>
        <p:nvSpPr>
          <p:cNvPr id="47138" name="Text Box 35"/>
          <p:cNvSpPr txBox="1">
            <a:spLocks noChangeArrowheads="1"/>
          </p:cNvSpPr>
          <p:nvPr/>
        </p:nvSpPr>
        <p:spPr bwMode="auto">
          <a:xfrm>
            <a:off x="2063752" y="3717132"/>
            <a:ext cx="25840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600" i="1">
                <a:solidFill>
                  <a:srgbClr val="333399"/>
                </a:solidFill>
                <a:latin typeface="Times New Roman" pitchFamily="18" charset="0"/>
                <a:ea typeface="黑体" pitchFamily="49" charset="-122"/>
              </a:rPr>
              <a:t>τ</a:t>
            </a:r>
          </a:p>
        </p:txBody>
      </p:sp>
      <p:sp>
        <p:nvSpPr>
          <p:cNvPr id="47139" name="Text Box 36"/>
          <p:cNvSpPr txBox="1">
            <a:spLocks noChangeArrowheads="1"/>
          </p:cNvSpPr>
          <p:nvPr/>
        </p:nvSpPr>
        <p:spPr bwMode="auto">
          <a:xfrm>
            <a:off x="1908175" y="3717132"/>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600">
                <a:solidFill>
                  <a:srgbClr val="333399"/>
                </a:solidFill>
                <a:latin typeface="Times New Roman" pitchFamily="18" charset="0"/>
                <a:ea typeface="黑体" pitchFamily="49" charset="-122"/>
              </a:rPr>
              <a:t>2</a:t>
            </a:r>
          </a:p>
        </p:txBody>
      </p:sp>
      <p:sp>
        <p:nvSpPr>
          <p:cNvPr id="47140" name="Text Box 37"/>
          <p:cNvSpPr txBox="1">
            <a:spLocks noChangeArrowheads="1"/>
          </p:cNvSpPr>
          <p:nvPr/>
        </p:nvSpPr>
        <p:spPr bwMode="auto">
          <a:xfrm>
            <a:off x="4205290" y="3717132"/>
            <a:ext cx="25840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600" i="1">
                <a:solidFill>
                  <a:srgbClr val="333399"/>
                </a:solidFill>
                <a:latin typeface="Times New Roman" pitchFamily="18" charset="0"/>
                <a:ea typeface="黑体" pitchFamily="49" charset="-122"/>
              </a:rPr>
              <a:t>τ</a:t>
            </a:r>
          </a:p>
        </p:txBody>
      </p:sp>
      <p:sp>
        <p:nvSpPr>
          <p:cNvPr id="47141" name="Text Box 38"/>
          <p:cNvSpPr txBox="1">
            <a:spLocks noChangeArrowheads="1"/>
          </p:cNvSpPr>
          <p:nvPr/>
        </p:nvSpPr>
        <p:spPr bwMode="auto">
          <a:xfrm>
            <a:off x="3973513" y="3720705"/>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600">
                <a:solidFill>
                  <a:srgbClr val="333399"/>
                </a:solidFill>
                <a:latin typeface="Times New Roman" pitchFamily="18" charset="0"/>
                <a:ea typeface="黑体" pitchFamily="49" charset="-122"/>
              </a:rPr>
              <a:t>2</a:t>
            </a:r>
          </a:p>
        </p:txBody>
      </p:sp>
      <p:sp>
        <p:nvSpPr>
          <p:cNvPr id="47142" name="Rectangle 39"/>
          <p:cNvSpPr>
            <a:spLocks noChangeArrowheads="1"/>
          </p:cNvSpPr>
          <p:nvPr/>
        </p:nvSpPr>
        <p:spPr bwMode="auto">
          <a:xfrm>
            <a:off x="6278565" y="3758806"/>
            <a:ext cx="252412" cy="2416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600">
              <a:latin typeface="Tahoma" pitchFamily="34" charset="0"/>
            </a:endParaRPr>
          </a:p>
        </p:txBody>
      </p:sp>
      <p:sp>
        <p:nvSpPr>
          <p:cNvPr id="47143" name="Text Box 40"/>
          <p:cNvSpPr txBox="1">
            <a:spLocks noChangeArrowheads="1"/>
          </p:cNvSpPr>
          <p:nvPr/>
        </p:nvSpPr>
        <p:spPr bwMode="auto">
          <a:xfrm>
            <a:off x="6207126" y="3725469"/>
            <a:ext cx="3674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600" i="1">
                <a:solidFill>
                  <a:srgbClr val="333399"/>
                </a:solidFill>
                <a:latin typeface="Times New Roman" pitchFamily="18" charset="0"/>
                <a:ea typeface="黑体" pitchFamily="49" charset="-122"/>
              </a:rPr>
              <a:t>T</a:t>
            </a:r>
            <a:r>
              <a:rPr lang="en-US" altLang="zh-CN" sz="1600" baseline="-25000">
                <a:solidFill>
                  <a:srgbClr val="333399"/>
                </a:solidFill>
                <a:latin typeface="Times New Roman" pitchFamily="18" charset="0"/>
                <a:ea typeface="黑体" pitchFamily="49" charset="-122"/>
              </a:rPr>
              <a:t>0</a:t>
            </a:r>
            <a:endParaRPr lang="en-US" altLang="zh-CN" sz="1600">
              <a:solidFill>
                <a:srgbClr val="333399"/>
              </a:solidFill>
              <a:latin typeface="Times New Roman" pitchFamily="18" charset="0"/>
              <a:ea typeface="黑体" pitchFamily="49" charset="-122"/>
            </a:endParaRPr>
          </a:p>
        </p:txBody>
      </p:sp>
      <p:sp>
        <p:nvSpPr>
          <p:cNvPr id="47144" name="Text Box 41"/>
          <p:cNvSpPr txBox="1">
            <a:spLocks noChangeArrowheads="1"/>
          </p:cNvSpPr>
          <p:nvPr/>
        </p:nvSpPr>
        <p:spPr bwMode="auto">
          <a:xfrm>
            <a:off x="8023228" y="3717132"/>
            <a:ext cx="25840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600" i="1">
                <a:solidFill>
                  <a:schemeClr val="tx2"/>
                </a:solidFill>
                <a:latin typeface="Times New Roman" pitchFamily="18" charset="0"/>
                <a:ea typeface="黑体" pitchFamily="49" charset="-122"/>
              </a:rPr>
              <a:t>τ</a:t>
            </a:r>
          </a:p>
        </p:txBody>
      </p:sp>
      <p:sp>
        <p:nvSpPr>
          <p:cNvPr id="47145" name="Text Box 42"/>
          <p:cNvSpPr txBox="1">
            <a:spLocks noChangeArrowheads="1"/>
          </p:cNvSpPr>
          <p:nvPr/>
        </p:nvSpPr>
        <p:spPr bwMode="auto">
          <a:xfrm>
            <a:off x="8620125" y="3419478"/>
            <a:ext cx="24237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600" i="1">
                <a:solidFill>
                  <a:schemeClr val="tx2"/>
                </a:solidFill>
                <a:latin typeface="Times New Roman" pitchFamily="18" charset="0"/>
                <a:ea typeface="黑体" pitchFamily="49" charset="-122"/>
              </a:rPr>
              <a:t>t</a:t>
            </a:r>
          </a:p>
        </p:txBody>
      </p:sp>
      <p:sp>
        <p:nvSpPr>
          <p:cNvPr id="47146" name="Line 43"/>
          <p:cNvSpPr>
            <a:spLocks noChangeShapeType="1"/>
          </p:cNvSpPr>
          <p:nvPr/>
        </p:nvSpPr>
        <p:spPr bwMode="auto">
          <a:xfrm>
            <a:off x="4862513" y="2797969"/>
            <a:ext cx="0" cy="300038"/>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600"/>
          </a:p>
        </p:txBody>
      </p:sp>
      <p:sp>
        <p:nvSpPr>
          <p:cNvPr id="47147" name="Line 44"/>
          <p:cNvSpPr>
            <a:spLocks noChangeShapeType="1"/>
          </p:cNvSpPr>
          <p:nvPr/>
        </p:nvSpPr>
        <p:spPr bwMode="auto">
          <a:xfrm>
            <a:off x="8408988" y="2797969"/>
            <a:ext cx="0" cy="901304"/>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600"/>
          </a:p>
        </p:txBody>
      </p:sp>
      <p:sp>
        <p:nvSpPr>
          <p:cNvPr id="47148" name="Text Box 45"/>
          <p:cNvSpPr txBox="1">
            <a:spLocks noChangeArrowheads="1"/>
          </p:cNvSpPr>
          <p:nvPr/>
        </p:nvSpPr>
        <p:spPr bwMode="auto">
          <a:xfrm>
            <a:off x="6045203" y="2733675"/>
            <a:ext cx="851515" cy="3385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1600">
                <a:solidFill>
                  <a:srgbClr val="333399"/>
                </a:solidFill>
                <a:latin typeface="Times New Roman" pitchFamily="18" charset="0"/>
                <a:ea typeface="黑体" pitchFamily="49" charset="-122"/>
              </a:rPr>
              <a:t>占用期 </a:t>
            </a:r>
          </a:p>
        </p:txBody>
      </p:sp>
      <p:sp>
        <p:nvSpPr>
          <p:cNvPr id="47149" name="Text Box 46"/>
          <p:cNvSpPr txBox="1">
            <a:spLocks noChangeArrowheads="1"/>
          </p:cNvSpPr>
          <p:nvPr/>
        </p:nvSpPr>
        <p:spPr bwMode="auto">
          <a:xfrm>
            <a:off x="2155827" y="2733675"/>
            <a:ext cx="1056700" cy="3385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1600">
                <a:solidFill>
                  <a:srgbClr val="333399"/>
                </a:solidFill>
                <a:latin typeface="Times New Roman" pitchFamily="18" charset="0"/>
                <a:ea typeface="黑体" pitchFamily="49" charset="-122"/>
              </a:rPr>
              <a:t>发生碰撞 </a:t>
            </a:r>
          </a:p>
        </p:txBody>
      </p:sp>
      <p:sp>
        <p:nvSpPr>
          <p:cNvPr id="47150" name="Line 47"/>
          <p:cNvSpPr>
            <a:spLocks noChangeShapeType="1"/>
          </p:cNvSpPr>
          <p:nvPr/>
        </p:nvSpPr>
        <p:spPr bwMode="auto">
          <a:xfrm>
            <a:off x="811213" y="2797969"/>
            <a:ext cx="0" cy="28575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600"/>
          </a:p>
        </p:txBody>
      </p:sp>
      <p:sp>
        <p:nvSpPr>
          <p:cNvPr id="47151" name="Text Box 48"/>
          <p:cNvSpPr txBox="1">
            <a:spLocks noChangeArrowheads="1"/>
          </p:cNvSpPr>
          <p:nvPr/>
        </p:nvSpPr>
        <p:spPr bwMode="auto">
          <a:xfrm>
            <a:off x="2987675" y="4040982"/>
            <a:ext cx="2441694" cy="3385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1600">
                <a:solidFill>
                  <a:srgbClr val="333399"/>
                </a:solidFill>
                <a:latin typeface="Times New Roman" pitchFamily="18" charset="0"/>
                <a:ea typeface="黑体" pitchFamily="49" charset="-122"/>
              </a:rPr>
              <a:t>发送一帧所需的平均时间</a:t>
            </a:r>
          </a:p>
        </p:txBody>
      </p:sp>
      <p:sp>
        <p:nvSpPr>
          <p:cNvPr id="47152" name="Text Box 49"/>
          <p:cNvSpPr txBox="1">
            <a:spLocks noChangeArrowheads="1"/>
          </p:cNvSpPr>
          <p:nvPr/>
        </p:nvSpPr>
        <p:spPr bwMode="auto">
          <a:xfrm>
            <a:off x="3167063" y="3239694"/>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600">
                <a:solidFill>
                  <a:srgbClr val="333399"/>
                </a:solidFill>
                <a:latin typeface="Times New Roman" pitchFamily="18" charset="0"/>
                <a:ea typeface="黑体" pitchFamily="49" charset="-122"/>
              </a:rPr>
              <a:t>…</a:t>
            </a:r>
          </a:p>
        </p:txBody>
      </p:sp>
      <p:sp>
        <p:nvSpPr>
          <p:cNvPr id="47153" name="Line 50"/>
          <p:cNvSpPr>
            <a:spLocks noChangeShapeType="1"/>
          </p:cNvSpPr>
          <p:nvPr/>
        </p:nvSpPr>
        <p:spPr bwMode="auto">
          <a:xfrm>
            <a:off x="304804" y="3699272"/>
            <a:ext cx="8442325" cy="0"/>
          </a:xfrm>
          <a:prstGeom prst="line">
            <a:avLst/>
          </a:prstGeom>
          <a:noFill/>
          <a:ln w="19050">
            <a:solidFill>
              <a:schemeClr val="tx2"/>
            </a:solidFill>
            <a:round/>
            <a:headEnd/>
            <a:tailEnd type="triangle" w="sm" len="me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6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3"/>
          <p:cNvSpPr txBox="1">
            <a:spLocks noGrp="1" noChangeArrowheads="1"/>
          </p:cNvSpPr>
          <p:nvPr/>
        </p:nvSpPr>
        <p:spPr bwMode="auto">
          <a:xfrm>
            <a:off x="6550028" y="4683919"/>
            <a:ext cx="22891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buFont typeface="Arial" charset="0"/>
              <a:buNone/>
            </a:pPr>
            <a:fld id="{C6FCD282-899F-48D8-B21F-B2F258290505}" type="slidenum">
              <a:rPr lang="zh-CN" altLang="en-US" sz="1400"/>
              <a:pPr algn="r" eaLnBrk="1" hangingPunct="1">
                <a:buFont typeface="Arial" charset="0"/>
                <a:buNone/>
              </a:pPr>
              <a:t>38</a:t>
            </a:fld>
            <a:endParaRPr lang="en-US" altLang="zh-CN" sz="1400"/>
          </a:p>
        </p:txBody>
      </p:sp>
      <p:sp>
        <p:nvSpPr>
          <p:cNvPr id="48131" name="Rectangle 2"/>
          <p:cNvSpPr>
            <a:spLocks noGrp="1" noChangeArrowheads="1"/>
          </p:cNvSpPr>
          <p:nvPr>
            <p:ph type="title" idx="4294967295"/>
          </p:nvPr>
        </p:nvSpPr>
        <p:spPr>
          <a:xfrm>
            <a:off x="1060450" y="250031"/>
            <a:ext cx="8083550" cy="857250"/>
          </a:xfrm>
        </p:spPr>
        <p:txBody>
          <a:bodyPr/>
          <a:lstStyle/>
          <a:p>
            <a:pPr eaLnBrk="1" hangingPunct="1"/>
            <a:r>
              <a:rPr lang="zh-CN" altLang="en-US" sz="3600" dirty="0"/>
              <a:t>参数 </a:t>
            </a:r>
            <a:r>
              <a:rPr lang="en-US" altLang="zh-CN" sz="3600" i="1" dirty="0"/>
              <a:t>a</a:t>
            </a:r>
            <a:r>
              <a:rPr lang="en-US" altLang="zh-CN" sz="3600" dirty="0"/>
              <a:t> </a:t>
            </a:r>
          </a:p>
        </p:txBody>
      </p:sp>
      <p:sp>
        <p:nvSpPr>
          <p:cNvPr id="48132" name="Rectangle 3"/>
          <p:cNvSpPr>
            <a:spLocks noGrp="1" noChangeArrowheads="1"/>
          </p:cNvSpPr>
          <p:nvPr>
            <p:ph type="body" idx="4294967295"/>
          </p:nvPr>
        </p:nvSpPr>
        <p:spPr>
          <a:xfrm>
            <a:off x="495300" y="1221585"/>
            <a:ext cx="8153400" cy="1674019"/>
          </a:xfrm>
        </p:spPr>
        <p:txBody>
          <a:bodyPr/>
          <a:lstStyle/>
          <a:p>
            <a:pPr eaLnBrk="1" hangingPunct="1"/>
            <a:r>
              <a:rPr lang="zh-CN" altLang="en-US"/>
              <a:t>要提高以太网的信道利用率，就必须减小 </a:t>
            </a:r>
            <a:r>
              <a:rPr lang="zh-CN" altLang="en-US" i="1">
                <a:sym typeface="Symbol" pitchFamily="18" charset="2"/>
              </a:rPr>
              <a:t> </a:t>
            </a:r>
            <a:r>
              <a:rPr lang="zh-CN" altLang="en-US"/>
              <a:t>与 </a:t>
            </a:r>
            <a:r>
              <a:rPr lang="en-US" altLang="zh-CN" i="1"/>
              <a:t>T</a:t>
            </a:r>
            <a:r>
              <a:rPr lang="en-US" altLang="zh-CN" baseline="-25000"/>
              <a:t>0 </a:t>
            </a:r>
            <a:r>
              <a:rPr lang="zh-CN" altLang="en-US"/>
              <a:t>之比。在以太网中定义了参数 </a:t>
            </a:r>
            <a:r>
              <a:rPr lang="en-US" altLang="zh-CN" i="1"/>
              <a:t>a</a:t>
            </a:r>
            <a:r>
              <a:rPr lang="zh-CN" altLang="en-US"/>
              <a:t>，它是以太网单程端到端时延 </a:t>
            </a:r>
            <a:r>
              <a:rPr lang="zh-CN" altLang="en-US" i="1">
                <a:sym typeface="Symbol" pitchFamily="18" charset="2"/>
              </a:rPr>
              <a:t> </a:t>
            </a:r>
            <a:r>
              <a:rPr lang="zh-CN" altLang="en-US"/>
              <a:t>与帧的发送时间 </a:t>
            </a:r>
            <a:r>
              <a:rPr lang="en-US" altLang="zh-CN" i="1"/>
              <a:t>T</a:t>
            </a:r>
            <a:r>
              <a:rPr lang="en-US" altLang="zh-CN" baseline="-25000"/>
              <a:t>0 </a:t>
            </a:r>
            <a:r>
              <a:rPr lang="zh-CN" altLang="en-US"/>
              <a:t>之比：</a:t>
            </a:r>
            <a:r>
              <a:rPr lang="zh-CN" altLang="en-US" sz="2800"/>
              <a:t> </a:t>
            </a:r>
          </a:p>
        </p:txBody>
      </p:sp>
      <p:sp>
        <p:nvSpPr>
          <p:cNvPr id="48133" name="Rectangle 5"/>
          <p:cNvSpPr>
            <a:spLocks noChangeArrowheads="1"/>
          </p:cNvSpPr>
          <p:nvPr/>
        </p:nvSpPr>
        <p:spPr bwMode="auto">
          <a:xfrm>
            <a:off x="2"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48134" name="Rectangle 7"/>
          <p:cNvSpPr>
            <a:spLocks noChangeArrowheads="1"/>
          </p:cNvSpPr>
          <p:nvPr/>
        </p:nvSpPr>
        <p:spPr bwMode="auto">
          <a:xfrm>
            <a:off x="2" y="2221676"/>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graphicFrame>
        <p:nvGraphicFramePr>
          <p:cNvPr id="48135" name="Object 7"/>
          <p:cNvGraphicFramePr>
            <a:graphicFrameLocks noChangeAspect="1"/>
          </p:cNvGraphicFramePr>
          <p:nvPr/>
        </p:nvGraphicFramePr>
        <p:xfrm>
          <a:off x="3995742" y="2247901"/>
          <a:ext cx="1260475" cy="917972"/>
        </p:xfrm>
        <a:graphic>
          <a:graphicData uri="http://schemas.openxmlformats.org/presentationml/2006/ole">
            <mc:AlternateContent xmlns:mc="http://schemas.openxmlformats.org/markup-compatibility/2006">
              <mc:Choice xmlns:v="urn:schemas-microsoft-com:vml" Requires="v">
                <p:oleObj spid="_x0000_s48152" r:id="rId3" imgW="444693" imgH="431987" progId="Equation.3">
                  <p:embed/>
                </p:oleObj>
              </mc:Choice>
              <mc:Fallback>
                <p:oleObj r:id="rId3" imgW="444693" imgH="431987"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742" y="2247901"/>
                        <a:ext cx="1260475" cy="917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8136" name="Text Box 8"/>
          <p:cNvSpPr txBox="1">
            <a:spLocks noChangeArrowheads="1"/>
          </p:cNvSpPr>
          <p:nvPr/>
        </p:nvSpPr>
        <p:spPr bwMode="auto">
          <a:xfrm>
            <a:off x="7504116" y="2440783"/>
            <a:ext cx="94609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2800">
                <a:solidFill>
                  <a:schemeClr val="tx2"/>
                </a:solidFill>
              </a:rPr>
              <a:t>(3-2)</a:t>
            </a:r>
          </a:p>
        </p:txBody>
      </p:sp>
      <p:sp>
        <p:nvSpPr>
          <p:cNvPr id="48137" name="Text Box 9"/>
          <p:cNvSpPr txBox="1">
            <a:spLocks noChangeArrowheads="1"/>
          </p:cNvSpPr>
          <p:nvPr/>
        </p:nvSpPr>
        <p:spPr bwMode="auto">
          <a:xfrm>
            <a:off x="755576" y="3112295"/>
            <a:ext cx="756084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Char char="•"/>
            </a:pPr>
            <a:r>
              <a:rPr lang="en-US" altLang="zh-CN" sz="2000" i="1" dirty="0">
                <a:solidFill>
                  <a:schemeClr val="tx2"/>
                </a:solidFill>
                <a:ea typeface="黑体" pitchFamily="49" charset="-122"/>
              </a:rPr>
              <a:t>  a</a:t>
            </a:r>
            <a:r>
              <a:rPr lang="en-US" altLang="zh-CN" sz="2000" dirty="0">
                <a:solidFill>
                  <a:schemeClr val="tx2"/>
                </a:solidFill>
                <a:ea typeface="黑体" pitchFamily="49" charset="-122"/>
              </a:rPr>
              <a:t>→0 </a:t>
            </a:r>
            <a:r>
              <a:rPr lang="zh-CN" altLang="en-US" sz="2000" dirty="0">
                <a:solidFill>
                  <a:schemeClr val="tx2"/>
                </a:solidFill>
                <a:ea typeface="黑体" pitchFamily="49" charset="-122"/>
              </a:rPr>
              <a:t>表示一发生碰撞就立即可以检测出来，并立即停止发送，因而信道利用率很高。</a:t>
            </a:r>
          </a:p>
          <a:p>
            <a:pPr eaLnBrk="1" hangingPunct="1">
              <a:buFont typeface="Arial" charset="0"/>
              <a:buChar char="•"/>
            </a:pPr>
            <a:r>
              <a:rPr lang="zh-CN" altLang="en-US" sz="2000" i="1" dirty="0">
                <a:solidFill>
                  <a:schemeClr val="tx2"/>
                </a:solidFill>
                <a:ea typeface="黑体" pitchFamily="49" charset="-122"/>
              </a:rPr>
              <a:t>  </a:t>
            </a:r>
            <a:r>
              <a:rPr lang="en-US" altLang="zh-CN" sz="2000" i="1" dirty="0">
                <a:solidFill>
                  <a:schemeClr val="tx2"/>
                </a:solidFill>
                <a:ea typeface="黑体" pitchFamily="49" charset="-122"/>
              </a:rPr>
              <a:t>a </a:t>
            </a:r>
            <a:r>
              <a:rPr lang="zh-CN" altLang="en-US" sz="2000" dirty="0">
                <a:solidFill>
                  <a:schemeClr val="tx2"/>
                </a:solidFill>
                <a:ea typeface="黑体" pitchFamily="49" charset="-122"/>
              </a:rPr>
              <a:t>越大，表明争用期所占的比例增大，每发生一次碰撞就浪费许多信道资源，使得信道利用率明显降低。</a:t>
            </a:r>
            <a:r>
              <a:rPr lang="zh-CN" altLang="en-US" sz="2800" dirty="0">
                <a:solidFill>
                  <a:schemeClr val="tx2"/>
                </a:solidFill>
                <a:ea typeface="黑体" pitchFamily="49" charset="-122"/>
              </a:rPr>
              <a: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3"/>
          <p:cNvSpPr txBox="1">
            <a:spLocks noGrp="1" noChangeArrowheads="1"/>
          </p:cNvSpPr>
          <p:nvPr/>
        </p:nvSpPr>
        <p:spPr bwMode="auto">
          <a:xfrm>
            <a:off x="6550028" y="4683919"/>
            <a:ext cx="22891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buFont typeface="Arial" charset="0"/>
              <a:buNone/>
            </a:pPr>
            <a:fld id="{74E0E2A4-DD2B-4137-90B1-7A5F6C2FD42B}" type="slidenum">
              <a:rPr lang="zh-CN" altLang="en-US" sz="1400"/>
              <a:pPr algn="r" eaLnBrk="1" hangingPunct="1">
                <a:buFont typeface="Arial" charset="0"/>
                <a:buNone/>
              </a:pPr>
              <a:t>39</a:t>
            </a:fld>
            <a:endParaRPr lang="en-US" altLang="zh-CN" sz="1400"/>
          </a:p>
        </p:txBody>
      </p:sp>
      <p:sp>
        <p:nvSpPr>
          <p:cNvPr id="49155" name="Rectangle 2"/>
          <p:cNvSpPr>
            <a:spLocks noGrp="1" noChangeArrowheads="1"/>
          </p:cNvSpPr>
          <p:nvPr>
            <p:ph type="title" idx="4294967295"/>
          </p:nvPr>
        </p:nvSpPr>
        <p:spPr>
          <a:xfrm>
            <a:off x="917579" y="171450"/>
            <a:ext cx="8226425" cy="857250"/>
          </a:xfrm>
        </p:spPr>
        <p:txBody>
          <a:bodyPr/>
          <a:lstStyle/>
          <a:p>
            <a:pPr eaLnBrk="1" hangingPunct="1"/>
            <a:r>
              <a:rPr lang="zh-CN" altLang="zh-CN" sz="3600" dirty="0"/>
              <a:t>对以太网参数的要求</a:t>
            </a:r>
          </a:p>
        </p:txBody>
      </p:sp>
      <p:sp>
        <p:nvSpPr>
          <p:cNvPr id="49156" name="Rectangle 3"/>
          <p:cNvSpPr>
            <a:spLocks noGrp="1" noChangeArrowheads="1"/>
          </p:cNvSpPr>
          <p:nvPr>
            <p:ph type="body" idx="4294967295"/>
          </p:nvPr>
        </p:nvSpPr>
        <p:spPr>
          <a:xfrm>
            <a:off x="684215" y="1221585"/>
            <a:ext cx="8226425" cy="3374231"/>
          </a:xfrm>
        </p:spPr>
        <p:txBody>
          <a:bodyPr/>
          <a:lstStyle/>
          <a:p>
            <a:pPr eaLnBrk="1" hangingPunct="1">
              <a:lnSpc>
                <a:spcPct val="150000"/>
              </a:lnSpc>
              <a:spcBef>
                <a:spcPts val="300"/>
              </a:spcBef>
            </a:pPr>
            <a:r>
              <a:rPr lang="zh-CN" altLang="en-US" dirty="0"/>
              <a:t>当数据率一定时，以太网的连线的长度受到限制，否则 </a:t>
            </a:r>
            <a:r>
              <a:rPr lang="zh-CN" altLang="en-US" i="1" dirty="0">
                <a:sym typeface="Symbol" pitchFamily="18" charset="2"/>
              </a:rPr>
              <a:t> </a:t>
            </a:r>
            <a:r>
              <a:rPr lang="zh-CN" altLang="en-US" dirty="0"/>
              <a:t>的数值会太大。</a:t>
            </a:r>
          </a:p>
          <a:p>
            <a:pPr lvl="1" eaLnBrk="1" hangingPunct="1">
              <a:lnSpc>
                <a:spcPct val="150000"/>
              </a:lnSpc>
              <a:spcBef>
                <a:spcPts val="300"/>
              </a:spcBef>
              <a:buFont typeface="Wingdings" panose="05000000000000000000" pitchFamily="2" charset="2"/>
              <a:buChar char="ü"/>
            </a:pPr>
            <a:r>
              <a:rPr lang="zh-CN" altLang="en-US" sz="2400" dirty="0"/>
              <a:t>传播时延的定义</a:t>
            </a:r>
            <a:endParaRPr lang="en-US" altLang="zh-CN" sz="2400" dirty="0"/>
          </a:p>
          <a:p>
            <a:pPr eaLnBrk="1" hangingPunct="1">
              <a:lnSpc>
                <a:spcPct val="150000"/>
              </a:lnSpc>
              <a:spcBef>
                <a:spcPts val="300"/>
              </a:spcBef>
            </a:pPr>
            <a:r>
              <a:rPr lang="zh-CN" altLang="en-US" dirty="0"/>
              <a:t>以太网的帧长不能太短，否则 </a:t>
            </a:r>
            <a:r>
              <a:rPr lang="en-US" altLang="zh-CN" i="1" dirty="0"/>
              <a:t>T</a:t>
            </a:r>
            <a:r>
              <a:rPr lang="en-US" altLang="zh-CN" baseline="-25000" dirty="0"/>
              <a:t>0 </a:t>
            </a:r>
            <a:r>
              <a:rPr lang="zh-CN" altLang="en-US" dirty="0"/>
              <a:t>的值会太小，使 </a:t>
            </a:r>
            <a:r>
              <a:rPr lang="en-US" altLang="zh-CN" i="1" dirty="0"/>
              <a:t>a </a:t>
            </a:r>
            <a:r>
              <a:rPr lang="zh-CN" altLang="en-US" dirty="0"/>
              <a:t>值太大。</a:t>
            </a:r>
          </a:p>
          <a:p>
            <a:pPr lvl="1" eaLnBrk="1" hangingPunct="1">
              <a:lnSpc>
                <a:spcPct val="150000"/>
              </a:lnSpc>
              <a:spcBef>
                <a:spcPts val="300"/>
              </a:spcBef>
              <a:buFont typeface="Wingdings" panose="05000000000000000000" pitchFamily="2" charset="2"/>
              <a:buChar char="ü"/>
            </a:pPr>
            <a:r>
              <a:rPr lang="zh-CN" altLang="en-US" sz="2400" dirty="0"/>
              <a:t>最小帧长的确定</a:t>
            </a:r>
            <a:endParaRPr lang="en-US" altLang="zh-C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某时由谁来访问共享信道呢？</a:t>
            </a:r>
          </a:p>
        </p:txBody>
      </p:sp>
      <p:sp>
        <p:nvSpPr>
          <p:cNvPr id="3" name="内容占位符 2"/>
          <p:cNvSpPr>
            <a:spLocks noGrp="1"/>
          </p:cNvSpPr>
          <p:nvPr>
            <p:ph idx="1"/>
          </p:nvPr>
        </p:nvSpPr>
        <p:spPr/>
        <p:txBody>
          <a:bodyPr>
            <a:normAutofit/>
          </a:bodyPr>
          <a:lstStyle/>
          <a:p>
            <a:pPr>
              <a:lnSpc>
                <a:spcPct val="150000"/>
              </a:lnSpc>
            </a:pPr>
            <a:r>
              <a:rPr lang="zh-CN" altLang="en-US" sz="2000" dirty="0"/>
              <a:t>广播信道面临的问题</a:t>
            </a:r>
          </a:p>
          <a:p>
            <a:pPr lvl="1" indent="-327152">
              <a:lnSpc>
                <a:spcPct val="150000"/>
              </a:lnSpc>
            </a:pPr>
            <a:r>
              <a:rPr lang="zh-CN" altLang="en-US" sz="1700" dirty="0"/>
              <a:t>可能两个（或更多）站点同时请求占用信道</a:t>
            </a:r>
          </a:p>
          <a:p>
            <a:pPr>
              <a:lnSpc>
                <a:spcPct val="150000"/>
              </a:lnSpc>
            </a:pPr>
            <a:r>
              <a:rPr lang="zh-CN" altLang="en-US" sz="2000" dirty="0"/>
              <a:t>解决办法：介质的多路访问控制</a:t>
            </a:r>
          </a:p>
          <a:p>
            <a:pPr lvl="1" indent="-327152">
              <a:lnSpc>
                <a:spcPct val="150000"/>
              </a:lnSpc>
            </a:pPr>
            <a:r>
              <a:rPr lang="zh-CN" altLang="en-US" sz="1700" dirty="0"/>
              <a:t>在多路访问信道上确定下一个使用者（信道分配）</a:t>
            </a:r>
            <a:endParaRPr lang="en-US" altLang="zh-CN" sz="1700" dirty="0"/>
          </a:p>
          <a:p>
            <a:pPr>
              <a:lnSpc>
                <a:spcPct val="150000"/>
              </a:lnSpc>
            </a:pPr>
            <a:r>
              <a:rPr lang="zh-CN" altLang="en-US" dirty="0"/>
              <a:t>怎么介质访问控制（分配信道）？</a:t>
            </a:r>
            <a:endParaRPr lang="en-US" altLang="zh-CN" dirty="0"/>
          </a:p>
          <a:p>
            <a:pPr lvl="1">
              <a:lnSpc>
                <a:spcPct val="150000"/>
              </a:lnSpc>
            </a:pPr>
            <a:r>
              <a:rPr lang="zh-CN" altLang="en-US" dirty="0"/>
              <a:t>静态分配（频分</a:t>
            </a:r>
            <a:r>
              <a:rPr lang="en-US" altLang="zh-CN" dirty="0"/>
              <a:t>/</a:t>
            </a:r>
            <a:r>
              <a:rPr lang="zh-CN" altLang="en-US" dirty="0"/>
              <a:t>时分</a:t>
            </a:r>
            <a:r>
              <a:rPr lang="en-US" altLang="zh-CN" dirty="0"/>
              <a:t>/</a:t>
            </a:r>
            <a:r>
              <a:rPr lang="zh-CN" altLang="en-US" dirty="0"/>
              <a:t>波分</a:t>
            </a:r>
            <a:r>
              <a:rPr lang="en-US" altLang="zh-CN" dirty="0"/>
              <a:t>/</a:t>
            </a:r>
            <a:r>
              <a:rPr lang="zh-CN" altLang="en-US" dirty="0"/>
              <a:t>码分复用 ）</a:t>
            </a:r>
            <a:endParaRPr lang="en-US" altLang="zh-CN" dirty="0"/>
          </a:p>
          <a:p>
            <a:pPr lvl="1">
              <a:lnSpc>
                <a:spcPct val="150000"/>
              </a:lnSpc>
            </a:pPr>
            <a:r>
              <a:rPr lang="zh-CN" altLang="en-US" dirty="0"/>
              <a:t>动态分配</a:t>
            </a:r>
          </a:p>
        </p:txBody>
      </p:sp>
      <p:sp>
        <p:nvSpPr>
          <p:cNvPr id="4" name="灯片编号占位符 3"/>
          <p:cNvSpPr>
            <a:spLocks noGrp="1"/>
          </p:cNvSpPr>
          <p:nvPr>
            <p:ph type="sldNum" sz="quarter" idx="12"/>
          </p:nvPr>
        </p:nvSpPr>
        <p:spPr/>
        <p:txBody>
          <a:bodyPr/>
          <a:lstStyle/>
          <a:p>
            <a:fld id="{8D4D1E41-7A09-AB4A-A4E1-09765ADA2698}" type="slidenum">
              <a:rPr kumimoji="1" lang="zh-CN" altLang="en-US" smtClean="0">
                <a:solidFill>
                  <a:prstClr val="white">
                    <a:lumMod val="65000"/>
                  </a:prstClr>
                </a:solidFill>
              </a:rPr>
              <a:pPr/>
              <a:t>4</a:t>
            </a:fld>
            <a:endParaRPr kumimoji="1" lang="zh-CN" altLang="en-US" dirty="0">
              <a:solidFill>
                <a:prstClr val="white">
                  <a:lumMod val="65000"/>
                </a:prstClr>
              </a:solidFill>
            </a:endParaRPr>
          </a:p>
        </p:txBody>
      </p:sp>
      <p:graphicFrame>
        <p:nvGraphicFramePr>
          <p:cNvPr id="6" name="对象 5"/>
          <p:cNvGraphicFramePr>
            <a:graphicFrameLocks noChangeAspect="1"/>
          </p:cNvGraphicFramePr>
          <p:nvPr/>
        </p:nvGraphicFramePr>
        <p:xfrm>
          <a:off x="5892698" y="2053684"/>
          <a:ext cx="2507093" cy="1871069"/>
        </p:xfrm>
        <a:graphic>
          <a:graphicData uri="http://schemas.openxmlformats.org/presentationml/2006/ole">
            <mc:AlternateContent xmlns:mc="http://schemas.openxmlformats.org/markup-compatibility/2006">
              <mc:Choice xmlns:v="urn:schemas-microsoft-com:vml" Requires="v">
                <p:oleObj spid="_x0000_s51211" name="Visio" r:id="rId4" imgW="2313207" imgH="1725535" progId="Visio.Drawing.15">
                  <p:embed/>
                </p:oleObj>
              </mc:Choice>
              <mc:Fallback>
                <p:oleObj name="Visio" r:id="rId4" imgW="2313207" imgH="1725535" progId="Visio.Drawing.1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92698" y="2053684"/>
                        <a:ext cx="2507093" cy="1871069"/>
                      </a:xfrm>
                      <a:prstGeom prst="rect">
                        <a:avLst/>
                      </a:prstGeom>
                      <a:noFill/>
                    </p:spPr>
                  </p:pic>
                </p:oleObj>
              </mc:Fallback>
            </mc:AlternateContent>
          </a:graphicData>
        </a:graphic>
      </p:graphicFrame>
    </p:spTree>
    <p:extLst>
      <p:ext uri="{BB962C8B-B14F-4D97-AF65-F5344CB8AC3E}">
        <p14:creationId xmlns:p14="http://schemas.microsoft.com/office/powerpoint/2010/main" val="7299023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3"/>
          <p:cNvSpPr txBox="1">
            <a:spLocks noGrp="1" noChangeArrowheads="1"/>
          </p:cNvSpPr>
          <p:nvPr/>
        </p:nvSpPr>
        <p:spPr bwMode="auto">
          <a:xfrm>
            <a:off x="6550028" y="4683919"/>
            <a:ext cx="22891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buFont typeface="Arial" charset="0"/>
              <a:buNone/>
            </a:pPr>
            <a:fld id="{2FEE2729-E0C7-4704-9E47-65E2258C9A18}" type="slidenum">
              <a:rPr lang="zh-CN" altLang="en-US" sz="1400"/>
              <a:pPr algn="r" eaLnBrk="1" hangingPunct="1">
                <a:buFont typeface="Arial" charset="0"/>
                <a:buNone/>
              </a:pPr>
              <a:t>40</a:t>
            </a:fld>
            <a:endParaRPr lang="en-US" altLang="zh-CN" sz="1400"/>
          </a:p>
        </p:txBody>
      </p:sp>
      <p:sp>
        <p:nvSpPr>
          <p:cNvPr id="48131" name="Rectangle 2"/>
          <p:cNvSpPr>
            <a:spLocks noGrp="1" noChangeArrowheads="1"/>
          </p:cNvSpPr>
          <p:nvPr>
            <p:ph type="body" idx="4294967295"/>
          </p:nvPr>
        </p:nvSpPr>
        <p:spPr>
          <a:xfrm>
            <a:off x="683568" y="1408513"/>
            <a:ext cx="7849245" cy="2099341"/>
          </a:xfrm>
        </p:spPr>
        <p:txBody>
          <a:bodyPr rtlCol="0">
            <a:normAutofit fontScale="92500"/>
          </a:bodyPr>
          <a:lstStyle/>
          <a:p>
            <a:pPr marL="274301" indent="-274301" eaLnBrk="1" fontAlgn="auto" hangingPunct="1">
              <a:lnSpc>
                <a:spcPct val="110000"/>
              </a:lnSpc>
              <a:spcBef>
                <a:spcPts val="300"/>
              </a:spcBef>
              <a:spcAft>
                <a:spcPts val="0"/>
              </a:spcAft>
              <a:buFont typeface="Arial" pitchFamily="34" charset="0"/>
              <a:buChar char="•"/>
              <a:defRPr/>
            </a:pPr>
            <a:r>
              <a:rPr lang="zh-CN" altLang="en-US" dirty="0"/>
              <a:t>在</a:t>
            </a:r>
            <a:r>
              <a:rPr lang="zh-CN" altLang="en-US" dirty="0">
                <a:solidFill>
                  <a:schemeClr val="hlink"/>
                </a:solidFill>
              </a:rPr>
              <a:t>理想化</a:t>
            </a:r>
            <a:r>
              <a:rPr lang="zh-CN" altLang="en-US" dirty="0"/>
              <a:t>的情况下，以太网上的各站发送数据都不会产生碰撞（这显然已经不是 </a:t>
            </a:r>
            <a:r>
              <a:rPr lang="en-US" altLang="zh-CN" dirty="0"/>
              <a:t>CSMA/CD</a:t>
            </a:r>
            <a:r>
              <a:rPr lang="zh-CN" altLang="en-US" dirty="0"/>
              <a:t>，而是需要使用一种特殊的调度方法），即总线一旦空闲就有某一个站立即发送数据。</a:t>
            </a:r>
          </a:p>
          <a:p>
            <a:pPr marL="274301" indent="-274301" eaLnBrk="1" fontAlgn="auto" hangingPunct="1">
              <a:lnSpc>
                <a:spcPct val="110000"/>
              </a:lnSpc>
              <a:spcBef>
                <a:spcPts val="300"/>
              </a:spcBef>
              <a:spcAft>
                <a:spcPts val="0"/>
              </a:spcAft>
              <a:buFont typeface="Arial" pitchFamily="34" charset="0"/>
              <a:buChar char="•"/>
              <a:defRPr/>
            </a:pPr>
            <a:r>
              <a:rPr lang="zh-CN" altLang="en-US" dirty="0"/>
              <a:t>发送一帧占用线路的时间是 </a:t>
            </a:r>
            <a:r>
              <a:rPr lang="en-US" altLang="zh-CN" i="1" dirty="0"/>
              <a:t>T</a:t>
            </a:r>
            <a:r>
              <a:rPr lang="en-US" altLang="zh-CN" baseline="-25000" dirty="0"/>
              <a:t>0</a:t>
            </a:r>
            <a:r>
              <a:rPr lang="en-US" altLang="zh-CN" dirty="0"/>
              <a:t> + </a:t>
            </a:r>
            <a:r>
              <a:rPr lang="en-US" altLang="zh-CN" i="1" dirty="0">
                <a:sym typeface="Symbol" pitchFamily="18" charset="2"/>
              </a:rPr>
              <a:t></a:t>
            </a:r>
            <a:r>
              <a:rPr lang="zh-CN" altLang="en-US" dirty="0"/>
              <a:t>，而帧本身的发送时间是 </a:t>
            </a:r>
            <a:r>
              <a:rPr lang="en-US" altLang="zh-CN" i="1" dirty="0"/>
              <a:t>T</a:t>
            </a:r>
            <a:r>
              <a:rPr lang="en-US" altLang="zh-CN" baseline="-25000" dirty="0"/>
              <a:t>0</a:t>
            </a:r>
            <a:r>
              <a:rPr lang="zh-CN" altLang="en-US" dirty="0"/>
              <a:t>。于是我们可计算出</a:t>
            </a:r>
            <a:r>
              <a:rPr lang="zh-CN" altLang="en-US" dirty="0">
                <a:solidFill>
                  <a:schemeClr val="hlink"/>
                </a:solidFill>
              </a:rPr>
              <a:t>理想情况下</a:t>
            </a:r>
            <a:r>
              <a:rPr lang="zh-CN" altLang="en-US" dirty="0"/>
              <a:t>的极限信道利用率 </a:t>
            </a:r>
            <a:r>
              <a:rPr lang="en-US" altLang="zh-CN" i="1" dirty="0" err="1"/>
              <a:t>S</a:t>
            </a:r>
            <a:r>
              <a:rPr lang="en-US" altLang="zh-CN" baseline="-25000" dirty="0" err="1"/>
              <a:t>max</a:t>
            </a:r>
            <a:r>
              <a:rPr lang="zh-CN" altLang="en-US" dirty="0"/>
              <a:t>为：</a:t>
            </a:r>
            <a:r>
              <a:rPr lang="zh-CN" altLang="en-US" sz="2800" dirty="0"/>
              <a:t> </a:t>
            </a:r>
          </a:p>
        </p:txBody>
      </p:sp>
      <p:sp>
        <p:nvSpPr>
          <p:cNvPr id="50180" name="Rectangle 4"/>
          <p:cNvSpPr>
            <a:spLocks noGrp="1" noChangeArrowheads="1"/>
          </p:cNvSpPr>
          <p:nvPr>
            <p:ph type="title" idx="4294967295"/>
          </p:nvPr>
        </p:nvSpPr>
        <p:spPr>
          <a:xfrm>
            <a:off x="603250" y="303610"/>
            <a:ext cx="8540750" cy="857250"/>
          </a:xfrm>
        </p:spPr>
        <p:txBody>
          <a:bodyPr/>
          <a:lstStyle/>
          <a:p>
            <a:pPr eaLnBrk="1" hangingPunct="1"/>
            <a:r>
              <a:rPr lang="zh-CN" altLang="en-US" sz="3600" dirty="0"/>
              <a:t>信道利用率的最大值 </a:t>
            </a:r>
            <a:r>
              <a:rPr lang="en-US" altLang="zh-CN" sz="3600" i="1" dirty="0" err="1"/>
              <a:t>S</a:t>
            </a:r>
            <a:r>
              <a:rPr lang="en-US" altLang="zh-CN" sz="3600" baseline="-25000" dirty="0" err="1"/>
              <a:t>max</a:t>
            </a:r>
            <a:r>
              <a:rPr lang="en-US" altLang="zh-CN" sz="3600" dirty="0"/>
              <a:t> </a:t>
            </a:r>
          </a:p>
        </p:txBody>
      </p:sp>
      <p:sp>
        <p:nvSpPr>
          <p:cNvPr id="50181" name="Rectangle 3"/>
          <p:cNvSpPr>
            <a:spLocks noChangeArrowheads="1"/>
          </p:cNvSpPr>
          <p:nvPr/>
        </p:nvSpPr>
        <p:spPr bwMode="auto">
          <a:xfrm>
            <a:off x="2" y="-20005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50182" name="Rectangle 9"/>
          <p:cNvSpPr>
            <a:spLocks noChangeArrowheads="1"/>
          </p:cNvSpPr>
          <p:nvPr/>
        </p:nvSpPr>
        <p:spPr bwMode="auto">
          <a:xfrm>
            <a:off x="2" y="2235964"/>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graphicFrame>
        <p:nvGraphicFramePr>
          <p:cNvPr id="50183" name="Object 7"/>
          <p:cNvGraphicFramePr>
            <a:graphicFrameLocks noChangeAspect="1"/>
          </p:cNvGraphicFramePr>
          <p:nvPr/>
        </p:nvGraphicFramePr>
        <p:xfrm>
          <a:off x="2627313" y="3651649"/>
          <a:ext cx="3384550" cy="839390"/>
        </p:xfrm>
        <a:graphic>
          <a:graphicData uri="http://schemas.openxmlformats.org/presentationml/2006/ole">
            <mc:AlternateContent xmlns:mc="http://schemas.openxmlformats.org/markup-compatibility/2006">
              <mc:Choice xmlns:v="urn:schemas-microsoft-com:vml" Requires="v">
                <p:oleObj spid="_x0000_s50199" r:id="rId3" imgW="1283257" imgH="431987" progId="Equation.3">
                  <p:embed/>
                </p:oleObj>
              </mc:Choice>
              <mc:Fallback>
                <p:oleObj r:id="rId3" imgW="1283257" imgH="431987"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313" y="3651649"/>
                        <a:ext cx="3384550" cy="839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84" name="Text Box 10"/>
          <p:cNvSpPr txBox="1">
            <a:spLocks noChangeArrowheads="1"/>
          </p:cNvSpPr>
          <p:nvPr/>
        </p:nvSpPr>
        <p:spPr bwMode="auto">
          <a:xfrm>
            <a:off x="7286629" y="3880249"/>
            <a:ext cx="94609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2800">
                <a:solidFill>
                  <a:schemeClr val="tx2"/>
                </a:solidFill>
              </a:rPr>
              <a:t>(3-3)</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txBox="1">
            <a:spLocks noGrp="1" noChangeArrowheads="1"/>
          </p:cNvSpPr>
          <p:nvPr/>
        </p:nvSpPr>
        <p:spPr bwMode="auto">
          <a:xfrm>
            <a:off x="6550028" y="4683919"/>
            <a:ext cx="22891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buFont typeface="Arial" charset="0"/>
              <a:buNone/>
            </a:pPr>
            <a:fld id="{721762A4-DD8F-4AAE-BC7C-1198B75E3C10}" type="slidenum">
              <a:rPr lang="zh-CN" altLang="en-US" sz="1400"/>
              <a:pPr algn="r" eaLnBrk="1" hangingPunct="1">
                <a:buFont typeface="Arial" charset="0"/>
                <a:buNone/>
              </a:pPr>
              <a:t>41</a:t>
            </a:fld>
            <a:endParaRPr lang="en-US" altLang="zh-CN" sz="1400"/>
          </a:p>
        </p:txBody>
      </p:sp>
      <p:sp>
        <p:nvSpPr>
          <p:cNvPr id="51203" name="Rectangle 2"/>
          <p:cNvSpPr>
            <a:spLocks noGrp="1" noRot="1" noChangeArrowheads="1"/>
          </p:cNvSpPr>
          <p:nvPr>
            <p:ph type="title" idx="4294967295"/>
          </p:nvPr>
        </p:nvSpPr>
        <p:spPr>
          <a:xfrm>
            <a:off x="755650" y="250031"/>
            <a:ext cx="7353300" cy="857250"/>
          </a:xfrm>
        </p:spPr>
        <p:txBody>
          <a:bodyPr anchor="ctr"/>
          <a:lstStyle/>
          <a:p>
            <a:pPr eaLnBrk="1" hangingPunct="1"/>
            <a:r>
              <a:rPr lang="zh-CN" altLang="en-US" sz="3600" dirty="0"/>
              <a:t>小结</a:t>
            </a:r>
            <a:endParaRPr lang="en-US" altLang="zh-CN" sz="3600" dirty="0"/>
          </a:p>
        </p:txBody>
      </p:sp>
      <p:sp>
        <p:nvSpPr>
          <p:cNvPr id="51204" name="Rectangle 3"/>
          <p:cNvSpPr>
            <a:spLocks noGrp="1" noRot="1" noChangeArrowheads="1"/>
          </p:cNvSpPr>
          <p:nvPr>
            <p:ph type="body" idx="4294967295"/>
          </p:nvPr>
        </p:nvSpPr>
        <p:spPr>
          <a:xfrm>
            <a:off x="827088" y="843558"/>
            <a:ext cx="7921376" cy="4049911"/>
          </a:xfrm>
        </p:spPr>
        <p:txBody>
          <a:bodyPr/>
          <a:lstStyle/>
          <a:p>
            <a:pPr marL="457200" indent="-457200" eaLnBrk="1" hangingPunct="1">
              <a:spcBef>
                <a:spcPts val="200"/>
              </a:spcBef>
              <a:buFont typeface="+mj-lt"/>
              <a:buAutoNum type="arabicPeriod"/>
            </a:pPr>
            <a:r>
              <a:rPr lang="zh-CN" altLang="en-US" sz="2000" dirty="0"/>
              <a:t>局域网</a:t>
            </a:r>
            <a:r>
              <a:rPr lang="en-US" altLang="zh-CN" sz="2000" dirty="0"/>
              <a:t>——</a:t>
            </a:r>
            <a:r>
              <a:rPr lang="zh-CN" altLang="en-US" sz="2000" dirty="0"/>
              <a:t>广播信道（静态</a:t>
            </a:r>
            <a:r>
              <a:rPr lang="en-US" altLang="zh-CN" sz="2000" dirty="0"/>
              <a:t>/</a:t>
            </a:r>
            <a:r>
              <a:rPr lang="zh-CN" altLang="en-US" sz="2000" dirty="0"/>
              <a:t>动态共享信道）</a:t>
            </a:r>
          </a:p>
          <a:p>
            <a:pPr marL="731783" lvl="2" indent="-457166" eaLnBrk="1" hangingPunct="1">
              <a:spcBef>
                <a:spcPts val="200"/>
              </a:spcBef>
              <a:buFont typeface="Wingdings" panose="05000000000000000000" pitchFamily="2" charset="2"/>
              <a:buChar char="ü"/>
            </a:pPr>
            <a:r>
              <a:rPr lang="zh-CN" altLang="en-US" dirty="0"/>
              <a:t>以太网为首要代表（两个相似的协议）</a:t>
            </a:r>
            <a:endParaRPr lang="en-US" altLang="zh-CN" dirty="0"/>
          </a:p>
          <a:p>
            <a:pPr marL="731783" lvl="2" indent="-457166" eaLnBrk="1" hangingPunct="1">
              <a:spcBef>
                <a:spcPts val="200"/>
              </a:spcBef>
              <a:buFont typeface="Wingdings" panose="05000000000000000000" pitchFamily="2" charset="2"/>
              <a:buChar char="ü"/>
            </a:pPr>
            <a:r>
              <a:rPr lang="zh-CN" altLang="en-US" dirty="0"/>
              <a:t>适配器</a:t>
            </a:r>
            <a:endParaRPr lang="en-US" altLang="zh-CN" dirty="0"/>
          </a:p>
          <a:p>
            <a:pPr marL="731783" lvl="2" indent="-457166" eaLnBrk="1" hangingPunct="1">
              <a:spcBef>
                <a:spcPts val="200"/>
              </a:spcBef>
              <a:buFont typeface="Wingdings" panose="05000000000000000000" pitchFamily="2" charset="2"/>
              <a:buChar char="ü"/>
            </a:pPr>
            <a:r>
              <a:rPr lang="zh-CN" altLang="en-US" dirty="0"/>
              <a:t>实现协议的核心</a:t>
            </a:r>
            <a:r>
              <a:rPr lang="en-US" altLang="zh-CN" dirty="0"/>
              <a:t>——CSMA/CD</a:t>
            </a:r>
          </a:p>
          <a:p>
            <a:pPr lvl="2" eaLnBrk="1" hangingPunct="1">
              <a:spcBef>
                <a:spcPts val="200"/>
              </a:spcBef>
              <a:buFont typeface="Arial" panose="020B0604020202020204" pitchFamily="34" charset="0"/>
              <a:buChar char="•"/>
            </a:pPr>
            <a:r>
              <a:rPr lang="zh-CN" altLang="en-US" sz="1800" dirty="0"/>
              <a:t>在广播的总线上实现一对一通信</a:t>
            </a:r>
          </a:p>
          <a:p>
            <a:pPr lvl="2" eaLnBrk="1" hangingPunct="1">
              <a:spcBef>
                <a:spcPts val="200"/>
              </a:spcBef>
              <a:buFont typeface="Arial" panose="020B0604020202020204" pitchFamily="34" charset="0"/>
              <a:buChar char="•"/>
            </a:pPr>
            <a:r>
              <a:rPr lang="zh-CN" altLang="en-US" sz="1800" dirty="0"/>
              <a:t>载波监听</a:t>
            </a:r>
            <a:r>
              <a:rPr lang="en-US" altLang="zh-CN" sz="1800" dirty="0"/>
              <a:t>/</a:t>
            </a:r>
            <a:r>
              <a:rPr lang="zh-CN" altLang="en-US" sz="1800" dirty="0"/>
              <a:t>冲突检测</a:t>
            </a:r>
            <a:r>
              <a:rPr lang="en-US" altLang="zh-CN" sz="1800" dirty="0"/>
              <a:t>/</a:t>
            </a:r>
            <a:r>
              <a:rPr lang="zh-CN" altLang="en-US" sz="1800" dirty="0"/>
              <a:t>碰撞产生的原因</a:t>
            </a:r>
          </a:p>
          <a:p>
            <a:pPr lvl="2" eaLnBrk="1" hangingPunct="1">
              <a:spcBef>
                <a:spcPts val="200"/>
              </a:spcBef>
              <a:buFont typeface="Arial" panose="020B0604020202020204" pitchFamily="34" charset="0"/>
              <a:buChar char="•"/>
            </a:pPr>
            <a:r>
              <a:rPr lang="zh-CN" altLang="en-US" sz="1800" dirty="0"/>
              <a:t>争用期的确定</a:t>
            </a:r>
            <a:r>
              <a:rPr lang="en-US" altLang="zh-CN" sz="1800" dirty="0"/>
              <a:t>/</a:t>
            </a:r>
            <a:r>
              <a:rPr lang="zh-CN" altLang="en-US" sz="1800" dirty="0"/>
              <a:t>最小帧长的意义和计算方法</a:t>
            </a:r>
          </a:p>
          <a:p>
            <a:pPr lvl="2" eaLnBrk="1" hangingPunct="1">
              <a:spcBef>
                <a:spcPts val="200"/>
              </a:spcBef>
              <a:buFont typeface="Arial" panose="020B0604020202020204" pitchFamily="34" charset="0"/>
              <a:buChar char="•"/>
            </a:pPr>
            <a:r>
              <a:rPr lang="zh-CN" altLang="en-US" sz="1800" dirty="0"/>
              <a:t>冲突的解决</a:t>
            </a:r>
            <a:r>
              <a:rPr lang="en-US" altLang="zh-CN" sz="1800" dirty="0"/>
              <a:t>——</a:t>
            </a:r>
            <a:r>
              <a:rPr lang="zh-CN" altLang="en-US" sz="1800" dirty="0"/>
              <a:t>退避算法和</a:t>
            </a:r>
            <a:r>
              <a:rPr lang="en-US" altLang="zh-CN" sz="1800" dirty="0"/>
              <a:t>jamming signal</a:t>
            </a:r>
          </a:p>
          <a:p>
            <a:pPr marL="457200" indent="-457200" eaLnBrk="1" hangingPunct="1">
              <a:spcBef>
                <a:spcPts val="200"/>
              </a:spcBef>
              <a:buFont typeface="+mj-lt"/>
              <a:buAutoNum type="arabicPeriod"/>
            </a:pPr>
            <a:r>
              <a:rPr lang="zh-CN" altLang="en-US" sz="2000" dirty="0"/>
              <a:t>广播信道的以太网</a:t>
            </a:r>
          </a:p>
          <a:p>
            <a:pPr marL="731783" lvl="2" indent="-457166" eaLnBrk="1" hangingPunct="1">
              <a:spcBef>
                <a:spcPts val="200"/>
              </a:spcBef>
              <a:buFont typeface="Wingdings" panose="05000000000000000000" pitchFamily="2" charset="2"/>
              <a:buChar char="ü"/>
            </a:pPr>
            <a:r>
              <a:rPr lang="en-US" altLang="zh-CN" sz="1800" dirty="0"/>
              <a:t>100Base-T(</a:t>
            </a:r>
            <a:r>
              <a:rPr lang="zh-CN" altLang="en-US" sz="1800" dirty="0"/>
              <a:t>集线器</a:t>
            </a:r>
            <a:r>
              <a:rPr lang="en-US" altLang="zh-CN" sz="1800" dirty="0"/>
              <a:t>+</a:t>
            </a:r>
            <a:r>
              <a:rPr lang="zh-CN" altLang="en-US" sz="1800" dirty="0"/>
              <a:t>双绞线</a:t>
            </a:r>
            <a:r>
              <a:rPr lang="en-US" altLang="zh-CN" sz="1800" dirty="0"/>
              <a:t>)</a:t>
            </a:r>
          </a:p>
          <a:p>
            <a:pPr marL="731783" lvl="2" indent="-457166" eaLnBrk="1" hangingPunct="1">
              <a:spcBef>
                <a:spcPts val="200"/>
              </a:spcBef>
              <a:buFont typeface="Wingdings" panose="05000000000000000000" pitchFamily="2" charset="2"/>
              <a:buChar char="ü"/>
            </a:pPr>
            <a:r>
              <a:rPr lang="zh-CN" altLang="en-US" sz="1800" dirty="0"/>
              <a:t>以太网信道利用率分析</a:t>
            </a:r>
            <a:endParaRPr lang="en-US" altLang="zh-CN" sz="1800" dirty="0"/>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ALOHA</a:t>
            </a:r>
            <a:r>
              <a:rPr lang="zh-CN" altLang="en-US" dirty="0"/>
              <a:t>协议的由来</a:t>
            </a:r>
          </a:p>
        </p:txBody>
      </p:sp>
      <p:sp>
        <p:nvSpPr>
          <p:cNvPr id="3" name="内容占位符 2"/>
          <p:cNvSpPr>
            <a:spLocks noGrp="1"/>
          </p:cNvSpPr>
          <p:nvPr>
            <p:ph idx="1"/>
          </p:nvPr>
        </p:nvSpPr>
        <p:spPr/>
        <p:txBody>
          <a:bodyPr>
            <a:normAutofit/>
          </a:bodyPr>
          <a:lstStyle/>
          <a:p>
            <a:pPr>
              <a:lnSpc>
                <a:spcPct val="150000"/>
              </a:lnSpc>
            </a:pPr>
            <a:r>
              <a:rPr lang="zh-CN" altLang="en-US" sz="1800" dirty="0"/>
              <a:t>夏威夷大学</a:t>
            </a:r>
            <a:r>
              <a:rPr lang="en-US" altLang="zh-CN" sz="1800" dirty="0"/>
              <a:t>Norman Abramson</a:t>
            </a:r>
            <a:r>
              <a:rPr lang="zh-CN" altLang="en-US" sz="1800" dirty="0"/>
              <a:t>及他的同事设计</a:t>
            </a:r>
            <a:endParaRPr lang="en-US" altLang="zh-CN" sz="1800" dirty="0"/>
          </a:p>
          <a:p>
            <a:pPr>
              <a:lnSpc>
                <a:spcPct val="150000"/>
              </a:lnSpc>
            </a:pPr>
            <a:r>
              <a:rPr lang="en-US" altLang="zh-CN" sz="1800" dirty="0" err="1"/>
              <a:t>ALOHANet</a:t>
            </a:r>
            <a:r>
              <a:rPr lang="zh-CN" altLang="en-US" sz="1800" dirty="0"/>
              <a:t>：连接檀香山和其它岛屿 </a:t>
            </a:r>
            <a:endParaRPr lang="en-US" altLang="zh-CN" sz="1400" dirty="0"/>
          </a:p>
          <a:p>
            <a:pPr>
              <a:lnSpc>
                <a:spcPct val="150000"/>
              </a:lnSpc>
            </a:pPr>
            <a:r>
              <a:rPr lang="zh-CN" altLang="en-US" sz="1800" dirty="0"/>
              <a:t>两个版本</a:t>
            </a:r>
          </a:p>
          <a:p>
            <a:pPr lvl="1">
              <a:lnSpc>
                <a:spcPct val="150000"/>
              </a:lnSpc>
            </a:pPr>
            <a:r>
              <a:rPr lang="zh-CN" altLang="en-US" sz="1500" dirty="0"/>
              <a:t>纯</a:t>
            </a:r>
            <a:r>
              <a:rPr lang="en-US" altLang="zh-CN" sz="1500" dirty="0"/>
              <a:t>ALOHA</a:t>
            </a:r>
            <a:r>
              <a:rPr lang="zh-CN" altLang="en-US" sz="1500" dirty="0"/>
              <a:t>协议</a:t>
            </a:r>
          </a:p>
          <a:p>
            <a:pPr lvl="1">
              <a:lnSpc>
                <a:spcPct val="150000"/>
              </a:lnSpc>
            </a:pPr>
            <a:r>
              <a:rPr lang="zh-CN" altLang="en-US" sz="1500" dirty="0"/>
              <a:t>分隙</a:t>
            </a:r>
            <a:r>
              <a:rPr lang="en-US" altLang="zh-CN" sz="1500" dirty="0"/>
              <a:t>ALOHA</a:t>
            </a:r>
            <a:r>
              <a:rPr lang="zh-CN" altLang="en-US" sz="1500" dirty="0"/>
              <a:t>协议</a:t>
            </a:r>
          </a:p>
        </p:txBody>
      </p:sp>
      <p:sp>
        <p:nvSpPr>
          <p:cNvPr id="4" name="灯片编号占位符 3"/>
          <p:cNvSpPr>
            <a:spLocks noGrp="1"/>
          </p:cNvSpPr>
          <p:nvPr>
            <p:ph type="sldNum" sz="quarter" idx="12"/>
          </p:nvPr>
        </p:nvSpPr>
        <p:spPr/>
        <p:txBody>
          <a:bodyPr/>
          <a:lstStyle/>
          <a:p>
            <a:fld id="{8D4D1E41-7A09-AB4A-A4E1-09765ADA2698}" type="slidenum">
              <a:rPr kumimoji="1" lang="zh-CN" altLang="en-US" smtClean="0">
                <a:solidFill>
                  <a:prstClr val="white">
                    <a:lumMod val="65000"/>
                  </a:prstClr>
                </a:solidFill>
              </a:rPr>
              <a:pPr/>
              <a:t>42</a:t>
            </a:fld>
            <a:endParaRPr kumimoji="1" lang="zh-CN" altLang="en-US" dirty="0">
              <a:solidFill>
                <a:prstClr val="white">
                  <a:lumMod val="65000"/>
                </a:prstClr>
              </a:solidFill>
            </a:endParaRPr>
          </a:p>
        </p:txBody>
      </p:sp>
      <p:pic>
        <p:nvPicPr>
          <p:cNvPr id="5" name="Picture 13" descr="http://www.zjrcg.com/admin/UploadFiles/201067171615781.jp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8533" y="2133787"/>
            <a:ext cx="2508112" cy="1786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2" descr="U3405P704DT200909071111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46241" y="1558984"/>
            <a:ext cx="1716141" cy="2107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8"/>
          <p:cNvPicPr>
            <a:picLocks noChangeAspect="1"/>
          </p:cNvPicPr>
          <p:nvPr/>
        </p:nvPicPr>
        <p:blipFill>
          <a:blip r:embed="rId6"/>
          <a:stretch>
            <a:fillRect/>
          </a:stretch>
        </p:blipFill>
        <p:spPr>
          <a:xfrm>
            <a:off x="2992081" y="2471410"/>
            <a:ext cx="1546856" cy="2290625"/>
          </a:xfrm>
          <a:prstGeom prst="rect">
            <a:avLst/>
          </a:prstGeom>
        </p:spPr>
      </p:pic>
    </p:spTree>
    <p:extLst>
      <p:ext uri="{BB962C8B-B14F-4D97-AF65-F5344CB8AC3E}">
        <p14:creationId xmlns:p14="http://schemas.microsoft.com/office/powerpoint/2010/main" val="35597075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纯</a:t>
            </a:r>
            <a:r>
              <a:rPr lang="en-US" altLang="zh-CN" dirty="0"/>
              <a:t>ALOHA</a:t>
            </a:r>
            <a:r>
              <a:rPr lang="zh-CN" altLang="en-US" dirty="0"/>
              <a:t>协议工作原理：任性！</a:t>
            </a:r>
          </a:p>
        </p:txBody>
      </p:sp>
      <p:sp>
        <p:nvSpPr>
          <p:cNvPr id="3" name="内容占位符 2"/>
          <p:cNvSpPr>
            <a:spLocks noGrp="1"/>
          </p:cNvSpPr>
          <p:nvPr>
            <p:ph idx="1"/>
          </p:nvPr>
        </p:nvSpPr>
        <p:spPr/>
        <p:txBody>
          <a:bodyPr/>
          <a:lstStyle/>
          <a:p>
            <a:pPr>
              <a:lnSpc>
                <a:spcPct val="150000"/>
              </a:lnSpc>
            </a:pPr>
            <a:r>
              <a:rPr lang="zh-CN" altLang="en-US" dirty="0"/>
              <a:t>原理：</a:t>
            </a:r>
            <a:r>
              <a:rPr lang="zh-CN" altLang="en-US" dirty="0">
                <a:solidFill>
                  <a:srgbClr val="C00000"/>
                </a:solidFill>
              </a:rPr>
              <a:t>想发就发</a:t>
            </a:r>
            <a:r>
              <a:rPr lang="zh-CN" altLang="en-US" dirty="0"/>
              <a:t>！</a:t>
            </a:r>
            <a:endParaRPr lang="en-US" altLang="zh-CN" dirty="0"/>
          </a:p>
          <a:p>
            <a:pPr>
              <a:lnSpc>
                <a:spcPct val="150000"/>
              </a:lnSpc>
            </a:pPr>
            <a:r>
              <a:rPr lang="zh-CN" altLang="en-US" dirty="0"/>
              <a:t>特点</a:t>
            </a:r>
            <a:endParaRPr lang="en-US" altLang="zh-CN" dirty="0"/>
          </a:p>
          <a:p>
            <a:pPr lvl="1">
              <a:lnSpc>
                <a:spcPct val="150000"/>
              </a:lnSpc>
            </a:pPr>
            <a:r>
              <a:rPr lang="zh-CN" altLang="en-US" dirty="0">
                <a:solidFill>
                  <a:srgbClr val="C00000"/>
                </a:solidFill>
              </a:rPr>
              <a:t>冲突</a:t>
            </a:r>
            <a:r>
              <a:rPr lang="zh-CN" altLang="en-US" dirty="0"/>
              <a:t>：</a:t>
            </a:r>
            <a:r>
              <a:rPr lang="zh-CN" altLang="zh-CN" dirty="0"/>
              <a:t>两个</a:t>
            </a:r>
            <a:r>
              <a:rPr lang="zh-CN" altLang="en-US" dirty="0"/>
              <a:t>或以上的</a:t>
            </a:r>
            <a:r>
              <a:rPr lang="zh-CN" altLang="zh-CN" dirty="0"/>
              <a:t>帧</a:t>
            </a:r>
            <a:endParaRPr lang="en-US" altLang="zh-CN" dirty="0"/>
          </a:p>
          <a:p>
            <a:pPr lvl="1">
              <a:lnSpc>
                <a:spcPct val="150000"/>
              </a:lnSpc>
            </a:pPr>
            <a:r>
              <a:rPr lang="zh-CN" altLang="en-US" dirty="0">
                <a:solidFill>
                  <a:srgbClr val="C00000"/>
                </a:solidFill>
              </a:rPr>
              <a:t>随时</a:t>
            </a:r>
            <a:r>
              <a:rPr lang="zh-CN" altLang="en-US" dirty="0"/>
              <a:t>可能冲突</a:t>
            </a:r>
            <a:endParaRPr lang="en-US" altLang="zh-CN" dirty="0"/>
          </a:p>
          <a:p>
            <a:pPr lvl="1">
              <a:lnSpc>
                <a:spcPct val="150000"/>
              </a:lnSpc>
            </a:pPr>
            <a:r>
              <a:rPr lang="zh-CN" altLang="en-US" dirty="0"/>
              <a:t>冲突的帧完全</a:t>
            </a:r>
            <a:r>
              <a:rPr lang="zh-CN" altLang="en-US" dirty="0">
                <a:solidFill>
                  <a:srgbClr val="C00000"/>
                </a:solidFill>
              </a:rPr>
              <a:t>破坏</a:t>
            </a:r>
            <a:endParaRPr lang="en-US" altLang="zh-CN" dirty="0">
              <a:solidFill>
                <a:srgbClr val="C00000"/>
              </a:solidFill>
            </a:endParaRPr>
          </a:p>
          <a:p>
            <a:pPr lvl="1">
              <a:lnSpc>
                <a:spcPct val="150000"/>
              </a:lnSpc>
            </a:pPr>
            <a:r>
              <a:rPr lang="zh-CN" altLang="en-US" dirty="0"/>
              <a:t>破坏了的帧要</a:t>
            </a:r>
            <a:r>
              <a:rPr lang="zh-CN" altLang="en-US" dirty="0">
                <a:solidFill>
                  <a:srgbClr val="C00000"/>
                </a:solidFill>
              </a:rPr>
              <a:t>重传</a:t>
            </a:r>
            <a:endParaRPr lang="en-US" altLang="zh-CN" dirty="0">
              <a:solidFill>
                <a:srgbClr val="C00000"/>
              </a:solidFill>
            </a:endParaRPr>
          </a:p>
          <a:p>
            <a:endParaRPr lang="zh-CN" altLang="en-US" dirty="0"/>
          </a:p>
        </p:txBody>
      </p:sp>
      <p:sp>
        <p:nvSpPr>
          <p:cNvPr id="4" name="灯片编号占位符 3"/>
          <p:cNvSpPr>
            <a:spLocks noGrp="1"/>
          </p:cNvSpPr>
          <p:nvPr>
            <p:ph type="sldNum" sz="quarter" idx="12"/>
          </p:nvPr>
        </p:nvSpPr>
        <p:spPr/>
        <p:txBody>
          <a:bodyPr/>
          <a:lstStyle/>
          <a:p>
            <a:fld id="{8D4D1E41-7A09-AB4A-A4E1-09765ADA2698}" type="slidenum">
              <a:rPr kumimoji="1" lang="zh-CN" altLang="en-US" smtClean="0">
                <a:solidFill>
                  <a:prstClr val="white">
                    <a:lumMod val="65000"/>
                  </a:prstClr>
                </a:solidFill>
              </a:rPr>
              <a:pPr/>
              <a:t>43</a:t>
            </a:fld>
            <a:endParaRPr kumimoji="1" lang="zh-CN" altLang="en-US" dirty="0">
              <a:solidFill>
                <a:prstClr val="white">
                  <a:lumMod val="65000"/>
                </a:prstClr>
              </a:solidFill>
            </a:endParaRPr>
          </a:p>
        </p:txBody>
      </p:sp>
      <p:sp>
        <p:nvSpPr>
          <p:cNvPr id="6" name="Rectangle 2"/>
          <p:cNvSpPr>
            <a:spLocks noChangeArrowheads="1"/>
          </p:cNvSpPr>
          <p:nvPr/>
        </p:nvSpPr>
        <p:spPr bwMode="auto">
          <a:xfrm>
            <a:off x="4195771" y="1559170"/>
            <a:ext cx="138545" cy="288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79" tIns="34289" rIns="68579" bIns="34289" numCol="1" anchor="ctr" anchorCtr="0" compatLnSpc="1">
            <a:prstTxWarp prst="textNoShape">
              <a:avLst/>
            </a:prstTxWarp>
            <a:spAutoFit/>
          </a:bodyPr>
          <a:lstStyle/>
          <a:p>
            <a:pPr defTabSz="685783" eaLnBrk="1" fontAlgn="auto" hangingPunct="1">
              <a:spcBef>
                <a:spcPts val="0"/>
              </a:spcBef>
              <a:spcAft>
                <a:spcPts val="0"/>
              </a:spcAft>
            </a:pPr>
            <a:endParaRPr lang="zh-CN" altLang="en-US" sz="1400">
              <a:solidFill>
                <a:prstClr val="black"/>
              </a:solidFill>
              <a:latin typeface="等线" panose="020F0502020204030204"/>
              <a:ea typeface="等线"/>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3534410891"/>
              </p:ext>
            </p:extLst>
          </p:nvPr>
        </p:nvGraphicFramePr>
        <p:xfrm>
          <a:off x="3952421" y="1227047"/>
          <a:ext cx="4990632" cy="2622282"/>
        </p:xfrm>
        <a:graphic>
          <a:graphicData uri="http://schemas.openxmlformats.org/presentationml/2006/ole">
            <mc:AlternateContent xmlns:mc="http://schemas.openxmlformats.org/markup-compatibility/2006">
              <mc:Choice xmlns:v="urn:schemas-microsoft-com:vml" Requires="v">
                <p:oleObj spid="_x0000_s52234" name="Visio" r:id="rId4" imgW="4130943" imgH="2286064" progId="Visio.Drawing.15">
                  <p:embed/>
                </p:oleObj>
              </mc:Choice>
              <mc:Fallback>
                <p:oleObj name="Visio" r:id="rId4" imgW="4130943" imgH="2286064" progId="Visio.Drawing.1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421" y="1227047"/>
                        <a:ext cx="4990632" cy="2622282"/>
                      </a:xfrm>
                      <a:prstGeom prst="rect">
                        <a:avLst/>
                      </a:prstGeom>
                      <a:noFill/>
                    </p:spPr>
                  </p:pic>
                </p:oleObj>
              </mc:Fallback>
            </mc:AlternateContent>
          </a:graphicData>
        </a:graphic>
      </p:graphicFrame>
    </p:spTree>
    <p:extLst>
      <p:ext uri="{BB962C8B-B14F-4D97-AF65-F5344CB8AC3E}">
        <p14:creationId xmlns:p14="http://schemas.microsoft.com/office/powerpoint/2010/main" val="25071710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dirty="0"/>
              <a:t>纯</a:t>
            </a:r>
            <a:r>
              <a:rPr lang="en-US" altLang="zh-CN" dirty="0"/>
              <a:t>ALOHA</a:t>
            </a:r>
            <a:r>
              <a:rPr lang="zh-CN" altLang="en-US" dirty="0"/>
              <a:t>协议的数学描述</a:t>
            </a:r>
            <a:endParaRPr lang="en-US" altLang="zh-CN" sz="2000" dirty="0"/>
          </a:p>
        </p:txBody>
      </p:sp>
      <p:sp>
        <p:nvSpPr>
          <p:cNvPr id="27651" name="Rectangle 3"/>
          <p:cNvSpPr>
            <a:spLocks noGrp="1" noChangeArrowheads="1"/>
          </p:cNvSpPr>
          <p:nvPr>
            <p:ph type="body" idx="1"/>
          </p:nvPr>
        </p:nvSpPr>
        <p:spPr>
          <a:xfrm>
            <a:off x="843471" y="1099707"/>
            <a:ext cx="7851642" cy="3456385"/>
          </a:xfrm>
        </p:spPr>
        <p:txBody>
          <a:bodyPr>
            <a:noAutofit/>
          </a:bodyPr>
          <a:lstStyle/>
          <a:p>
            <a:pPr eaLnBrk="1" hangingPunct="1"/>
            <a:r>
              <a:rPr lang="zh-CN" altLang="en-US" sz="1800" dirty="0">
                <a:latin typeface="Times New Roman" panose="02020603050405020304" pitchFamily="18" charset="0"/>
              </a:rPr>
              <a:t>定义</a:t>
            </a:r>
          </a:p>
          <a:p>
            <a:pPr lvl="1" eaLnBrk="1" hangingPunct="1"/>
            <a:r>
              <a:rPr lang="zh-CN" altLang="en-US" dirty="0">
                <a:solidFill>
                  <a:srgbClr val="C00000"/>
                </a:solidFill>
                <a:latin typeface="Times New Roman" panose="02020603050405020304" pitchFamily="18" charset="0"/>
              </a:rPr>
              <a:t>帧时</a:t>
            </a:r>
            <a:r>
              <a:rPr lang="zh-CN" altLang="en-US" dirty="0">
                <a:latin typeface="Times New Roman" panose="02020603050405020304" pitchFamily="18" charset="0"/>
              </a:rPr>
              <a:t>：发送一个标准长的帧所需的时间</a:t>
            </a:r>
          </a:p>
          <a:p>
            <a:pPr eaLnBrk="1" hangingPunct="1"/>
            <a:r>
              <a:rPr lang="zh-CN" altLang="en-US" sz="1800" dirty="0">
                <a:latin typeface="Times New Roman" panose="02020603050405020304" pitchFamily="18" charset="0"/>
              </a:rPr>
              <a:t>服从泊松分布</a:t>
            </a:r>
          </a:p>
          <a:p>
            <a:pPr lvl="1" eaLnBrk="1" hangingPunct="1"/>
            <a:r>
              <a:rPr lang="zh-CN" altLang="en-US" dirty="0">
                <a:latin typeface="Times New Roman" panose="02020603050405020304" pitchFamily="18" charset="0"/>
              </a:rPr>
              <a:t>一个帧时内用户产生新帧：均值</a:t>
            </a:r>
            <a:r>
              <a:rPr lang="en-US" altLang="zh-CN" dirty="0">
                <a:latin typeface="Times New Roman" panose="02020603050405020304" pitchFamily="18" charset="0"/>
              </a:rPr>
              <a:t>N</a:t>
            </a:r>
            <a:r>
              <a:rPr lang="zh-CN" altLang="en-US" dirty="0">
                <a:latin typeface="Times New Roman" panose="02020603050405020304" pitchFamily="18" charset="0"/>
              </a:rPr>
              <a:t>个</a:t>
            </a:r>
          </a:p>
          <a:p>
            <a:pPr lvl="1" eaLnBrk="1" hangingPunct="1"/>
            <a:r>
              <a:rPr lang="zh-CN" altLang="en-US" dirty="0">
                <a:latin typeface="Times New Roman" panose="02020603050405020304" pitchFamily="18" charset="0"/>
              </a:rPr>
              <a:t>一个帧时内信道中产生的帧（包括重传）：均值</a:t>
            </a:r>
            <a:r>
              <a:rPr lang="en-US" altLang="zh-CN" dirty="0">
                <a:latin typeface="Times New Roman" panose="02020603050405020304" pitchFamily="18" charset="0"/>
              </a:rPr>
              <a:t>G</a:t>
            </a:r>
            <a:r>
              <a:rPr lang="zh-CN" altLang="en-US" dirty="0">
                <a:latin typeface="Times New Roman" panose="02020603050405020304" pitchFamily="18" charset="0"/>
              </a:rPr>
              <a:t>个</a:t>
            </a:r>
          </a:p>
          <a:p>
            <a:pPr eaLnBrk="1" hangingPunct="1"/>
            <a:r>
              <a:rPr lang="zh-CN" altLang="en-US" sz="1800" dirty="0">
                <a:latin typeface="Times New Roman" panose="02020603050405020304" pitchFamily="18" charset="0"/>
              </a:rPr>
              <a:t>分析：</a:t>
            </a:r>
          </a:p>
          <a:p>
            <a:pPr lvl="1" eaLnBrk="1" hangingPunct="1"/>
            <a:r>
              <a:rPr lang="en-US" altLang="zh-CN" dirty="0">
                <a:latin typeface="Times New Roman" panose="02020603050405020304" pitchFamily="18" charset="0"/>
              </a:rPr>
              <a:t>0&lt; N &lt; 1</a:t>
            </a:r>
            <a:r>
              <a:rPr lang="zh-CN" altLang="en-US" dirty="0">
                <a:latin typeface="Times New Roman" panose="02020603050405020304" pitchFamily="18" charset="0"/>
              </a:rPr>
              <a:t>，轻载</a:t>
            </a:r>
            <a:r>
              <a:rPr lang="en-US" altLang="zh-CN" dirty="0">
                <a:latin typeface="Times New Roman" panose="02020603050405020304" pitchFamily="18" charset="0"/>
              </a:rPr>
              <a:t>N</a:t>
            </a:r>
            <a:r>
              <a:rPr lang="zh-CN" altLang="en-US" dirty="0">
                <a:latin typeface="Times New Roman" panose="02020603050405020304" pitchFamily="18" charset="0"/>
              </a:rPr>
              <a:t>接近</a:t>
            </a:r>
            <a:r>
              <a:rPr lang="en-US" altLang="zh-CN" dirty="0">
                <a:latin typeface="Times New Roman" panose="02020603050405020304" pitchFamily="18" charset="0"/>
              </a:rPr>
              <a:t>0</a:t>
            </a:r>
            <a:r>
              <a:rPr lang="zh-CN" altLang="en-US" dirty="0">
                <a:latin typeface="Times New Roman" panose="02020603050405020304" pitchFamily="18" charset="0"/>
              </a:rPr>
              <a:t>，重载</a:t>
            </a:r>
            <a:r>
              <a:rPr lang="en-US" altLang="zh-CN" dirty="0">
                <a:latin typeface="Times New Roman" panose="02020603050405020304" pitchFamily="18" charset="0"/>
              </a:rPr>
              <a:t>N</a:t>
            </a:r>
            <a:r>
              <a:rPr lang="zh-CN" altLang="en-US" dirty="0">
                <a:latin typeface="Times New Roman" panose="02020603050405020304" pitchFamily="18" charset="0"/>
              </a:rPr>
              <a:t>接近</a:t>
            </a:r>
            <a:r>
              <a:rPr lang="en-US" altLang="zh-CN" dirty="0">
                <a:latin typeface="Times New Roman" panose="02020603050405020304" pitchFamily="18" charset="0"/>
              </a:rPr>
              <a:t>1</a:t>
            </a:r>
          </a:p>
          <a:p>
            <a:pPr lvl="1" eaLnBrk="1" hangingPunct="1"/>
            <a:r>
              <a:rPr lang="en-US" altLang="zh-CN" dirty="0">
                <a:latin typeface="Times New Roman" panose="02020603050405020304" pitchFamily="18" charset="0"/>
              </a:rPr>
              <a:t>G &gt;= N</a:t>
            </a:r>
            <a:r>
              <a:rPr lang="zh-CN" altLang="en-US" dirty="0">
                <a:latin typeface="Times New Roman" panose="02020603050405020304" pitchFamily="18" charset="0"/>
              </a:rPr>
              <a:t>，轻载</a:t>
            </a:r>
            <a:r>
              <a:rPr lang="en-US" altLang="zh-CN" dirty="0">
                <a:latin typeface="Times New Roman" panose="02020603050405020304" pitchFamily="18" charset="0"/>
              </a:rPr>
              <a:t>G=N</a:t>
            </a:r>
            <a:r>
              <a:rPr lang="zh-CN" altLang="en-US" dirty="0">
                <a:latin typeface="Times New Roman" panose="02020603050405020304" pitchFamily="18" charset="0"/>
              </a:rPr>
              <a:t>（无冲突），重载</a:t>
            </a:r>
            <a:r>
              <a:rPr lang="en-US" altLang="zh-CN" dirty="0">
                <a:latin typeface="Times New Roman" panose="02020603050405020304" pitchFamily="18" charset="0"/>
              </a:rPr>
              <a:t>G&gt;N</a:t>
            </a:r>
            <a:r>
              <a:rPr lang="zh-CN" altLang="en-US" dirty="0">
                <a:latin typeface="Times New Roman" panose="02020603050405020304" pitchFamily="18" charset="0"/>
              </a:rPr>
              <a:t>（冲突</a:t>
            </a:r>
            <a:r>
              <a:rPr lang="en-US" altLang="zh-CN" dirty="0">
                <a:latin typeface="Times New Roman" panose="02020603050405020304" pitchFamily="18" charset="0"/>
              </a:rPr>
              <a:t>/</a:t>
            </a:r>
            <a:r>
              <a:rPr lang="zh-CN" altLang="en-US" dirty="0">
                <a:latin typeface="Times New Roman" panose="02020603050405020304" pitchFamily="18" charset="0"/>
              </a:rPr>
              <a:t>重传）</a:t>
            </a:r>
          </a:p>
          <a:p>
            <a:pPr eaLnBrk="1" hangingPunct="1"/>
            <a:r>
              <a:rPr lang="zh-CN" altLang="en-US" sz="1800" dirty="0">
                <a:latin typeface="Times New Roman" panose="02020603050405020304" pitchFamily="18" charset="0"/>
              </a:rPr>
              <a:t>概率</a:t>
            </a:r>
          </a:p>
          <a:p>
            <a:pPr lvl="1" eaLnBrk="1" hangingPunct="1">
              <a:buFont typeface="Wingdings" panose="05000000000000000000" pitchFamily="2" charset="2"/>
              <a:buNone/>
            </a:pPr>
            <a:r>
              <a:rPr lang="zh-CN" altLang="en-US" dirty="0">
                <a:latin typeface="Times New Roman" panose="02020603050405020304" pitchFamily="18" charset="0"/>
              </a:rPr>
              <a:t>	</a:t>
            </a:r>
            <a:r>
              <a:rPr lang="en-US" altLang="zh-CN" dirty="0" err="1">
                <a:latin typeface="Times New Roman" panose="02020603050405020304" pitchFamily="18" charset="0"/>
              </a:rPr>
              <a:t>Pr</a:t>
            </a:r>
            <a:r>
              <a:rPr lang="en-US" altLang="zh-CN" dirty="0">
                <a:latin typeface="Times New Roman" panose="02020603050405020304" pitchFamily="18" charset="0"/>
              </a:rPr>
              <a:t>[k] = </a:t>
            </a:r>
            <a:r>
              <a:rPr lang="en-US" altLang="zh-CN" dirty="0" err="1">
                <a:latin typeface="Times New Roman" panose="02020603050405020304" pitchFamily="18" charset="0"/>
              </a:rPr>
              <a:t>G</a:t>
            </a:r>
            <a:r>
              <a:rPr lang="en-US" altLang="zh-CN" baseline="30000" dirty="0" err="1">
                <a:latin typeface="Times New Roman" panose="02020603050405020304" pitchFamily="18" charset="0"/>
              </a:rPr>
              <a:t>k</a:t>
            </a:r>
            <a:r>
              <a:rPr lang="en-US" altLang="zh-CN" dirty="0" err="1">
                <a:latin typeface="Times New Roman" panose="02020603050405020304" pitchFamily="18" charset="0"/>
              </a:rPr>
              <a:t>e</a:t>
            </a:r>
            <a:r>
              <a:rPr lang="en-US" altLang="zh-CN" baseline="30000" dirty="0">
                <a:latin typeface="Times New Roman" panose="02020603050405020304" pitchFamily="18" charset="0"/>
              </a:rPr>
              <a:t>-G</a:t>
            </a:r>
            <a:r>
              <a:rPr lang="en-US" altLang="zh-CN" dirty="0">
                <a:latin typeface="Times New Roman" panose="02020603050405020304" pitchFamily="18" charset="0"/>
              </a:rPr>
              <a:t> / k! (</a:t>
            </a:r>
            <a:r>
              <a:rPr lang="zh-CN" altLang="en-US" dirty="0">
                <a:latin typeface="Times New Roman" panose="02020603050405020304" pitchFamily="18" charset="0"/>
              </a:rPr>
              <a:t>一个帧时内信道中产生</a:t>
            </a:r>
            <a:r>
              <a:rPr lang="en-US" altLang="zh-CN" dirty="0">
                <a:latin typeface="Times New Roman" panose="02020603050405020304" pitchFamily="18" charset="0"/>
              </a:rPr>
              <a:t>k</a:t>
            </a:r>
            <a:r>
              <a:rPr lang="zh-CN" altLang="en-US" dirty="0">
                <a:latin typeface="Times New Roman" panose="02020603050405020304" pitchFamily="18" charset="0"/>
              </a:rPr>
              <a:t>个帧，泊松分布</a:t>
            </a:r>
            <a:r>
              <a:rPr lang="en-US" altLang="zh-CN" dirty="0">
                <a:latin typeface="Times New Roman" panose="02020603050405020304" pitchFamily="18" charset="0"/>
              </a:rPr>
              <a:t>)</a:t>
            </a:r>
          </a:p>
          <a:p>
            <a:pPr lvl="1" eaLnBrk="1" hangingPunct="1">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Pr</a:t>
            </a:r>
            <a:r>
              <a:rPr lang="en-US" altLang="zh-CN" dirty="0">
                <a:latin typeface="Times New Roman" panose="02020603050405020304" pitchFamily="18" charset="0"/>
              </a:rPr>
              <a:t>[k=0] = e</a:t>
            </a:r>
            <a:r>
              <a:rPr lang="en-US" altLang="zh-CN" baseline="30000" dirty="0">
                <a:latin typeface="Times New Roman" panose="02020603050405020304" pitchFamily="18" charset="0"/>
              </a:rPr>
              <a:t>-G</a:t>
            </a:r>
            <a:r>
              <a:rPr lang="en-US" altLang="zh-CN" dirty="0">
                <a:latin typeface="Times New Roman" panose="02020603050405020304" pitchFamily="18" charset="0"/>
              </a:rPr>
              <a:t> </a:t>
            </a:r>
            <a:r>
              <a:rPr lang="zh-CN" altLang="en-US" dirty="0">
                <a:latin typeface="Times New Roman" panose="02020603050405020304" pitchFamily="18" charset="0"/>
              </a:rPr>
              <a:t>（一个帧时内信道中产生</a:t>
            </a:r>
            <a:r>
              <a:rPr lang="en-US" altLang="zh-CN" dirty="0">
                <a:latin typeface="Times New Roman" panose="02020603050405020304" pitchFamily="18" charset="0"/>
              </a:rPr>
              <a:t>0</a:t>
            </a:r>
            <a:r>
              <a:rPr lang="zh-CN" altLang="en-US" dirty="0">
                <a:latin typeface="Times New Roman" panose="02020603050405020304" pitchFamily="18" charset="0"/>
              </a:rPr>
              <a:t>个帧）</a:t>
            </a:r>
          </a:p>
        </p:txBody>
      </p:sp>
      <p:sp>
        <p:nvSpPr>
          <p:cNvPr id="6" name="灯片编号占位符 3"/>
          <p:cNvSpPr>
            <a:spLocks noGrp="1"/>
          </p:cNvSpPr>
          <p:nvPr>
            <p:ph type="sldNum" sz="quarter" idx="12"/>
          </p:nvPr>
        </p:nvSpPr>
        <p:spPr>
          <a:xfrm>
            <a:off x="6515108" y="4866978"/>
            <a:ext cx="2489753" cy="273844"/>
          </a:xfrm>
        </p:spPr>
        <p:txBody>
          <a:bodyPr/>
          <a:lstStyle/>
          <a:p>
            <a:fld id="{20164EA5-AF72-413E-853B-F9CD3ED0BCC0}" type="slidenum">
              <a:rPr kumimoji="1" lang="zh-CN" altLang="en-US" smtClean="0">
                <a:solidFill>
                  <a:prstClr val="white">
                    <a:lumMod val="65000"/>
                  </a:prstClr>
                </a:solidFill>
              </a:rPr>
              <a:pPr/>
              <a:t>44</a:t>
            </a:fld>
            <a:endParaRPr kumimoji="1" lang="zh-CN" altLang="en-US" dirty="0">
              <a:solidFill>
                <a:prstClr val="white">
                  <a:lumMod val="65000"/>
                </a:prstClr>
              </a:solidFill>
            </a:endParaRPr>
          </a:p>
        </p:txBody>
      </p:sp>
    </p:spTree>
    <p:extLst>
      <p:ext uri="{BB962C8B-B14F-4D97-AF65-F5344CB8AC3E}">
        <p14:creationId xmlns:p14="http://schemas.microsoft.com/office/powerpoint/2010/main" val="24286197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en-US" dirty="0"/>
              <a:t>性能分析</a:t>
            </a:r>
          </a:p>
        </p:txBody>
      </p:sp>
      <p:sp>
        <p:nvSpPr>
          <p:cNvPr id="28675" name="Rectangle 3"/>
          <p:cNvSpPr>
            <a:spLocks noGrp="1" noChangeArrowheads="1"/>
          </p:cNvSpPr>
          <p:nvPr>
            <p:ph type="body" idx="1"/>
          </p:nvPr>
        </p:nvSpPr>
        <p:spPr/>
        <p:txBody>
          <a:bodyPr/>
          <a:lstStyle/>
          <a:p>
            <a:pPr eaLnBrk="1" hangingPunct="1">
              <a:lnSpc>
                <a:spcPct val="150000"/>
              </a:lnSpc>
            </a:pPr>
            <a:r>
              <a:rPr lang="zh-CN" altLang="en-US" sz="2200" dirty="0">
                <a:solidFill>
                  <a:srgbClr val="C00000"/>
                </a:solidFill>
              </a:rPr>
              <a:t>吞吐量</a:t>
            </a:r>
            <a:r>
              <a:rPr lang="en-US" altLang="zh-CN" sz="2200" dirty="0"/>
              <a:t>(Throughout) S</a:t>
            </a:r>
          </a:p>
          <a:p>
            <a:pPr lvl="1" eaLnBrk="1" hangingPunct="1">
              <a:lnSpc>
                <a:spcPct val="150000"/>
              </a:lnSpc>
            </a:pPr>
            <a:r>
              <a:rPr lang="zh-CN" altLang="en-US" sz="1900" dirty="0"/>
              <a:t>在发送时间</a:t>
            </a:r>
            <a:r>
              <a:rPr lang="en-US" altLang="zh-CN" sz="1900" dirty="0"/>
              <a:t>T</a:t>
            </a:r>
            <a:r>
              <a:rPr lang="zh-CN" altLang="en-US" sz="1900" dirty="0"/>
              <a:t>内发送成功的平均帧数。</a:t>
            </a:r>
          </a:p>
          <a:p>
            <a:pPr lvl="1" eaLnBrk="1" hangingPunct="1">
              <a:lnSpc>
                <a:spcPct val="150000"/>
              </a:lnSpc>
              <a:buFont typeface="Wingdings" panose="05000000000000000000" pitchFamily="2" charset="2"/>
              <a:buNone/>
            </a:pPr>
            <a:r>
              <a:rPr lang="zh-CN" altLang="en-US" sz="1900" dirty="0"/>
              <a:t>    显然，</a:t>
            </a:r>
            <a:r>
              <a:rPr lang="en-US" altLang="zh-CN" sz="1900" dirty="0"/>
              <a:t>0&lt;S&lt;1</a:t>
            </a:r>
          </a:p>
          <a:p>
            <a:pPr lvl="1" eaLnBrk="1" hangingPunct="1">
              <a:lnSpc>
                <a:spcPct val="150000"/>
              </a:lnSpc>
            </a:pPr>
            <a:r>
              <a:rPr lang="en-US" altLang="zh-CN" sz="1900" dirty="0"/>
              <a:t>S = 1</a:t>
            </a:r>
            <a:r>
              <a:rPr lang="zh-CN" altLang="en-US" sz="1900" dirty="0"/>
              <a:t>时分组一个接一个地发送出去，帧之间没有空隙。一般用</a:t>
            </a:r>
            <a:r>
              <a:rPr lang="en-US" altLang="zh-CN" sz="1900" dirty="0"/>
              <a:t>S</a:t>
            </a:r>
            <a:r>
              <a:rPr lang="zh-CN" altLang="en-US" sz="1900" dirty="0"/>
              <a:t>接近于</a:t>
            </a:r>
            <a:r>
              <a:rPr lang="en-US" altLang="zh-CN" sz="1900" dirty="0"/>
              <a:t>1</a:t>
            </a:r>
            <a:r>
              <a:rPr lang="zh-CN" altLang="en-US" sz="1900" dirty="0"/>
              <a:t>的程度来衡量信道的利用率</a:t>
            </a:r>
          </a:p>
        </p:txBody>
      </p:sp>
      <p:sp>
        <p:nvSpPr>
          <p:cNvPr id="6" name="灯片编号占位符 3"/>
          <p:cNvSpPr>
            <a:spLocks noGrp="1"/>
          </p:cNvSpPr>
          <p:nvPr>
            <p:ph type="sldNum" sz="quarter" idx="12"/>
          </p:nvPr>
        </p:nvSpPr>
        <p:spPr>
          <a:xfrm>
            <a:off x="6515108" y="4866978"/>
            <a:ext cx="2489753" cy="273844"/>
          </a:xfrm>
        </p:spPr>
        <p:txBody>
          <a:bodyPr/>
          <a:lstStyle/>
          <a:p>
            <a:fld id="{8D4D1E41-7A09-AB4A-A4E1-09765ADA2698}" type="slidenum">
              <a:rPr kumimoji="1" lang="zh-CN" altLang="en-US" smtClean="0">
                <a:solidFill>
                  <a:prstClr val="white">
                    <a:lumMod val="65000"/>
                  </a:prstClr>
                </a:solidFill>
              </a:rPr>
              <a:pPr/>
              <a:t>45</a:t>
            </a:fld>
            <a:endParaRPr kumimoji="1" lang="zh-CN" altLang="en-US" dirty="0">
              <a:solidFill>
                <a:prstClr val="white">
                  <a:lumMod val="65000"/>
                </a:prstClr>
              </a:solidFill>
            </a:endParaRPr>
          </a:p>
        </p:txBody>
      </p:sp>
    </p:spTree>
    <p:extLst>
      <p:ext uri="{BB962C8B-B14F-4D97-AF65-F5344CB8AC3E}">
        <p14:creationId xmlns:p14="http://schemas.microsoft.com/office/powerpoint/2010/main" val="11096016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性能分析（续）</a:t>
            </a:r>
          </a:p>
        </p:txBody>
      </p:sp>
      <p:sp>
        <p:nvSpPr>
          <p:cNvPr id="3" name="内容占位符 2"/>
          <p:cNvSpPr>
            <a:spLocks noGrp="1"/>
          </p:cNvSpPr>
          <p:nvPr>
            <p:ph idx="1"/>
          </p:nvPr>
        </p:nvSpPr>
        <p:spPr/>
        <p:txBody>
          <a:bodyPr/>
          <a:lstStyle/>
          <a:p>
            <a:pPr>
              <a:lnSpc>
                <a:spcPct val="130000"/>
              </a:lnSpc>
            </a:pPr>
            <a:r>
              <a:rPr lang="zh-CN" altLang="en-US" sz="2000" dirty="0">
                <a:solidFill>
                  <a:srgbClr val="C00000"/>
                </a:solidFill>
              </a:rPr>
              <a:t>运载负载</a:t>
            </a:r>
            <a:r>
              <a:rPr lang="en-US" altLang="zh-CN" sz="2000" dirty="0"/>
              <a:t>(Carried load) G</a:t>
            </a:r>
            <a:r>
              <a:rPr lang="zh-CN" altLang="en-US" sz="2000" dirty="0"/>
              <a:t>，又称</a:t>
            </a:r>
            <a:r>
              <a:rPr lang="zh-CN" altLang="en-US" sz="2000" dirty="0">
                <a:solidFill>
                  <a:srgbClr val="C00000"/>
                </a:solidFill>
              </a:rPr>
              <a:t>网络负载</a:t>
            </a:r>
          </a:p>
          <a:p>
            <a:pPr lvl="1">
              <a:lnSpc>
                <a:spcPct val="130000"/>
              </a:lnSpc>
            </a:pPr>
            <a:r>
              <a:rPr lang="zh-CN" altLang="en-US" dirty="0"/>
              <a:t>时间</a:t>
            </a:r>
            <a:r>
              <a:rPr lang="en-US" altLang="zh-CN" dirty="0"/>
              <a:t>T</a:t>
            </a:r>
            <a:r>
              <a:rPr lang="zh-CN" altLang="en-US" dirty="0"/>
              <a:t>内所有通信站总共发送的帧平均值</a:t>
            </a:r>
            <a:r>
              <a:rPr lang="en-US" altLang="zh-CN" dirty="0"/>
              <a:t>(</a:t>
            </a:r>
            <a:r>
              <a:rPr lang="zh-CN" altLang="en-US" dirty="0"/>
              <a:t>包括原发和重发的分组</a:t>
            </a:r>
            <a:r>
              <a:rPr lang="en-US" altLang="zh-CN" dirty="0"/>
              <a:t>)</a:t>
            </a:r>
            <a:r>
              <a:rPr lang="zh-CN" altLang="en-US" dirty="0"/>
              <a:t>。</a:t>
            </a:r>
          </a:p>
          <a:p>
            <a:pPr lvl="1">
              <a:lnSpc>
                <a:spcPct val="130000"/>
              </a:lnSpc>
            </a:pPr>
            <a:r>
              <a:rPr lang="zh-CN" altLang="en-US" dirty="0"/>
              <a:t>显然，</a:t>
            </a:r>
            <a:r>
              <a:rPr lang="en-US" altLang="zh-CN" dirty="0"/>
              <a:t>G≧S</a:t>
            </a:r>
            <a:r>
              <a:rPr lang="zh-CN" altLang="en-US" dirty="0"/>
              <a:t>，只有在不发生冲突时</a:t>
            </a:r>
            <a:r>
              <a:rPr lang="en-US" altLang="zh-CN" dirty="0"/>
              <a:t>G</a:t>
            </a:r>
            <a:r>
              <a:rPr lang="zh-CN" altLang="en-US" dirty="0"/>
              <a:t>才等于</a:t>
            </a:r>
            <a:r>
              <a:rPr lang="en-US" altLang="zh-CN" dirty="0"/>
              <a:t>S</a:t>
            </a:r>
            <a:r>
              <a:rPr lang="zh-CN" altLang="en-US" dirty="0"/>
              <a:t>。当重负载</a:t>
            </a:r>
            <a:r>
              <a:rPr lang="en-US" altLang="zh-CN" dirty="0"/>
              <a:t>(G&gt;&gt;1) </a:t>
            </a:r>
            <a:r>
              <a:rPr lang="zh-CN" altLang="en-US" dirty="0"/>
              <a:t>时，冲突频繁</a:t>
            </a:r>
          </a:p>
          <a:p>
            <a:pPr>
              <a:lnSpc>
                <a:spcPct val="130000"/>
              </a:lnSpc>
            </a:pPr>
            <a:r>
              <a:rPr lang="en-US" altLang="zh-CN" sz="2000" dirty="0"/>
              <a:t>P</a:t>
            </a:r>
            <a:r>
              <a:rPr lang="en-US" altLang="zh-CN" sz="2000" baseline="-25000" dirty="0"/>
              <a:t>0</a:t>
            </a:r>
            <a:r>
              <a:rPr lang="zh-CN" altLang="en-US" sz="2000" dirty="0"/>
              <a:t>：</a:t>
            </a:r>
            <a:r>
              <a:rPr lang="en-US" altLang="zh-CN" dirty="0"/>
              <a:t>P</a:t>
            </a:r>
            <a:r>
              <a:rPr lang="en-US" altLang="zh-CN" baseline="-25000" dirty="0"/>
              <a:t>0</a:t>
            </a:r>
            <a:r>
              <a:rPr lang="zh-CN" altLang="en-US" dirty="0"/>
              <a:t>是一帧发送成功</a:t>
            </a:r>
            <a:r>
              <a:rPr lang="en-US" altLang="zh-CN" dirty="0"/>
              <a:t>(</a:t>
            </a:r>
            <a:r>
              <a:rPr lang="zh-CN" altLang="en-US" dirty="0"/>
              <a:t>即未发生冲突</a:t>
            </a:r>
            <a:r>
              <a:rPr lang="en-US" altLang="zh-CN" dirty="0"/>
              <a:t>)</a:t>
            </a:r>
            <a:r>
              <a:rPr lang="zh-CN" altLang="en-US" dirty="0"/>
              <a:t>的概率。就是发送成功的分组在已发送分组的总数中所占的比例</a:t>
            </a:r>
          </a:p>
          <a:p>
            <a:endParaRPr lang="zh-CN" altLang="en-US" dirty="0"/>
          </a:p>
        </p:txBody>
      </p:sp>
      <p:sp>
        <p:nvSpPr>
          <p:cNvPr id="4" name="灯片编号占位符 3"/>
          <p:cNvSpPr>
            <a:spLocks noGrp="1"/>
          </p:cNvSpPr>
          <p:nvPr>
            <p:ph type="sldNum" sz="quarter" idx="12"/>
          </p:nvPr>
        </p:nvSpPr>
        <p:spPr/>
        <p:txBody>
          <a:bodyPr/>
          <a:lstStyle/>
          <a:p>
            <a:fld id="{8D4D1E41-7A09-AB4A-A4E1-09765ADA2698}" type="slidenum">
              <a:rPr kumimoji="1" lang="zh-CN" altLang="en-US" smtClean="0">
                <a:solidFill>
                  <a:prstClr val="white">
                    <a:lumMod val="65000"/>
                  </a:prstClr>
                </a:solidFill>
              </a:rPr>
              <a:pPr/>
              <a:t>46</a:t>
            </a:fld>
            <a:endParaRPr kumimoji="1" lang="zh-CN" altLang="en-US" dirty="0">
              <a:solidFill>
                <a:prstClr val="white">
                  <a:lumMod val="65000"/>
                </a:prstClr>
              </a:solidFill>
            </a:endParaRPr>
          </a:p>
        </p:txBody>
      </p:sp>
      <p:graphicFrame>
        <p:nvGraphicFramePr>
          <p:cNvPr id="6" name="Object 8"/>
          <p:cNvGraphicFramePr>
            <a:graphicFrameLocks noChangeAspect="1"/>
          </p:cNvGraphicFramePr>
          <p:nvPr/>
        </p:nvGraphicFramePr>
        <p:xfrm>
          <a:off x="1926811" y="3832622"/>
          <a:ext cx="1565672" cy="409575"/>
        </p:xfrm>
        <a:graphic>
          <a:graphicData uri="http://schemas.openxmlformats.org/presentationml/2006/ole">
            <mc:AlternateContent xmlns:mc="http://schemas.openxmlformats.org/markup-compatibility/2006">
              <mc:Choice xmlns:v="urn:schemas-microsoft-com:vml" Requires="v">
                <p:oleObj spid="_x0000_s53258" name="公式" r:id="rId3" imgW="647700" imgH="228600" progId="Equation.3">
                  <p:embed/>
                </p:oleObj>
              </mc:Choice>
              <mc:Fallback>
                <p:oleObj name="公式" r:id="rId3" imgW="6477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6811" y="3832622"/>
                        <a:ext cx="1565672" cy="4095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9695210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5"/>
          <p:cNvSpPr>
            <a:spLocks noGrp="1" noChangeArrowheads="1"/>
          </p:cNvSpPr>
          <p:nvPr>
            <p:ph type="title"/>
          </p:nvPr>
        </p:nvSpPr>
        <p:spPr/>
        <p:txBody>
          <a:bodyPr/>
          <a:lstStyle/>
          <a:p>
            <a:pPr eaLnBrk="1" hangingPunct="1"/>
            <a:r>
              <a:rPr lang="zh-CN" altLang="en-US" dirty="0"/>
              <a:t>如何计算传输成功的概率</a:t>
            </a:r>
            <a:r>
              <a:rPr lang="en-US" altLang="zh-CN" dirty="0"/>
              <a:t>P</a:t>
            </a:r>
            <a:r>
              <a:rPr lang="en-US" altLang="zh-CN" baseline="-25000" dirty="0"/>
              <a:t>0</a:t>
            </a:r>
            <a:r>
              <a:rPr lang="zh-CN" altLang="en-US" dirty="0"/>
              <a:t>？</a:t>
            </a:r>
          </a:p>
        </p:txBody>
      </p:sp>
      <p:sp>
        <p:nvSpPr>
          <p:cNvPr id="2" name="内容占位符 1"/>
          <p:cNvSpPr>
            <a:spLocks noGrp="1"/>
          </p:cNvSpPr>
          <p:nvPr>
            <p:ph idx="1"/>
          </p:nvPr>
        </p:nvSpPr>
        <p:spPr/>
        <p:txBody>
          <a:bodyPr/>
          <a:lstStyle/>
          <a:p>
            <a:pPr>
              <a:lnSpc>
                <a:spcPct val="150000"/>
              </a:lnSpc>
            </a:pPr>
            <a:r>
              <a:rPr lang="zh-CN" altLang="en-US" dirty="0"/>
              <a:t>单向传播延迟</a:t>
            </a:r>
            <a:r>
              <a:rPr lang="en-US" altLang="zh-CN" dirty="0"/>
              <a:t>Delay</a:t>
            </a:r>
            <a:r>
              <a:rPr lang="zh-CN" altLang="en-US" dirty="0"/>
              <a:t>：</a:t>
            </a:r>
            <a:r>
              <a:rPr lang="en-US" altLang="zh-CN" dirty="0"/>
              <a:t>D</a:t>
            </a:r>
          </a:p>
          <a:p>
            <a:pPr>
              <a:lnSpc>
                <a:spcPct val="150000"/>
              </a:lnSpc>
            </a:pPr>
            <a:r>
              <a:rPr lang="zh-CN" altLang="en-US" dirty="0"/>
              <a:t>冲突危险期：</a:t>
            </a:r>
            <a:r>
              <a:rPr lang="en-US" altLang="zh-CN" dirty="0"/>
              <a:t>2D</a:t>
            </a:r>
            <a:r>
              <a:rPr lang="zh-CN" altLang="en-US" dirty="0"/>
              <a:t>（</a:t>
            </a:r>
            <a:r>
              <a:rPr lang="zh-CN" altLang="en-US" dirty="0">
                <a:solidFill>
                  <a:srgbClr val="C00000"/>
                </a:solidFill>
              </a:rPr>
              <a:t>为什么？</a:t>
            </a:r>
            <a:r>
              <a:rPr lang="zh-CN" altLang="en-US" dirty="0"/>
              <a:t>）</a:t>
            </a:r>
            <a:endParaRPr lang="en-US" altLang="zh-CN" dirty="0"/>
          </a:p>
          <a:p>
            <a:pPr lvl="1">
              <a:lnSpc>
                <a:spcPct val="150000"/>
              </a:lnSpc>
            </a:pPr>
            <a:r>
              <a:rPr lang="zh-CN" altLang="en-US" dirty="0"/>
              <a:t>生成帧均值：</a:t>
            </a:r>
            <a:r>
              <a:rPr lang="en-US" altLang="zh-CN" dirty="0"/>
              <a:t>2G</a:t>
            </a:r>
          </a:p>
          <a:p>
            <a:pPr lvl="1">
              <a:lnSpc>
                <a:spcPct val="150000"/>
              </a:lnSpc>
            </a:pPr>
            <a:r>
              <a:rPr lang="zh-CN" altLang="en-US" dirty="0"/>
              <a:t>不遭受冲突的概率：</a:t>
            </a:r>
            <a:r>
              <a:rPr lang="en-US" altLang="zh-CN" dirty="0"/>
              <a:t>P</a:t>
            </a:r>
            <a:r>
              <a:rPr lang="en-US" altLang="zh-CN" baseline="-25000" dirty="0"/>
              <a:t>0</a:t>
            </a:r>
            <a:r>
              <a:rPr lang="en-US" altLang="zh-CN" dirty="0"/>
              <a:t>=e</a:t>
            </a:r>
            <a:r>
              <a:rPr lang="en-US" altLang="zh-CN" baseline="30000" dirty="0"/>
              <a:t>-2G</a:t>
            </a:r>
            <a:endParaRPr lang="zh-CN" altLang="en-US" baseline="30000" dirty="0"/>
          </a:p>
        </p:txBody>
      </p:sp>
      <p:sp>
        <p:nvSpPr>
          <p:cNvPr id="11" name="波形 10"/>
          <p:cNvSpPr/>
          <p:nvPr/>
        </p:nvSpPr>
        <p:spPr>
          <a:xfrm>
            <a:off x="4925291" y="3821699"/>
            <a:ext cx="2288772" cy="858982"/>
          </a:xfrm>
          <a:prstGeom prst="wav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eaLnBrk="1" fontAlgn="auto" hangingPunct="1">
              <a:spcBef>
                <a:spcPts val="0"/>
              </a:spcBef>
              <a:spcAft>
                <a:spcPts val="0"/>
              </a:spcAft>
            </a:pPr>
            <a:r>
              <a:rPr lang="zh-CN" altLang="en-US" sz="2100" b="1" dirty="0">
                <a:solidFill>
                  <a:srgbClr val="C00000"/>
                </a:solidFill>
              </a:rPr>
              <a:t>冲突危险期：</a:t>
            </a:r>
            <a:r>
              <a:rPr lang="en-US" altLang="zh-CN" sz="2100" b="1" dirty="0">
                <a:solidFill>
                  <a:srgbClr val="C00000"/>
                </a:solidFill>
              </a:rPr>
              <a:t>2D</a:t>
            </a:r>
            <a:endParaRPr lang="zh-CN" altLang="en-US" sz="2100" b="1" dirty="0">
              <a:solidFill>
                <a:srgbClr val="C00000"/>
              </a:solidFill>
            </a:endParaRPr>
          </a:p>
        </p:txBody>
      </p:sp>
      <p:sp>
        <p:nvSpPr>
          <p:cNvPr id="6" name="Rectangle 2"/>
          <p:cNvSpPr>
            <a:spLocks noChangeArrowheads="1"/>
          </p:cNvSpPr>
          <p:nvPr/>
        </p:nvSpPr>
        <p:spPr bwMode="auto">
          <a:xfrm>
            <a:off x="4745294" y="945821"/>
            <a:ext cx="19781477" cy="288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79" tIns="34289" rIns="68579" bIns="34289" numCol="1" anchor="ctr" anchorCtr="0" compatLnSpc="1">
            <a:prstTxWarp prst="textNoShape">
              <a:avLst/>
            </a:prstTxWarp>
            <a:spAutoFit/>
          </a:bodyPr>
          <a:lstStyle/>
          <a:p>
            <a:pPr defTabSz="685783" eaLnBrk="1" fontAlgn="auto" hangingPunct="1">
              <a:spcBef>
                <a:spcPts val="0"/>
              </a:spcBef>
              <a:spcAft>
                <a:spcPts val="0"/>
              </a:spcAft>
            </a:pPr>
            <a:endParaRPr lang="zh-CN" altLang="en-US" sz="1400">
              <a:solidFill>
                <a:prstClr val="black"/>
              </a:solidFill>
              <a:latin typeface="等线" panose="020F0502020204030204"/>
              <a:ea typeface="等线"/>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4217903380"/>
              </p:ext>
            </p:extLst>
          </p:nvPr>
        </p:nvGraphicFramePr>
        <p:xfrm>
          <a:off x="4745294" y="1072945"/>
          <a:ext cx="3072827" cy="2454656"/>
        </p:xfrm>
        <a:graphic>
          <a:graphicData uri="http://schemas.openxmlformats.org/presentationml/2006/ole">
            <mc:AlternateContent xmlns:mc="http://schemas.openxmlformats.org/markup-compatibility/2006">
              <mc:Choice xmlns:v="urn:schemas-microsoft-com:vml" Requires="v">
                <p:oleObj spid="_x0000_s54282" name="Visio" r:id="rId4" imgW="2944396" imgH="2356723" progId="Visio.Drawing.15">
                  <p:embed/>
                </p:oleObj>
              </mc:Choice>
              <mc:Fallback>
                <p:oleObj name="Visio" r:id="rId4" imgW="2944396" imgH="2356723" progId="Visio.Drawing.1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45294" y="1072945"/>
                        <a:ext cx="3072827" cy="2454656"/>
                      </a:xfrm>
                      <a:prstGeom prst="rect">
                        <a:avLst/>
                      </a:prstGeom>
                      <a:noFill/>
                    </p:spPr>
                  </p:pic>
                </p:oleObj>
              </mc:Fallback>
            </mc:AlternateContent>
          </a:graphicData>
        </a:graphic>
      </p:graphicFrame>
      <p:sp>
        <p:nvSpPr>
          <p:cNvPr id="9" name="灯片编号占位符 3"/>
          <p:cNvSpPr>
            <a:spLocks noGrp="1"/>
          </p:cNvSpPr>
          <p:nvPr>
            <p:ph type="sldNum" sz="quarter" idx="12"/>
          </p:nvPr>
        </p:nvSpPr>
        <p:spPr>
          <a:xfrm>
            <a:off x="6515108" y="4866978"/>
            <a:ext cx="2489753" cy="273844"/>
          </a:xfrm>
        </p:spPr>
        <p:txBody>
          <a:bodyPr/>
          <a:lstStyle/>
          <a:p>
            <a:fld id="{7DFC036A-6C3E-4B7D-AA1B-1B57A73A6D7B}" type="slidenum">
              <a:rPr kumimoji="1" lang="zh-CN" altLang="en-US" smtClean="0">
                <a:solidFill>
                  <a:prstClr val="white">
                    <a:lumMod val="65000"/>
                  </a:prstClr>
                </a:solidFill>
              </a:rPr>
              <a:pPr/>
              <a:t>47</a:t>
            </a:fld>
            <a:endParaRPr kumimoji="1" lang="zh-CN" altLang="en-US" dirty="0">
              <a:solidFill>
                <a:prstClr val="white">
                  <a:lumMod val="65000"/>
                </a:prstClr>
              </a:solidFill>
            </a:endParaRPr>
          </a:p>
        </p:txBody>
      </p:sp>
    </p:spTree>
    <p:extLst>
      <p:ext uri="{BB962C8B-B14F-4D97-AF65-F5344CB8AC3E}">
        <p14:creationId xmlns:p14="http://schemas.microsoft.com/office/powerpoint/2010/main" val="7639493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zh-CN" altLang="en-US" dirty="0"/>
              <a:t>传输成功的概率</a:t>
            </a:r>
            <a:r>
              <a:rPr lang="en-US" altLang="zh-CN" dirty="0"/>
              <a:t>P</a:t>
            </a:r>
            <a:r>
              <a:rPr lang="en-US" altLang="zh-CN" baseline="-25000" dirty="0"/>
              <a:t>0</a:t>
            </a:r>
            <a:r>
              <a:rPr lang="zh-CN" altLang="en-US" dirty="0"/>
              <a:t>的计算</a:t>
            </a:r>
          </a:p>
        </p:txBody>
      </p:sp>
      <p:sp>
        <p:nvSpPr>
          <p:cNvPr id="31747" name="Rectangle 3"/>
          <p:cNvSpPr>
            <a:spLocks noGrp="1" noChangeArrowheads="1"/>
          </p:cNvSpPr>
          <p:nvPr>
            <p:ph type="body" idx="1"/>
          </p:nvPr>
        </p:nvSpPr>
        <p:spPr/>
        <p:txBody>
          <a:bodyPr>
            <a:normAutofit/>
          </a:bodyPr>
          <a:lstStyle/>
          <a:p>
            <a:pPr eaLnBrk="1" hangingPunct="1">
              <a:lnSpc>
                <a:spcPct val="150000"/>
              </a:lnSpc>
            </a:pPr>
            <a:r>
              <a:rPr lang="en-US" altLang="zh-CN" dirty="0">
                <a:solidFill>
                  <a:srgbClr val="C00000"/>
                </a:solidFill>
              </a:rPr>
              <a:t>P</a:t>
            </a:r>
            <a:r>
              <a:rPr lang="en-US" altLang="zh-CN" sz="1800" baseline="-25000" dirty="0">
                <a:solidFill>
                  <a:srgbClr val="C00000"/>
                </a:solidFill>
              </a:rPr>
              <a:t>0</a:t>
            </a:r>
            <a:r>
              <a:rPr lang="zh-CN" altLang="en-US" dirty="0">
                <a:solidFill>
                  <a:srgbClr val="C00000"/>
                </a:solidFill>
              </a:rPr>
              <a:t>的含义</a:t>
            </a:r>
            <a:r>
              <a:rPr lang="zh-CN" altLang="en-US" dirty="0"/>
              <a:t>是在连续两个</a:t>
            </a:r>
            <a:r>
              <a:rPr lang="en-US" altLang="zh-CN" dirty="0"/>
              <a:t>T</a:t>
            </a:r>
            <a:r>
              <a:rPr lang="zh-CN" altLang="en-US" dirty="0"/>
              <a:t>的时间内都没有其它帧生成的概率，即连续两个</a:t>
            </a:r>
            <a:r>
              <a:rPr lang="en-US" altLang="zh-CN" dirty="0"/>
              <a:t>T</a:t>
            </a:r>
            <a:r>
              <a:rPr lang="zh-CN" altLang="en-US" dirty="0"/>
              <a:t>的时间内都生成</a:t>
            </a:r>
            <a:r>
              <a:rPr lang="en-US" altLang="zh-CN" dirty="0"/>
              <a:t>0</a:t>
            </a:r>
            <a:r>
              <a:rPr lang="zh-CN" altLang="en-US" dirty="0"/>
              <a:t>帧的概率</a:t>
            </a:r>
            <a:r>
              <a:rPr lang="en-US" altLang="zh-CN" dirty="0"/>
              <a:t>(P[0])</a:t>
            </a:r>
            <a:r>
              <a:rPr lang="zh-CN" altLang="en-US" dirty="0"/>
              <a:t>之乘积</a:t>
            </a:r>
          </a:p>
          <a:p>
            <a:pPr eaLnBrk="1" hangingPunct="1">
              <a:lnSpc>
                <a:spcPct val="150000"/>
              </a:lnSpc>
            </a:pPr>
            <a:r>
              <a:rPr lang="zh-CN" altLang="en-US" dirty="0"/>
              <a:t>生成</a:t>
            </a:r>
            <a:r>
              <a:rPr lang="en-US" altLang="zh-CN" dirty="0"/>
              <a:t>0</a:t>
            </a:r>
            <a:r>
              <a:rPr lang="zh-CN" altLang="en-US" dirty="0"/>
              <a:t>帧的概率</a:t>
            </a:r>
            <a:r>
              <a:rPr lang="en-US" altLang="zh-CN" dirty="0"/>
              <a:t>(</a:t>
            </a:r>
            <a:r>
              <a:rPr lang="zh-CN" altLang="en-US" dirty="0"/>
              <a:t>即不生成帧的概率</a:t>
            </a:r>
            <a:r>
              <a:rPr lang="en-US" altLang="zh-CN" dirty="0"/>
              <a:t>)</a:t>
            </a:r>
            <a:r>
              <a:rPr lang="zh-CN" altLang="en-US" dirty="0"/>
              <a:t>，即是将</a:t>
            </a:r>
            <a:r>
              <a:rPr lang="en-US" altLang="zh-CN" dirty="0"/>
              <a:t>k=0</a:t>
            </a:r>
            <a:r>
              <a:rPr lang="zh-CN" altLang="en-US" dirty="0"/>
              <a:t>代入上式，得：</a:t>
            </a:r>
            <a:endParaRPr lang="en-US" altLang="zh-CN" dirty="0"/>
          </a:p>
          <a:p>
            <a:pPr marL="0" indent="0">
              <a:lnSpc>
                <a:spcPct val="150000"/>
              </a:lnSpc>
              <a:buNone/>
            </a:pPr>
            <a:r>
              <a:rPr lang="en-US" altLang="zh-CN" dirty="0"/>
              <a:t>      P[0] = e</a:t>
            </a:r>
            <a:r>
              <a:rPr lang="en-US" altLang="zh-CN" baseline="30000" dirty="0"/>
              <a:t>-G</a:t>
            </a:r>
          </a:p>
          <a:p>
            <a:pPr lvl="1" eaLnBrk="1" hangingPunct="1">
              <a:lnSpc>
                <a:spcPct val="150000"/>
              </a:lnSpc>
            </a:pPr>
            <a:r>
              <a:rPr lang="zh-CN" altLang="en-US" dirty="0">
                <a:solidFill>
                  <a:srgbClr val="C00000"/>
                </a:solidFill>
              </a:rPr>
              <a:t>注意</a:t>
            </a:r>
            <a:r>
              <a:rPr lang="zh-CN" altLang="en-US" dirty="0"/>
              <a:t>：</a:t>
            </a:r>
            <a:r>
              <a:rPr lang="en-US" altLang="zh-CN" dirty="0"/>
              <a:t>P</a:t>
            </a:r>
            <a:r>
              <a:rPr lang="en-US" altLang="zh-CN" baseline="-25000" dirty="0"/>
              <a:t>0</a:t>
            </a:r>
            <a:r>
              <a:rPr lang="zh-CN" altLang="en-US" dirty="0"/>
              <a:t>与</a:t>
            </a:r>
            <a:r>
              <a:rPr lang="en-US" altLang="zh-CN" dirty="0"/>
              <a:t>P[0]</a:t>
            </a:r>
            <a:r>
              <a:rPr lang="zh-CN" altLang="en-US" dirty="0"/>
              <a:t>是两个完全不同的概念。</a:t>
            </a:r>
          </a:p>
          <a:p>
            <a:pPr eaLnBrk="1" hangingPunct="1">
              <a:lnSpc>
                <a:spcPct val="150000"/>
              </a:lnSpc>
            </a:pPr>
            <a:r>
              <a:rPr lang="zh-CN" altLang="en-US" dirty="0"/>
              <a:t>所以：</a:t>
            </a:r>
            <a:r>
              <a:rPr lang="en-US" altLang="zh-CN" dirty="0"/>
              <a:t>P</a:t>
            </a:r>
            <a:r>
              <a:rPr lang="en-US" altLang="zh-CN" sz="1800" baseline="-25000" dirty="0"/>
              <a:t>0</a:t>
            </a:r>
            <a:r>
              <a:rPr lang="en-US" altLang="zh-CN" dirty="0"/>
              <a:t>= P[0]P[0] = (e</a:t>
            </a:r>
            <a:r>
              <a:rPr lang="en-US" altLang="zh-CN" baseline="30000" dirty="0"/>
              <a:t>-G</a:t>
            </a:r>
            <a:r>
              <a:rPr lang="en-US" altLang="zh-CN" dirty="0"/>
              <a:t>)</a:t>
            </a:r>
            <a:r>
              <a:rPr lang="en-US" altLang="zh-CN" baseline="30000" dirty="0"/>
              <a:t>2</a:t>
            </a:r>
            <a:r>
              <a:rPr lang="en-US" altLang="zh-CN" dirty="0"/>
              <a:t>= e</a:t>
            </a:r>
            <a:r>
              <a:rPr lang="en-US" altLang="zh-CN" baseline="30000" dirty="0"/>
              <a:t>-2G</a:t>
            </a:r>
          </a:p>
        </p:txBody>
      </p:sp>
      <p:sp>
        <p:nvSpPr>
          <p:cNvPr id="6" name="灯片编号占位符 3"/>
          <p:cNvSpPr>
            <a:spLocks noGrp="1"/>
          </p:cNvSpPr>
          <p:nvPr>
            <p:ph type="sldNum" sz="quarter" idx="12"/>
          </p:nvPr>
        </p:nvSpPr>
        <p:spPr>
          <a:xfrm>
            <a:off x="6515108" y="4866978"/>
            <a:ext cx="2489753" cy="273844"/>
          </a:xfrm>
        </p:spPr>
        <p:txBody>
          <a:bodyPr/>
          <a:lstStyle/>
          <a:p>
            <a:fld id="{589919EB-606F-4A2F-A372-602551A15F97}" type="slidenum">
              <a:rPr kumimoji="1" lang="zh-CN" altLang="en-US" smtClean="0">
                <a:solidFill>
                  <a:prstClr val="white">
                    <a:lumMod val="65000"/>
                  </a:prstClr>
                </a:solidFill>
              </a:rPr>
              <a:pPr/>
              <a:t>48</a:t>
            </a:fld>
            <a:endParaRPr kumimoji="1" lang="zh-CN" altLang="en-US" dirty="0">
              <a:solidFill>
                <a:prstClr val="white">
                  <a:lumMod val="65000"/>
                </a:prstClr>
              </a:solidFill>
            </a:endParaRPr>
          </a:p>
        </p:txBody>
      </p:sp>
    </p:spTree>
    <p:extLst>
      <p:ext uri="{BB962C8B-B14F-4D97-AF65-F5344CB8AC3E}">
        <p14:creationId xmlns:p14="http://schemas.microsoft.com/office/powerpoint/2010/main" val="15430388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CN" altLang="en-US" dirty="0"/>
              <a:t>纯</a:t>
            </a:r>
            <a:r>
              <a:rPr lang="en-US" altLang="zh-CN" dirty="0"/>
              <a:t>ALOHA</a:t>
            </a:r>
            <a:r>
              <a:rPr lang="zh-CN" altLang="en-US" dirty="0"/>
              <a:t>协议的性能</a:t>
            </a:r>
          </a:p>
        </p:txBody>
      </p:sp>
      <p:sp>
        <p:nvSpPr>
          <p:cNvPr id="32771" name="Rectangle 3"/>
          <p:cNvSpPr>
            <a:spLocks noGrp="1" noChangeArrowheads="1"/>
          </p:cNvSpPr>
          <p:nvPr>
            <p:ph type="body" idx="1"/>
          </p:nvPr>
        </p:nvSpPr>
        <p:spPr/>
        <p:txBody>
          <a:bodyPr/>
          <a:lstStyle/>
          <a:p>
            <a:pPr eaLnBrk="1" hangingPunct="1">
              <a:lnSpc>
                <a:spcPct val="150000"/>
              </a:lnSpc>
            </a:pPr>
            <a:r>
              <a:rPr lang="zh-CN" altLang="en-US" sz="2000" dirty="0"/>
              <a:t>将</a:t>
            </a:r>
            <a:r>
              <a:rPr lang="en-US" altLang="zh-CN" sz="2000" dirty="0"/>
              <a:t>P</a:t>
            </a:r>
            <a:r>
              <a:rPr lang="en-US" altLang="zh-CN" sz="2000" baseline="-25000" dirty="0"/>
              <a:t>0</a:t>
            </a:r>
            <a:r>
              <a:rPr lang="en-US" altLang="zh-CN" sz="2000" dirty="0"/>
              <a:t>= e</a:t>
            </a:r>
            <a:r>
              <a:rPr lang="en-US" altLang="zh-CN" sz="2000" baseline="30000" dirty="0"/>
              <a:t>-2G</a:t>
            </a:r>
            <a:r>
              <a:rPr lang="zh-CN" altLang="en-US" sz="2000" dirty="0"/>
              <a:t>代入</a:t>
            </a:r>
            <a:r>
              <a:rPr lang="en-US" altLang="zh-CN" sz="2000" dirty="0"/>
              <a:t>S = GP</a:t>
            </a:r>
            <a:r>
              <a:rPr lang="en-US" altLang="zh-CN" sz="2000" baseline="-25000" dirty="0"/>
              <a:t>0</a:t>
            </a:r>
            <a:r>
              <a:rPr lang="zh-CN" altLang="en-US" sz="2000" dirty="0"/>
              <a:t>得：</a:t>
            </a:r>
          </a:p>
          <a:p>
            <a:pPr eaLnBrk="1" hangingPunct="1">
              <a:lnSpc>
                <a:spcPct val="150000"/>
              </a:lnSpc>
              <a:buFont typeface="Wingdings" panose="05000000000000000000" pitchFamily="2" charset="2"/>
              <a:buNone/>
            </a:pPr>
            <a:r>
              <a:rPr lang="zh-CN" altLang="en-US" sz="2000" dirty="0"/>
              <a:t>    </a:t>
            </a:r>
            <a:r>
              <a:rPr lang="en-US" altLang="zh-CN" sz="2000" dirty="0"/>
              <a:t>S = Ge</a:t>
            </a:r>
            <a:r>
              <a:rPr lang="en-US" altLang="zh-CN" sz="2000" baseline="30000" dirty="0"/>
              <a:t>-2G</a:t>
            </a:r>
          </a:p>
          <a:p>
            <a:pPr eaLnBrk="1" hangingPunct="1">
              <a:lnSpc>
                <a:spcPct val="150000"/>
              </a:lnSpc>
            </a:pPr>
            <a:r>
              <a:rPr lang="zh-CN" altLang="en-US" sz="2000" dirty="0"/>
              <a:t>求吞吐率</a:t>
            </a:r>
            <a:r>
              <a:rPr lang="en-US" altLang="zh-CN" sz="2000" dirty="0"/>
              <a:t>S</a:t>
            </a:r>
            <a:r>
              <a:rPr lang="zh-CN" altLang="en-US" sz="2000" dirty="0"/>
              <a:t>的极大值：</a:t>
            </a:r>
          </a:p>
          <a:p>
            <a:pPr eaLnBrk="1" hangingPunct="1">
              <a:lnSpc>
                <a:spcPct val="150000"/>
              </a:lnSpc>
              <a:buFont typeface="Wingdings" panose="05000000000000000000" pitchFamily="2" charset="2"/>
              <a:buNone/>
            </a:pPr>
            <a:r>
              <a:rPr lang="zh-CN" altLang="en-US" sz="2000" dirty="0"/>
              <a:t>    </a:t>
            </a:r>
            <a:r>
              <a:rPr lang="en-US" altLang="zh-CN" sz="2000" dirty="0"/>
              <a:t>S′= e</a:t>
            </a:r>
            <a:r>
              <a:rPr lang="en-US" altLang="zh-CN" sz="2000" baseline="30000" dirty="0"/>
              <a:t>-2G</a:t>
            </a:r>
            <a:r>
              <a:rPr lang="en-US" altLang="zh-CN" sz="2000" dirty="0">
                <a:latin typeface="Arial" panose="020B0604020202020204" pitchFamily="34" charset="0"/>
              </a:rPr>
              <a:t>–</a:t>
            </a:r>
            <a:r>
              <a:rPr lang="en-US" altLang="zh-CN" sz="2000" dirty="0"/>
              <a:t>2Ge</a:t>
            </a:r>
            <a:r>
              <a:rPr lang="en-US" altLang="zh-CN" sz="2000" baseline="30000" dirty="0"/>
              <a:t>-2G</a:t>
            </a:r>
            <a:r>
              <a:rPr lang="en-US" altLang="zh-CN" sz="2000" dirty="0"/>
              <a:t>= 0</a:t>
            </a:r>
          </a:p>
          <a:p>
            <a:pPr eaLnBrk="1" hangingPunct="1">
              <a:lnSpc>
                <a:spcPct val="150000"/>
              </a:lnSpc>
            </a:pPr>
            <a:r>
              <a:rPr lang="zh-CN" altLang="en-US" sz="2000" dirty="0"/>
              <a:t>当</a:t>
            </a:r>
            <a:r>
              <a:rPr lang="en-US" altLang="zh-CN" sz="2000" dirty="0"/>
              <a:t>G = 0.5 </a:t>
            </a:r>
            <a:r>
              <a:rPr lang="zh-CN" altLang="en-US" sz="2000" dirty="0"/>
              <a:t>时，</a:t>
            </a:r>
            <a:r>
              <a:rPr lang="en-US" altLang="zh-CN" sz="2000" dirty="0"/>
              <a:t>S ≌</a:t>
            </a:r>
            <a:r>
              <a:rPr lang="en-US" altLang="zh-CN" sz="2000" dirty="0">
                <a:solidFill>
                  <a:srgbClr val="C00000"/>
                </a:solidFill>
              </a:rPr>
              <a:t>0.184</a:t>
            </a:r>
          </a:p>
          <a:p>
            <a:pPr eaLnBrk="1" hangingPunct="1">
              <a:lnSpc>
                <a:spcPct val="150000"/>
              </a:lnSpc>
            </a:pPr>
            <a:r>
              <a:rPr lang="zh-CN" altLang="en-US" sz="2000" dirty="0"/>
              <a:t>即纯</a:t>
            </a:r>
            <a:r>
              <a:rPr lang="en-US" altLang="zh-CN" sz="2000" dirty="0"/>
              <a:t>ALOHA</a:t>
            </a:r>
            <a:r>
              <a:rPr lang="zh-CN" altLang="en-US" sz="2000" dirty="0"/>
              <a:t>信道的利用率最高为</a:t>
            </a:r>
            <a:r>
              <a:rPr lang="en-US" altLang="zh-CN" sz="2000" dirty="0"/>
              <a:t>18.4%</a:t>
            </a:r>
          </a:p>
        </p:txBody>
      </p:sp>
      <p:sp>
        <p:nvSpPr>
          <p:cNvPr id="2" name="圆角矩形 1"/>
          <p:cNvSpPr/>
          <p:nvPr/>
        </p:nvSpPr>
        <p:spPr>
          <a:xfrm>
            <a:off x="5703570" y="1685926"/>
            <a:ext cx="2110594" cy="12744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defTabSz="685783" eaLnBrk="1" fontAlgn="auto" hangingPunct="1">
              <a:lnSpc>
                <a:spcPct val="150000"/>
              </a:lnSpc>
              <a:spcBef>
                <a:spcPts val="0"/>
              </a:spcBef>
              <a:spcAft>
                <a:spcPts val="0"/>
              </a:spcAft>
            </a:pPr>
            <a:r>
              <a:rPr lang="en-US" altLang="zh-CN" sz="1700" b="1" dirty="0">
                <a:solidFill>
                  <a:prstClr val="black"/>
                </a:solidFill>
              </a:rPr>
              <a:t>S</a:t>
            </a:r>
            <a:r>
              <a:rPr lang="zh-CN" altLang="en-US" sz="1700" b="1" dirty="0">
                <a:solidFill>
                  <a:prstClr val="black"/>
                </a:solidFill>
              </a:rPr>
              <a:t>：吞吐量</a:t>
            </a:r>
            <a:endParaRPr lang="en-US" altLang="zh-CN" sz="1700" b="1" dirty="0">
              <a:solidFill>
                <a:prstClr val="black"/>
              </a:solidFill>
            </a:endParaRPr>
          </a:p>
          <a:p>
            <a:pPr defTabSz="685783" eaLnBrk="1" fontAlgn="auto" hangingPunct="1">
              <a:lnSpc>
                <a:spcPct val="150000"/>
              </a:lnSpc>
              <a:spcBef>
                <a:spcPts val="0"/>
              </a:spcBef>
              <a:spcAft>
                <a:spcPts val="0"/>
              </a:spcAft>
            </a:pPr>
            <a:r>
              <a:rPr lang="en-US" altLang="zh-CN" sz="1700" b="1" dirty="0">
                <a:solidFill>
                  <a:prstClr val="black"/>
                </a:solidFill>
              </a:rPr>
              <a:t>G</a:t>
            </a:r>
            <a:r>
              <a:rPr lang="zh-CN" altLang="en-US" sz="1700" b="1" dirty="0">
                <a:solidFill>
                  <a:prstClr val="black"/>
                </a:solidFill>
              </a:rPr>
              <a:t>：网络负载</a:t>
            </a:r>
            <a:endParaRPr lang="en-US" altLang="zh-CN" sz="1700" b="1" dirty="0">
              <a:solidFill>
                <a:prstClr val="black"/>
              </a:solidFill>
            </a:endParaRPr>
          </a:p>
          <a:p>
            <a:pPr defTabSz="685783" eaLnBrk="1" fontAlgn="auto" hangingPunct="1">
              <a:lnSpc>
                <a:spcPct val="150000"/>
              </a:lnSpc>
              <a:spcBef>
                <a:spcPts val="0"/>
              </a:spcBef>
              <a:spcAft>
                <a:spcPts val="0"/>
              </a:spcAft>
            </a:pPr>
            <a:r>
              <a:rPr lang="en-US" altLang="zh-CN" sz="1700" b="1" dirty="0">
                <a:solidFill>
                  <a:prstClr val="black"/>
                </a:solidFill>
              </a:rPr>
              <a:t>P</a:t>
            </a:r>
            <a:r>
              <a:rPr lang="en-US" altLang="zh-CN" sz="1700" b="1" baseline="-25000" dirty="0">
                <a:solidFill>
                  <a:prstClr val="black"/>
                </a:solidFill>
              </a:rPr>
              <a:t>0</a:t>
            </a:r>
            <a:r>
              <a:rPr lang="zh-CN" altLang="en-US" sz="1700" b="1" dirty="0">
                <a:solidFill>
                  <a:prstClr val="black"/>
                </a:solidFill>
              </a:rPr>
              <a:t>：成功传输概率</a:t>
            </a:r>
          </a:p>
        </p:txBody>
      </p:sp>
      <p:sp>
        <p:nvSpPr>
          <p:cNvPr id="6" name="灯片编号占位符 3"/>
          <p:cNvSpPr>
            <a:spLocks noGrp="1"/>
          </p:cNvSpPr>
          <p:nvPr>
            <p:ph type="sldNum" sz="quarter" idx="12"/>
          </p:nvPr>
        </p:nvSpPr>
        <p:spPr>
          <a:xfrm>
            <a:off x="6515108" y="4866978"/>
            <a:ext cx="2489753" cy="273844"/>
          </a:xfrm>
        </p:spPr>
        <p:txBody>
          <a:bodyPr/>
          <a:lstStyle/>
          <a:p>
            <a:fld id="{3F25CFF2-0C33-4A58-882C-1BED1D470C43}" type="slidenum">
              <a:rPr kumimoji="1" lang="zh-CN" altLang="en-US" smtClean="0">
                <a:solidFill>
                  <a:prstClr val="white">
                    <a:lumMod val="65000"/>
                  </a:prstClr>
                </a:solidFill>
              </a:rPr>
              <a:pPr/>
              <a:t>49</a:t>
            </a:fld>
            <a:endParaRPr kumimoji="1" lang="zh-CN" altLang="en-US" dirty="0">
              <a:solidFill>
                <a:prstClr val="white">
                  <a:lumMod val="65000"/>
                </a:prstClr>
              </a:solidFill>
            </a:endParaRPr>
          </a:p>
        </p:txBody>
      </p:sp>
    </p:spTree>
    <p:extLst>
      <p:ext uri="{BB962C8B-B14F-4D97-AF65-F5344CB8AC3E}">
        <p14:creationId xmlns:p14="http://schemas.microsoft.com/office/powerpoint/2010/main" val="2950867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多路访问协议及分类</a:t>
            </a:r>
          </a:p>
        </p:txBody>
      </p:sp>
      <p:sp>
        <p:nvSpPr>
          <p:cNvPr id="3" name="内容占位符 2"/>
          <p:cNvSpPr>
            <a:spLocks noGrp="1"/>
          </p:cNvSpPr>
          <p:nvPr>
            <p:ph idx="1"/>
          </p:nvPr>
        </p:nvSpPr>
        <p:spPr/>
        <p:txBody>
          <a:bodyPr>
            <a:normAutofit/>
          </a:bodyPr>
          <a:lstStyle/>
          <a:p>
            <a:pPr>
              <a:lnSpc>
                <a:spcPct val="150000"/>
              </a:lnSpc>
            </a:pPr>
            <a:r>
              <a:rPr lang="zh-CN" altLang="en-US" sz="1800" dirty="0"/>
              <a:t>随机访问协议</a:t>
            </a:r>
            <a:endParaRPr lang="en-US" altLang="zh-CN" sz="1800" dirty="0"/>
          </a:p>
          <a:p>
            <a:pPr lvl="1">
              <a:lnSpc>
                <a:spcPct val="150000"/>
              </a:lnSpc>
            </a:pPr>
            <a:r>
              <a:rPr lang="zh-CN" altLang="en-US" sz="1500" dirty="0"/>
              <a:t>特点：冲突不可避免</a:t>
            </a:r>
            <a:endParaRPr lang="en-US" altLang="zh-CN" sz="1500" dirty="0"/>
          </a:p>
          <a:p>
            <a:pPr>
              <a:lnSpc>
                <a:spcPct val="150000"/>
              </a:lnSpc>
            </a:pPr>
            <a:r>
              <a:rPr lang="zh-CN" altLang="en-US" sz="1800" dirty="0"/>
              <a:t>受控访问协议</a:t>
            </a:r>
            <a:endParaRPr lang="en-US" altLang="zh-CN" sz="1800" dirty="0"/>
          </a:p>
          <a:p>
            <a:pPr lvl="1">
              <a:lnSpc>
                <a:spcPct val="150000"/>
              </a:lnSpc>
            </a:pPr>
            <a:r>
              <a:rPr lang="zh-CN" altLang="en-US" sz="1500" dirty="0"/>
              <a:t>特点：克服了冲突</a:t>
            </a:r>
            <a:endParaRPr lang="en-US" altLang="zh-CN" sz="1500" dirty="0"/>
          </a:p>
          <a:p>
            <a:pPr>
              <a:lnSpc>
                <a:spcPct val="150000"/>
              </a:lnSpc>
            </a:pPr>
            <a:r>
              <a:rPr lang="zh-CN" altLang="en-US" sz="1800" dirty="0"/>
              <a:t>有限竞争协议</a:t>
            </a:r>
            <a:endParaRPr lang="en-US" altLang="zh-CN" sz="1800" dirty="0"/>
          </a:p>
          <a:p>
            <a:pPr lvl="1">
              <a:lnSpc>
                <a:spcPct val="150000"/>
              </a:lnSpc>
            </a:pPr>
            <a:r>
              <a:rPr lang="zh-CN" altLang="en-US" sz="1500" dirty="0"/>
              <a:t>利用上述二者的优势</a:t>
            </a:r>
          </a:p>
        </p:txBody>
      </p:sp>
      <p:sp>
        <p:nvSpPr>
          <p:cNvPr id="4" name="灯片编号占位符 3"/>
          <p:cNvSpPr>
            <a:spLocks noGrp="1"/>
          </p:cNvSpPr>
          <p:nvPr>
            <p:ph type="sldNum" sz="quarter" idx="12"/>
          </p:nvPr>
        </p:nvSpPr>
        <p:spPr/>
        <p:txBody>
          <a:bodyPr/>
          <a:lstStyle/>
          <a:p>
            <a:fld id="{8D4D1E41-7A09-AB4A-A4E1-09765ADA2698}" type="slidenum">
              <a:rPr kumimoji="1" lang="zh-CN" altLang="en-US" smtClean="0">
                <a:solidFill>
                  <a:prstClr val="white">
                    <a:lumMod val="65000"/>
                  </a:prstClr>
                </a:solidFill>
              </a:rPr>
              <a:pPr/>
              <a:t>5</a:t>
            </a:fld>
            <a:endParaRPr kumimoji="1" lang="zh-CN" altLang="en-US" dirty="0">
              <a:solidFill>
                <a:prstClr val="white">
                  <a:lumMod val="65000"/>
                </a:prstClr>
              </a:solidFill>
            </a:endParaRPr>
          </a:p>
        </p:txBody>
      </p:sp>
      <p:pic>
        <p:nvPicPr>
          <p:cNvPr id="7" name="图片 6"/>
          <p:cNvPicPr>
            <a:picLocks noChangeAspect="1"/>
          </p:cNvPicPr>
          <p:nvPr/>
        </p:nvPicPr>
        <p:blipFill>
          <a:blip r:embed="rId3"/>
          <a:stretch>
            <a:fillRect/>
          </a:stretch>
        </p:blipFill>
        <p:spPr>
          <a:xfrm>
            <a:off x="3687592" y="1127332"/>
            <a:ext cx="4857098" cy="3362606"/>
          </a:xfrm>
          <a:prstGeom prst="rect">
            <a:avLst/>
          </a:prstGeom>
        </p:spPr>
      </p:pic>
      <p:sp>
        <p:nvSpPr>
          <p:cNvPr id="5" name="右箭头 4">
            <a:hlinkClick r:id="rId4" action="ppaction://hlinksldjump"/>
          </p:cNvPr>
          <p:cNvSpPr/>
          <p:nvPr/>
        </p:nvSpPr>
        <p:spPr>
          <a:xfrm>
            <a:off x="7596336" y="4299942"/>
            <a:ext cx="360040"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073427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dirty="0"/>
              <a:t>分隙</a:t>
            </a:r>
            <a:r>
              <a:rPr lang="en-US" altLang="zh-CN" dirty="0"/>
              <a:t>ALOHA (</a:t>
            </a:r>
            <a:r>
              <a:rPr lang="en-US" altLang="zh-CN" sz="2000" dirty="0"/>
              <a:t>Slotted ALOHA</a:t>
            </a:r>
            <a:r>
              <a:rPr lang="en-US" altLang="zh-CN" dirty="0"/>
              <a:t>)</a:t>
            </a:r>
            <a:r>
              <a:rPr lang="zh-CN" altLang="en-US" dirty="0"/>
              <a:t>工作原理</a:t>
            </a:r>
            <a:endParaRPr lang="en-US" altLang="zh-CN" sz="1700" dirty="0"/>
          </a:p>
        </p:txBody>
      </p:sp>
      <p:sp>
        <p:nvSpPr>
          <p:cNvPr id="34819" name="Rectangle 3"/>
          <p:cNvSpPr>
            <a:spLocks noGrp="1" noChangeArrowheads="1"/>
          </p:cNvSpPr>
          <p:nvPr>
            <p:ph type="body" idx="1"/>
          </p:nvPr>
        </p:nvSpPr>
        <p:spPr/>
        <p:txBody>
          <a:bodyPr>
            <a:normAutofit/>
          </a:bodyPr>
          <a:lstStyle/>
          <a:p>
            <a:pPr eaLnBrk="1" hangingPunct="1">
              <a:lnSpc>
                <a:spcPct val="150000"/>
              </a:lnSpc>
            </a:pPr>
            <a:r>
              <a:rPr lang="zh-CN" altLang="en-US" dirty="0"/>
              <a:t>分隙</a:t>
            </a:r>
            <a:r>
              <a:rPr lang="en-US" altLang="zh-CN" dirty="0"/>
              <a:t>ALOHA</a:t>
            </a:r>
            <a:r>
              <a:rPr lang="zh-CN" altLang="en-US" dirty="0"/>
              <a:t>是把时间</a:t>
            </a:r>
            <a:r>
              <a:rPr lang="zh-CN" altLang="en-US" dirty="0">
                <a:solidFill>
                  <a:srgbClr val="C00000"/>
                </a:solidFill>
              </a:rPr>
              <a:t>分成时隙（时槽）</a:t>
            </a:r>
          </a:p>
          <a:p>
            <a:pPr eaLnBrk="1" hangingPunct="1">
              <a:lnSpc>
                <a:spcPct val="150000"/>
              </a:lnSpc>
            </a:pPr>
            <a:r>
              <a:rPr lang="zh-CN" altLang="en-US" dirty="0">
                <a:solidFill>
                  <a:srgbClr val="C00000"/>
                </a:solidFill>
              </a:rPr>
              <a:t>时隙的长度</a:t>
            </a:r>
            <a:r>
              <a:rPr lang="zh-CN" altLang="en-US" dirty="0"/>
              <a:t>对应一帧的传输时间。</a:t>
            </a:r>
          </a:p>
          <a:p>
            <a:pPr eaLnBrk="1" hangingPunct="1">
              <a:lnSpc>
                <a:spcPct val="150000"/>
              </a:lnSpc>
            </a:pPr>
            <a:r>
              <a:rPr lang="zh-CN" altLang="en-US" dirty="0"/>
              <a:t>帧的</a:t>
            </a:r>
            <a:r>
              <a:rPr lang="zh-CN" altLang="en-US" dirty="0">
                <a:solidFill>
                  <a:srgbClr val="C00000"/>
                </a:solidFill>
              </a:rPr>
              <a:t>发送</a:t>
            </a:r>
            <a:r>
              <a:rPr lang="zh-CN" altLang="en-US" dirty="0"/>
              <a:t>必须在</a:t>
            </a:r>
            <a:r>
              <a:rPr lang="zh-CN" altLang="en-US" dirty="0">
                <a:solidFill>
                  <a:srgbClr val="C00000"/>
                </a:solidFill>
              </a:rPr>
              <a:t>时隙的起点</a:t>
            </a:r>
            <a:r>
              <a:rPr lang="zh-CN" altLang="en-US" dirty="0"/>
              <a:t>。</a:t>
            </a:r>
          </a:p>
          <a:p>
            <a:pPr eaLnBrk="1" hangingPunct="1">
              <a:lnSpc>
                <a:spcPct val="150000"/>
              </a:lnSpc>
            </a:pPr>
            <a:r>
              <a:rPr lang="zh-CN" altLang="en-US" dirty="0">
                <a:solidFill>
                  <a:srgbClr val="C00000"/>
                </a:solidFill>
              </a:rPr>
              <a:t>冲突</a:t>
            </a:r>
            <a:r>
              <a:rPr lang="zh-CN" altLang="en-US" dirty="0"/>
              <a:t>只发生在</a:t>
            </a:r>
            <a:r>
              <a:rPr lang="zh-CN" altLang="en-US" dirty="0">
                <a:solidFill>
                  <a:srgbClr val="C00000"/>
                </a:solidFill>
              </a:rPr>
              <a:t>时隙的起点</a:t>
            </a:r>
            <a:endParaRPr lang="zh-CN" altLang="en-US"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807789" y="1567082"/>
            <a:ext cx="3322058" cy="2267111"/>
          </a:xfrm>
          <a:prstGeom prst="rect">
            <a:avLst/>
          </a:prstGeom>
          <a:noFill/>
        </p:spPr>
      </p:pic>
      <p:sp>
        <p:nvSpPr>
          <p:cNvPr id="6" name="波形 5"/>
          <p:cNvSpPr/>
          <p:nvPr/>
        </p:nvSpPr>
        <p:spPr>
          <a:xfrm>
            <a:off x="6499862" y="3834192"/>
            <a:ext cx="2029691" cy="858982"/>
          </a:xfrm>
          <a:prstGeom prst="wav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eaLnBrk="1" fontAlgn="auto" hangingPunct="1">
              <a:spcBef>
                <a:spcPts val="0"/>
              </a:spcBef>
              <a:spcAft>
                <a:spcPts val="0"/>
              </a:spcAft>
            </a:pPr>
            <a:r>
              <a:rPr lang="zh-CN" altLang="en-US" sz="2100" b="1" dirty="0">
                <a:solidFill>
                  <a:srgbClr val="C00000"/>
                </a:solidFill>
              </a:rPr>
              <a:t>冲突危险期：</a:t>
            </a:r>
            <a:r>
              <a:rPr lang="en-US" altLang="zh-CN" sz="2100" b="1" dirty="0">
                <a:solidFill>
                  <a:srgbClr val="C00000"/>
                </a:solidFill>
              </a:rPr>
              <a:t>D</a:t>
            </a:r>
            <a:endParaRPr lang="zh-CN" altLang="en-US" sz="2100" b="1" dirty="0">
              <a:solidFill>
                <a:srgbClr val="C00000"/>
              </a:solidFill>
            </a:endParaRPr>
          </a:p>
        </p:txBody>
      </p:sp>
      <p:sp>
        <p:nvSpPr>
          <p:cNvPr id="8" name="灯片编号占位符 3"/>
          <p:cNvSpPr>
            <a:spLocks noGrp="1"/>
          </p:cNvSpPr>
          <p:nvPr>
            <p:ph type="sldNum" sz="quarter" idx="12"/>
          </p:nvPr>
        </p:nvSpPr>
        <p:spPr>
          <a:xfrm>
            <a:off x="6515108" y="4866978"/>
            <a:ext cx="2489753" cy="273844"/>
          </a:xfrm>
        </p:spPr>
        <p:txBody>
          <a:bodyPr/>
          <a:lstStyle/>
          <a:p>
            <a:fld id="{9153E371-9740-4D2A-A0CD-9129FD889424}" type="slidenum">
              <a:rPr kumimoji="1" lang="zh-CN" altLang="en-US" smtClean="0">
                <a:solidFill>
                  <a:prstClr val="white">
                    <a:lumMod val="65000"/>
                  </a:prstClr>
                </a:solidFill>
              </a:rPr>
              <a:pPr/>
              <a:t>50</a:t>
            </a:fld>
            <a:endParaRPr kumimoji="1" lang="zh-CN" altLang="en-US" dirty="0">
              <a:solidFill>
                <a:prstClr val="white">
                  <a:lumMod val="65000"/>
                </a:prstClr>
              </a:solidFill>
            </a:endParaRPr>
          </a:p>
        </p:txBody>
      </p:sp>
    </p:spTree>
    <p:extLst>
      <p:ext uri="{BB962C8B-B14F-4D97-AF65-F5344CB8AC3E}">
        <p14:creationId xmlns:p14="http://schemas.microsoft.com/office/powerpoint/2010/main" val="40900463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zh-CN" altLang="en-US" dirty="0"/>
              <a:t>分隙</a:t>
            </a:r>
            <a:r>
              <a:rPr lang="en-US" altLang="zh-CN" dirty="0"/>
              <a:t>ALOHA</a:t>
            </a:r>
            <a:r>
              <a:rPr lang="zh-CN" altLang="en-US" dirty="0"/>
              <a:t>的性能分析</a:t>
            </a:r>
          </a:p>
        </p:txBody>
      </p:sp>
      <p:sp>
        <p:nvSpPr>
          <p:cNvPr id="36867" name="Rectangle 3"/>
          <p:cNvSpPr>
            <a:spLocks noGrp="1" noChangeArrowheads="1"/>
          </p:cNvSpPr>
          <p:nvPr>
            <p:ph type="body" idx="1"/>
          </p:nvPr>
        </p:nvSpPr>
        <p:spPr/>
        <p:txBody>
          <a:bodyPr/>
          <a:lstStyle/>
          <a:p>
            <a:pPr eaLnBrk="1" hangingPunct="1">
              <a:lnSpc>
                <a:spcPct val="150000"/>
              </a:lnSpc>
            </a:pPr>
            <a:r>
              <a:rPr lang="en-US" altLang="zh-CN" dirty="0"/>
              <a:t>P[0] = e</a:t>
            </a:r>
            <a:r>
              <a:rPr lang="en-US" altLang="zh-CN" baseline="30000" dirty="0"/>
              <a:t>-G</a:t>
            </a:r>
          </a:p>
          <a:p>
            <a:pPr lvl="1" eaLnBrk="1" hangingPunct="1">
              <a:lnSpc>
                <a:spcPct val="150000"/>
              </a:lnSpc>
            </a:pPr>
            <a:r>
              <a:rPr lang="en-US" altLang="zh-CN" dirty="0"/>
              <a:t>P</a:t>
            </a:r>
            <a:r>
              <a:rPr lang="en-US" altLang="zh-CN" baseline="-25000" dirty="0"/>
              <a:t>0</a:t>
            </a:r>
            <a:r>
              <a:rPr lang="en-US" altLang="zh-CN" dirty="0"/>
              <a:t> = P[0] = e</a:t>
            </a:r>
            <a:r>
              <a:rPr lang="en-US" altLang="zh-CN" baseline="30000" dirty="0"/>
              <a:t>-G</a:t>
            </a:r>
            <a:r>
              <a:rPr lang="zh-CN" altLang="en-US" dirty="0"/>
              <a:t>（</a:t>
            </a:r>
            <a:r>
              <a:rPr lang="zh-CN" altLang="en-US" b="1" dirty="0">
                <a:solidFill>
                  <a:srgbClr val="FF0000"/>
                </a:solidFill>
              </a:rPr>
              <a:t>为什么？</a:t>
            </a:r>
            <a:r>
              <a:rPr lang="zh-CN" altLang="en-US" dirty="0"/>
              <a:t>）</a:t>
            </a:r>
          </a:p>
          <a:p>
            <a:pPr lvl="1" eaLnBrk="1" hangingPunct="1">
              <a:lnSpc>
                <a:spcPct val="150000"/>
              </a:lnSpc>
            </a:pPr>
            <a:r>
              <a:rPr lang="en-US" altLang="zh-CN" dirty="0"/>
              <a:t>S = Ge</a:t>
            </a:r>
            <a:r>
              <a:rPr lang="en-US" altLang="zh-CN" baseline="30000" dirty="0"/>
              <a:t>-G</a:t>
            </a:r>
          </a:p>
          <a:p>
            <a:pPr eaLnBrk="1" hangingPunct="1">
              <a:lnSpc>
                <a:spcPct val="150000"/>
              </a:lnSpc>
            </a:pPr>
            <a:r>
              <a:rPr lang="zh-CN" altLang="en-US" dirty="0"/>
              <a:t>在</a:t>
            </a:r>
            <a:r>
              <a:rPr lang="en-US" altLang="zh-CN" dirty="0"/>
              <a:t>G = 1 </a:t>
            </a:r>
            <a:r>
              <a:rPr lang="zh-CN" altLang="en-US" dirty="0"/>
              <a:t>时得到最大吞吐率：</a:t>
            </a:r>
          </a:p>
          <a:p>
            <a:pPr eaLnBrk="1" hangingPunct="1">
              <a:lnSpc>
                <a:spcPct val="150000"/>
              </a:lnSpc>
            </a:pPr>
            <a:r>
              <a:rPr lang="en-US" altLang="zh-CN" dirty="0" err="1"/>
              <a:t>S</a:t>
            </a:r>
            <a:r>
              <a:rPr lang="en-US" altLang="zh-CN" baseline="-25000" dirty="0" err="1"/>
              <a:t>max</a:t>
            </a:r>
            <a:r>
              <a:rPr lang="en-US" altLang="zh-CN" dirty="0"/>
              <a:t>= 1/e ≌</a:t>
            </a:r>
            <a:r>
              <a:rPr lang="en-US" altLang="zh-CN" dirty="0">
                <a:solidFill>
                  <a:srgbClr val="C00000"/>
                </a:solidFill>
              </a:rPr>
              <a:t>0.368</a:t>
            </a:r>
          </a:p>
          <a:p>
            <a:pPr eaLnBrk="1" hangingPunct="1">
              <a:lnSpc>
                <a:spcPct val="150000"/>
              </a:lnSpc>
            </a:pPr>
            <a:r>
              <a:rPr lang="zh-CN" altLang="en-US" dirty="0"/>
              <a:t>该值是纯</a:t>
            </a:r>
            <a:r>
              <a:rPr lang="en-US" altLang="zh-CN" dirty="0"/>
              <a:t>ALOHA S</a:t>
            </a:r>
            <a:r>
              <a:rPr lang="zh-CN" altLang="en-US" dirty="0"/>
              <a:t>值的两倍</a:t>
            </a:r>
          </a:p>
        </p:txBody>
      </p:sp>
      <p:sp>
        <p:nvSpPr>
          <p:cNvPr id="7" name="灯片编号占位符 3"/>
          <p:cNvSpPr>
            <a:spLocks noGrp="1"/>
          </p:cNvSpPr>
          <p:nvPr>
            <p:ph type="sldNum" sz="quarter" idx="12"/>
          </p:nvPr>
        </p:nvSpPr>
        <p:spPr>
          <a:xfrm>
            <a:off x="6515108" y="4866978"/>
            <a:ext cx="2489753" cy="273844"/>
          </a:xfrm>
        </p:spPr>
        <p:txBody>
          <a:bodyPr/>
          <a:lstStyle/>
          <a:p>
            <a:fld id="{0EB1152A-6694-4C1E-BA08-32A679787F23}" type="slidenum">
              <a:rPr kumimoji="1" lang="zh-CN" altLang="en-US" smtClean="0">
                <a:solidFill>
                  <a:prstClr val="white">
                    <a:lumMod val="65000"/>
                  </a:prstClr>
                </a:solidFill>
              </a:rPr>
              <a:pPr/>
              <a:t>51</a:t>
            </a:fld>
            <a:endParaRPr kumimoji="1" lang="zh-CN" altLang="en-US" dirty="0">
              <a:solidFill>
                <a:prstClr val="white">
                  <a:lumMod val="65000"/>
                </a:prstClr>
              </a:solidFill>
            </a:endParaRPr>
          </a:p>
        </p:txBody>
      </p:sp>
      <p:sp>
        <p:nvSpPr>
          <p:cNvPr id="8" name="圆角矩形 7"/>
          <p:cNvSpPr/>
          <p:nvPr/>
        </p:nvSpPr>
        <p:spPr>
          <a:xfrm>
            <a:off x="5703570" y="1685926"/>
            <a:ext cx="2110594" cy="12744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defTabSz="685783" eaLnBrk="1" fontAlgn="auto" hangingPunct="1">
              <a:lnSpc>
                <a:spcPct val="150000"/>
              </a:lnSpc>
              <a:spcBef>
                <a:spcPts val="0"/>
              </a:spcBef>
              <a:spcAft>
                <a:spcPts val="0"/>
              </a:spcAft>
            </a:pPr>
            <a:r>
              <a:rPr lang="en-US" altLang="zh-CN" sz="1700" b="1" dirty="0">
                <a:solidFill>
                  <a:prstClr val="black"/>
                </a:solidFill>
              </a:rPr>
              <a:t>S</a:t>
            </a:r>
            <a:r>
              <a:rPr lang="zh-CN" altLang="en-US" sz="1700" b="1" dirty="0">
                <a:solidFill>
                  <a:prstClr val="black"/>
                </a:solidFill>
              </a:rPr>
              <a:t>：吞吐量</a:t>
            </a:r>
            <a:endParaRPr lang="en-US" altLang="zh-CN" sz="1700" b="1" dirty="0">
              <a:solidFill>
                <a:prstClr val="black"/>
              </a:solidFill>
            </a:endParaRPr>
          </a:p>
          <a:p>
            <a:pPr defTabSz="685783" eaLnBrk="1" fontAlgn="auto" hangingPunct="1">
              <a:lnSpc>
                <a:spcPct val="150000"/>
              </a:lnSpc>
              <a:spcBef>
                <a:spcPts val="0"/>
              </a:spcBef>
              <a:spcAft>
                <a:spcPts val="0"/>
              </a:spcAft>
            </a:pPr>
            <a:r>
              <a:rPr lang="en-US" altLang="zh-CN" sz="1700" b="1" dirty="0">
                <a:solidFill>
                  <a:prstClr val="black"/>
                </a:solidFill>
              </a:rPr>
              <a:t>G</a:t>
            </a:r>
            <a:r>
              <a:rPr lang="zh-CN" altLang="en-US" sz="1700" b="1" dirty="0">
                <a:solidFill>
                  <a:prstClr val="black"/>
                </a:solidFill>
              </a:rPr>
              <a:t>：网络负载</a:t>
            </a:r>
            <a:endParaRPr lang="en-US" altLang="zh-CN" sz="1700" b="1" dirty="0">
              <a:solidFill>
                <a:prstClr val="black"/>
              </a:solidFill>
            </a:endParaRPr>
          </a:p>
          <a:p>
            <a:pPr defTabSz="685783" eaLnBrk="1" fontAlgn="auto" hangingPunct="1">
              <a:lnSpc>
                <a:spcPct val="150000"/>
              </a:lnSpc>
              <a:spcBef>
                <a:spcPts val="0"/>
              </a:spcBef>
              <a:spcAft>
                <a:spcPts val="0"/>
              </a:spcAft>
            </a:pPr>
            <a:r>
              <a:rPr lang="en-US" altLang="zh-CN" sz="1700" b="1" dirty="0">
                <a:solidFill>
                  <a:prstClr val="black"/>
                </a:solidFill>
              </a:rPr>
              <a:t>P</a:t>
            </a:r>
            <a:r>
              <a:rPr lang="en-US" altLang="zh-CN" sz="1700" b="1" baseline="-25000" dirty="0">
                <a:solidFill>
                  <a:prstClr val="black"/>
                </a:solidFill>
              </a:rPr>
              <a:t>0</a:t>
            </a:r>
            <a:r>
              <a:rPr lang="zh-CN" altLang="en-US" sz="1700" b="1" dirty="0">
                <a:solidFill>
                  <a:prstClr val="black"/>
                </a:solidFill>
              </a:rPr>
              <a:t>：成功传输概率</a:t>
            </a:r>
          </a:p>
        </p:txBody>
      </p:sp>
    </p:spTree>
    <p:extLst>
      <p:ext uri="{BB962C8B-B14F-4D97-AF65-F5344CB8AC3E}">
        <p14:creationId xmlns:p14="http://schemas.microsoft.com/office/powerpoint/2010/main" val="37342734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zh-CN" altLang="en-US" dirty="0"/>
              <a:t>小结两种</a:t>
            </a:r>
            <a:r>
              <a:rPr lang="en-US" altLang="zh-CN" dirty="0"/>
              <a:t>ALOHA</a:t>
            </a:r>
            <a:r>
              <a:rPr lang="zh-CN" altLang="en-US" dirty="0"/>
              <a:t>协议</a:t>
            </a:r>
          </a:p>
        </p:txBody>
      </p:sp>
      <p:sp>
        <p:nvSpPr>
          <p:cNvPr id="38915" name="Rectangle 3"/>
          <p:cNvSpPr>
            <a:spLocks noGrp="1" noChangeArrowheads="1"/>
          </p:cNvSpPr>
          <p:nvPr>
            <p:ph type="body" idx="1"/>
          </p:nvPr>
        </p:nvSpPr>
        <p:spPr/>
        <p:txBody>
          <a:bodyPr>
            <a:normAutofit/>
          </a:bodyPr>
          <a:lstStyle/>
          <a:p>
            <a:pPr eaLnBrk="1" hangingPunct="1">
              <a:lnSpc>
                <a:spcPct val="120000"/>
              </a:lnSpc>
            </a:pPr>
            <a:r>
              <a:rPr lang="en-US" altLang="zh-CN" sz="2200" dirty="0">
                <a:latin typeface="Times New Roman" panose="02020603050405020304" pitchFamily="18" charset="0"/>
              </a:rPr>
              <a:t>ALOHA</a:t>
            </a:r>
          </a:p>
          <a:p>
            <a:pPr lvl="1" eaLnBrk="1" hangingPunct="1">
              <a:lnSpc>
                <a:spcPct val="120000"/>
              </a:lnSpc>
            </a:pPr>
            <a:r>
              <a:rPr lang="zh-CN" altLang="en-US" sz="1900" dirty="0">
                <a:latin typeface="Times New Roman" panose="02020603050405020304" pitchFamily="18" charset="0"/>
              </a:rPr>
              <a:t>冲突危险期</a:t>
            </a:r>
            <a:r>
              <a:rPr lang="zh-CN" altLang="en-US" dirty="0">
                <a:latin typeface="Times New Roman" panose="02020603050405020304" pitchFamily="18" charset="0"/>
              </a:rPr>
              <a:t>：</a:t>
            </a:r>
            <a:r>
              <a:rPr lang="en-US" altLang="zh-CN" dirty="0">
                <a:latin typeface="Times New Roman" panose="02020603050405020304" pitchFamily="18" charset="0"/>
              </a:rPr>
              <a:t>2D</a:t>
            </a:r>
          </a:p>
          <a:p>
            <a:pPr lvl="1">
              <a:lnSpc>
                <a:spcPct val="120000"/>
              </a:lnSpc>
            </a:pPr>
            <a:r>
              <a:rPr lang="zh-CN" altLang="en-US" sz="1900" dirty="0">
                <a:latin typeface="Times New Roman" panose="02020603050405020304" pitchFamily="18" charset="0"/>
              </a:rPr>
              <a:t>生成帧均值</a:t>
            </a:r>
            <a:r>
              <a:rPr lang="zh-CN" altLang="en-US" sz="2100" dirty="0">
                <a:latin typeface="Times New Roman" panose="02020603050405020304" pitchFamily="18" charset="0"/>
              </a:rPr>
              <a:t>：</a:t>
            </a:r>
            <a:r>
              <a:rPr lang="en-US" altLang="zh-CN" sz="2100" dirty="0">
                <a:latin typeface="Times New Roman" panose="02020603050405020304" pitchFamily="18" charset="0"/>
              </a:rPr>
              <a:t>2G</a:t>
            </a:r>
          </a:p>
          <a:p>
            <a:pPr lvl="1" eaLnBrk="1" hangingPunct="1">
              <a:lnSpc>
                <a:spcPct val="120000"/>
              </a:lnSpc>
            </a:pPr>
            <a:r>
              <a:rPr lang="zh-CN" altLang="en-US" sz="1900" dirty="0">
                <a:latin typeface="Times New Roman" panose="02020603050405020304" pitchFamily="18" charset="0"/>
              </a:rPr>
              <a:t>吞吐量：</a:t>
            </a:r>
            <a:r>
              <a:rPr lang="en-US" altLang="zh-CN" sz="1900" dirty="0">
                <a:latin typeface="Times New Roman" panose="02020603050405020304" pitchFamily="18" charset="0"/>
              </a:rPr>
              <a:t>S = G P</a:t>
            </a:r>
            <a:r>
              <a:rPr lang="en-US" altLang="zh-CN" sz="1900" baseline="-25000" dirty="0">
                <a:latin typeface="Times New Roman" panose="02020603050405020304" pitchFamily="18" charset="0"/>
              </a:rPr>
              <a:t>0</a:t>
            </a:r>
            <a:r>
              <a:rPr lang="en-US" altLang="zh-CN" sz="1900" dirty="0">
                <a:latin typeface="Times New Roman" panose="02020603050405020304" pitchFamily="18" charset="0"/>
              </a:rPr>
              <a:t> = G e</a:t>
            </a:r>
            <a:r>
              <a:rPr lang="en-US" altLang="zh-CN" sz="1900" baseline="30000" dirty="0">
                <a:latin typeface="Times New Roman" panose="02020603050405020304" pitchFamily="18" charset="0"/>
              </a:rPr>
              <a:t>-2G</a:t>
            </a:r>
            <a:r>
              <a:rPr lang="en-US" altLang="zh-CN" sz="1900" dirty="0">
                <a:latin typeface="Times New Roman" panose="02020603050405020304" pitchFamily="18" charset="0"/>
              </a:rPr>
              <a:t> </a:t>
            </a:r>
          </a:p>
          <a:p>
            <a:pPr eaLnBrk="1" hangingPunct="1">
              <a:lnSpc>
                <a:spcPct val="120000"/>
              </a:lnSpc>
            </a:pPr>
            <a:r>
              <a:rPr lang="zh-CN" altLang="en-US" sz="2200" dirty="0">
                <a:latin typeface="Times New Roman" panose="02020603050405020304" pitchFamily="18" charset="0"/>
              </a:rPr>
              <a:t>分隙</a:t>
            </a:r>
            <a:r>
              <a:rPr lang="en-US" altLang="zh-CN" sz="2200" dirty="0">
                <a:latin typeface="Times New Roman" panose="02020603050405020304" pitchFamily="18" charset="0"/>
              </a:rPr>
              <a:t>ALOHA</a:t>
            </a:r>
            <a:endParaRPr lang="zh-CN" altLang="en-US" sz="1300" dirty="0">
              <a:latin typeface="Times New Roman" panose="02020603050405020304" pitchFamily="18" charset="0"/>
            </a:endParaRPr>
          </a:p>
          <a:p>
            <a:pPr lvl="1" eaLnBrk="1" hangingPunct="1">
              <a:lnSpc>
                <a:spcPct val="120000"/>
              </a:lnSpc>
            </a:pPr>
            <a:r>
              <a:rPr lang="zh-CN" altLang="en-US" sz="1900" dirty="0">
                <a:latin typeface="Times New Roman" panose="02020603050405020304" pitchFamily="18" charset="0"/>
              </a:rPr>
              <a:t>以帧时</a:t>
            </a:r>
            <a:r>
              <a:rPr lang="en-US" altLang="zh-CN" sz="1900" dirty="0">
                <a:latin typeface="Times New Roman" panose="02020603050405020304" pitchFamily="18" charset="0"/>
              </a:rPr>
              <a:t>t</a:t>
            </a:r>
            <a:r>
              <a:rPr lang="zh-CN" altLang="en-US" sz="1900" dirty="0">
                <a:latin typeface="Times New Roman" panose="02020603050405020304" pitchFamily="18" charset="0"/>
              </a:rPr>
              <a:t>为离散间隔</a:t>
            </a:r>
          </a:p>
          <a:p>
            <a:pPr lvl="1" eaLnBrk="1" hangingPunct="1">
              <a:lnSpc>
                <a:spcPct val="120000"/>
              </a:lnSpc>
            </a:pPr>
            <a:r>
              <a:rPr lang="zh-CN" altLang="en-US" sz="1900" dirty="0">
                <a:latin typeface="Times New Roman" panose="02020603050405020304" pitchFamily="18" charset="0"/>
              </a:rPr>
              <a:t>冲突危险期减半：</a:t>
            </a:r>
            <a:r>
              <a:rPr lang="en-US" altLang="zh-CN" sz="1900" dirty="0">
                <a:latin typeface="Times New Roman" panose="02020603050405020304" pitchFamily="18" charset="0"/>
              </a:rPr>
              <a:t>D</a:t>
            </a:r>
          </a:p>
          <a:p>
            <a:pPr lvl="1" eaLnBrk="1" hangingPunct="1">
              <a:lnSpc>
                <a:spcPct val="120000"/>
              </a:lnSpc>
            </a:pPr>
            <a:r>
              <a:rPr lang="zh-CN" altLang="en-US" sz="1900" dirty="0">
                <a:latin typeface="Times New Roman" panose="02020603050405020304" pitchFamily="18" charset="0"/>
              </a:rPr>
              <a:t>吞吐量：</a:t>
            </a:r>
            <a:r>
              <a:rPr lang="en-US" altLang="zh-CN" sz="1900" dirty="0">
                <a:latin typeface="Times New Roman" panose="02020603050405020304" pitchFamily="18" charset="0"/>
              </a:rPr>
              <a:t>S = G P</a:t>
            </a:r>
            <a:r>
              <a:rPr lang="en-US" altLang="zh-CN" sz="1900" baseline="-25000" dirty="0">
                <a:latin typeface="Times New Roman" panose="02020603050405020304" pitchFamily="18" charset="0"/>
              </a:rPr>
              <a:t>0</a:t>
            </a:r>
            <a:r>
              <a:rPr lang="en-US" altLang="zh-CN" sz="1900" dirty="0">
                <a:latin typeface="Times New Roman" panose="02020603050405020304" pitchFamily="18" charset="0"/>
              </a:rPr>
              <a:t> = G e</a:t>
            </a:r>
            <a:r>
              <a:rPr lang="en-US" altLang="zh-CN" sz="1900" baseline="30000" dirty="0">
                <a:latin typeface="Times New Roman" panose="02020603050405020304" pitchFamily="18" charset="0"/>
              </a:rPr>
              <a:t>-G</a:t>
            </a:r>
          </a:p>
        </p:txBody>
      </p:sp>
      <p:pic>
        <p:nvPicPr>
          <p:cNvPr id="5" name="Picture 3" descr="4-0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3931753" y="1480602"/>
            <a:ext cx="4583599" cy="2094310"/>
          </a:xfrm>
          <a:prstGeom prst="rect">
            <a:avLst/>
          </a:prstGeom>
          <a:noFill/>
        </p:spPr>
      </p:pic>
      <p:sp>
        <p:nvSpPr>
          <p:cNvPr id="7" name="波形 6"/>
          <p:cNvSpPr/>
          <p:nvPr/>
        </p:nvSpPr>
        <p:spPr>
          <a:xfrm>
            <a:off x="4966337" y="3738930"/>
            <a:ext cx="2085407" cy="1264970"/>
          </a:xfrm>
          <a:prstGeom prst="wav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eaLnBrk="1" fontAlgn="auto" hangingPunct="1">
              <a:spcBef>
                <a:spcPts val="0"/>
              </a:spcBef>
              <a:spcAft>
                <a:spcPts val="0"/>
              </a:spcAft>
            </a:pPr>
            <a:r>
              <a:rPr lang="zh-CN" altLang="en-US" b="1" dirty="0">
                <a:solidFill>
                  <a:srgbClr val="C00000"/>
                </a:solidFill>
              </a:rPr>
              <a:t>为什么还要学？</a:t>
            </a:r>
            <a:endParaRPr lang="en-US" altLang="zh-CN" b="1" dirty="0">
              <a:solidFill>
                <a:srgbClr val="C00000"/>
              </a:solidFill>
            </a:endParaRPr>
          </a:p>
          <a:p>
            <a:pPr algn="ctr" defTabSz="685783" eaLnBrk="1" fontAlgn="auto" hangingPunct="1">
              <a:lnSpc>
                <a:spcPct val="150000"/>
              </a:lnSpc>
              <a:spcBef>
                <a:spcPts val="0"/>
              </a:spcBef>
              <a:spcAft>
                <a:spcPts val="0"/>
              </a:spcAft>
            </a:pPr>
            <a:r>
              <a:rPr lang="zh-CN" altLang="en-US" b="1" dirty="0">
                <a:solidFill>
                  <a:srgbClr val="C00000"/>
                </a:solidFill>
              </a:rPr>
              <a:t>怎么改进？</a:t>
            </a:r>
          </a:p>
        </p:txBody>
      </p:sp>
      <p:sp>
        <p:nvSpPr>
          <p:cNvPr id="8" name="灯片编号占位符 3"/>
          <p:cNvSpPr>
            <a:spLocks noGrp="1"/>
          </p:cNvSpPr>
          <p:nvPr>
            <p:ph type="sldNum" sz="quarter" idx="12"/>
          </p:nvPr>
        </p:nvSpPr>
        <p:spPr>
          <a:xfrm>
            <a:off x="6515108" y="4866978"/>
            <a:ext cx="2489753" cy="273844"/>
          </a:xfrm>
        </p:spPr>
        <p:txBody>
          <a:bodyPr/>
          <a:lstStyle/>
          <a:p>
            <a:fld id="{FAA8609A-2631-43E0-BDF5-02AE6FA110A2}" type="slidenum">
              <a:rPr kumimoji="1" lang="zh-CN" altLang="en-US" smtClean="0">
                <a:solidFill>
                  <a:prstClr val="white">
                    <a:lumMod val="65000"/>
                  </a:prstClr>
                </a:solidFill>
              </a:rPr>
              <a:pPr/>
              <a:t>52</a:t>
            </a:fld>
            <a:endParaRPr kumimoji="1" lang="zh-CN" altLang="en-US" dirty="0">
              <a:solidFill>
                <a:prstClr val="white">
                  <a:lumMod val="65000"/>
                </a:prstClr>
              </a:solidFill>
            </a:endParaRPr>
          </a:p>
        </p:txBody>
      </p:sp>
    </p:spTree>
    <p:extLst>
      <p:ext uri="{BB962C8B-B14F-4D97-AF65-F5344CB8AC3E}">
        <p14:creationId xmlns:p14="http://schemas.microsoft.com/office/powerpoint/2010/main" val="29049724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zh-CN" altLang="en-US" dirty="0"/>
              <a:t>载波侦听多路访问协议 </a:t>
            </a:r>
            <a:endParaRPr lang="en-US" altLang="zh-CN" sz="800" dirty="0"/>
          </a:p>
        </p:txBody>
      </p:sp>
      <p:sp>
        <p:nvSpPr>
          <p:cNvPr id="40963" name="Rectangle 3"/>
          <p:cNvSpPr>
            <a:spLocks noGrp="1" noChangeArrowheads="1"/>
          </p:cNvSpPr>
          <p:nvPr>
            <p:ph type="body" idx="1"/>
          </p:nvPr>
        </p:nvSpPr>
        <p:spPr>
          <a:xfrm>
            <a:off x="843471" y="1235631"/>
            <a:ext cx="6000750" cy="3200400"/>
          </a:xfrm>
        </p:spPr>
        <p:txBody>
          <a:bodyPr/>
          <a:lstStyle/>
          <a:p>
            <a:pPr eaLnBrk="1" hangingPunct="1">
              <a:lnSpc>
                <a:spcPct val="150000"/>
              </a:lnSpc>
            </a:pPr>
            <a:r>
              <a:rPr lang="en-US" altLang="zh-CN" dirty="0"/>
              <a:t>CSMA</a:t>
            </a:r>
            <a:r>
              <a:rPr lang="zh-CN" altLang="en-US" dirty="0"/>
              <a:t>：</a:t>
            </a:r>
            <a:r>
              <a:rPr lang="en-US" altLang="zh-CN" dirty="0"/>
              <a:t>Carrier Sense Multiple Access</a:t>
            </a:r>
          </a:p>
          <a:p>
            <a:pPr eaLnBrk="1" hangingPunct="1">
              <a:lnSpc>
                <a:spcPct val="150000"/>
              </a:lnSpc>
            </a:pPr>
            <a:r>
              <a:rPr lang="zh-CN" altLang="en-US" dirty="0"/>
              <a:t>特点：</a:t>
            </a:r>
            <a:r>
              <a:rPr lang="zh-CN" altLang="en-US" dirty="0">
                <a:latin typeface="Arial" panose="020B0604020202020204" pitchFamily="34" charset="0"/>
              </a:rPr>
              <a:t>“</a:t>
            </a:r>
            <a:r>
              <a:rPr lang="zh-CN" altLang="en-US" dirty="0"/>
              <a:t>先听后发</a:t>
            </a:r>
            <a:r>
              <a:rPr lang="zh-CN" altLang="en-US" dirty="0">
                <a:latin typeface="Arial" panose="020B0604020202020204" pitchFamily="34" charset="0"/>
              </a:rPr>
              <a:t>”</a:t>
            </a:r>
            <a:endParaRPr lang="zh-CN" altLang="en-US" dirty="0"/>
          </a:p>
          <a:p>
            <a:pPr lvl="1" eaLnBrk="1" hangingPunct="1">
              <a:lnSpc>
                <a:spcPct val="150000"/>
              </a:lnSpc>
            </a:pPr>
            <a:r>
              <a:rPr lang="zh-CN" altLang="en-US" dirty="0"/>
              <a:t>改进</a:t>
            </a:r>
            <a:r>
              <a:rPr lang="en-US" altLang="zh-CN" dirty="0"/>
              <a:t>ALOHA</a:t>
            </a:r>
            <a:r>
              <a:rPr lang="zh-CN" altLang="en-US" dirty="0"/>
              <a:t>的侦听</a:t>
            </a:r>
            <a:r>
              <a:rPr lang="en-US" altLang="zh-CN" dirty="0"/>
              <a:t>/</a:t>
            </a:r>
            <a:r>
              <a:rPr lang="zh-CN" altLang="en-US" dirty="0"/>
              <a:t>发送策略分类</a:t>
            </a:r>
          </a:p>
        </p:txBody>
      </p:sp>
      <p:pic>
        <p:nvPicPr>
          <p:cNvPr id="2" name="图片 1"/>
          <p:cNvPicPr>
            <a:picLocks noChangeAspect="1"/>
          </p:cNvPicPr>
          <p:nvPr/>
        </p:nvPicPr>
        <p:blipFill>
          <a:blip r:embed="rId3"/>
          <a:stretch>
            <a:fillRect/>
          </a:stretch>
        </p:blipFill>
        <p:spPr>
          <a:xfrm>
            <a:off x="1496602" y="2903222"/>
            <a:ext cx="4399316" cy="1897379"/>
          </a:xfrm>
          <a:prstGeom prst="rect">
            <a:avLst/>
          </a:prstGeom>
        </p:spPr>
      </p:pic>
      <p:sp>
        <p:nvSpPr>
          <p:cNvPr id="7" name="波形 6"/>
          <p:cNvSpPr/>
          <p:nvPr/>
        </p:nvSpPr>
        <p:spPr>
          <a:xfrm>
            <a:off x="6183630" y="1586453"/>
            <a:ext cx="2400300" cy="1607679"/>
          </a:xfrm>
          <a:prstGeom prst="wav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eaLnBrk="1" fontAlgn="auto" hangingPunct="1">
              <a:spcBef>
                <a:spcPts val="0"/>
              </a:spcBef>
              <a:spcAft>
                <a:spcPts val="0"/>
              </a:spcAft>
            </a:pPr>
            <a:r>
              <a:rPr lang="zh-CN" altLang="en-US" sz="2100" b="1" dirty="0">
                <a:solidFill>
                  <a:srgbClr val="C00000"/>
                </a:solidFill>
              </a:rPr>
              <a:t>不再任性！</a:t>
            </a:r>
            <a:endParaRPr lang="en-US" altLang="zh-CN" sz="2100" b="1" dirty="0">
              <a:solidFill>
                <a:srgbClr val="C00000"/>
              </a:solidFill>
            </a:endParaRPr>
          </a:p>
          <a:p>
            <a:pPr algn="ctr" defTabSz="685783" eaLnBrk="1" fontAlgn="auto" hangingPunct="1">
              <a:lnSpc>
                <a:spcPct val="150000"/>
              </a:lnSpc>
              <a:spcBef>
                <a:spcPts val="0"/>
              </a:spcBef>
              <a:spcAft>
                <a:spcPts val="0"/>
              </a:spcAft>
            </a:pPr>
            <a:r>
              <a:rPr lang="zh-CN" altLang="en-US" sz="2100" b="1" dirty="0">
                <a:solidFill>
                  <a:srgbClr val="C00000"/>
                </a:solidFill>
              </a:rPr>
              <a:t>变得礼貌了！</a:t>
            </a:r>
          </a:p>
        </p:txBody>
      </p:sp>
      <p:sp>
        <p:nvSpPr>
          <p:cNvPr id="9" name="灯片编号占位符 3"/>
          <p:cNvSpPr>
            <a:spLocks noGrp="1"/>
          </p:cNvSpPr>
          <p:nvPr>
            <p:ph type="sldNum" sz="quarter" idx="12"/>
          </p:nvPr>
        </p:nvSpPr>
        <p:spPr>
          <a:xfrm>
            <a:off x="6515108" y="4866978"/>
            <a:ext cx="2489753" cy="273844"/>
          </a:xfrm>
        </p:spPr>
        <p:txBody>
          <a:bodyPr/>
          <a:lstStyle/>
          <a:p>
            <a:fld id="{5373DEC9-35E7-4144-B008-1A9D0C6CC6A1}" type="slidenum">
              <a:rPr kumimoji="1" lang="zh-CN" altLang="en-US" smtClean="0">
                <a:solidFill>
                  <a:prstClr val="white">
                    <a:lumMod val="65000"/>
                  </a:prstClr>
                </a:solidFill>
              </a:rPr>
              <a:pPr/>
              <a:t>53</a:t>
            </a:fld>
            <a:endParaRPr kumimoji="1" lang="zh-CN" altLang="en-US" dirty="0">
              <a:solidFill>
                <a:prstClr val="white">
                  <a:lumMod val="65000"/>
                </a:prstClr>
              </a:solidFill>
            </a:endParaRPr>
          </a:p>
        </p:txBody>
      </p:sp>
    </p:spTree>
    <p:extLst>
      <p:ext uri="{BB962C8B-B14F-4D97-AF65-F5344CB8AC3E}">
        <p14:creationId xmlns:p14="http://schemas.microsoft.com/office/powerpoint/2010/main" val="12686842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zh-CN" dirty="0"/>
              <a:t> </a:t>
            </a:r>
            <a:r>
              <a:rPr lang="zh-CN" altLang="en-US" dirty="0"/>
              <a:t>非持续式</a:t>
            </a:r>
            <a:r>
              <a:rPr lang="en-US" altLang="zh-CN" dirty="0"/>
              <a:t>CSMA</a:t>
            </a:r>
            <a:endParaRPr lang="zh-CN" altLang="en-US" dirty="0"/>
          </a:p>
        </p:txBody>
      </p:sp>
      <p:sp>
        <p:nvSpPr>
          <p:cNvPr id="43011" name="Rectangle 3"/>
          <p:cNvSpPr>
            <a:spLocks noGrp="1" noChangeArrowheads="1"/>
          </p:cNvSpPr>
          <p:nvPr>
            <p:ph type="body" idx="1"/>
          </p:nvPr>
        </p:nvSpPr>
        <p:spPr/>
        <p:txBody>
          <a:bodyPr>
            <a:normAutofit lnSpcReduction="10000"/>
          </a:bodyPr>
          <a:lstStyle/>
          <a:p>
            <a:pPr eaLnBrk="1" hangingPunct="1">
              <a:lnSpc>
                <a:spcPct val="150000"/>
              </a:lnSpc>
            </a:pPr>
            <a:r>
              <a:rPr lang="zh-CN" altLang="en-US" dirty="0">
                <a:solidFill>
                  <a:srgbClr val="C00000"/>
                </a:solidFill>
              </a:rPr>
              <a:t>特点</a:t>
            </a:r>
            <a:endParaRPr lang="zh-CN" altLang="en-US" dirty="0"/>
          </a:p>
          <a:p>
            <a:pPr lvl="1" eaLnBrk="1" hangingPunct="1">
              <a:lnSpc>
                <a:spcPct val="150000"/>
              </a:lnSpc>
            </a:pPr>
            <a:r>
              <a:rPr lang="zh-CN" altLang="en-US" dirty="0"/>
              <a:t>①经侦听，如果介质空闲，开始发送</a:t>
            </a:r>
          </a:p>
          <a:p>
            <a:pPr lvl="1" eaLnBrk="1" hangingPunct="1">
              <a:lnSpc>
                <a:spcPct val="150000"/>
              </a:lnSpc>
            </a:pPr>
            <a:r>
              <a:rPr lang="zh-CN" altLang="en-US" dirty="0"/>
              <a:t>②如果介质忙，则等待一个随机分布的时间，然后重复步骤①</a:t>
            </a:r>
          </a:p>
          <a:p>
            <a:pPr eaLnBrk="1" hangingPunct="1">
              <a:lnSpc>
                <a:spcPct val="150000"/>
              </a:lnSpc>
            </a:pPr>
            <a:r>
              <a:rPr lang="zh-CN" altLang="en-US" dirty="0">
                <a:solidFill>
                  <a:srgbClr val="C00000"/>
                </a:solidFill>
              </a:rPr>
              <a:t>好处</a:t>
            </a:r>
            <a:endParaRPr lang="en-US" altLang="zh-CN" dirty="0">
              <a:solidFill>
                <a:srgbClr val="C00000"/>
              </a:solidFill>
            </a:endParaRPr>
          </a:p>
          <a:p>
            <a:pPr lvl="1">
              <a:lnSpc>
                <a:spcPct val="150000"/>
              </a:lnSpc>
            </a:pPr>
            <a:r>
              <a:rPr lang="zh-CN" altLang="en-US" dirty="0"/>
              <a:t>等待一个随机时间可以减少再次碰撞冲突的可能性</a:t>
            </a:r>
            <a:endParaRPr lang="en-US" altLang="zh-CN" dirty="0"/>
          </a:p>
          <a:p>
            <a:pPr eaLnBrk="1" hangingPunct="1">
              <a:lnSpc>
                <a:spcPct val="150000"/>
              </a:lnSpc>
            </a:pPr>
            <a:r>
              <a:rPr lang="zh-CN" altLang="en-US" dirty="0">
                <a:solidFill>
                  <a:srgbClr val="C00000"/>
                </a:solidFill>
              </a:rPr>
              <a:t>缺点</a:t>
            </a:r>
            <a:endParaRPr lang="en-US" altLang="zh-CN" dirty="0"/>
          </a:p>
          <a:p>
            <a:pPr lvl="1">
              <a:lnSpc>
                <a:spcPct val="150000"/>
              </a:lnSpc>
            </a:pPr>
            <a:r>
              <a:rPr lang="zh-CN" altLang="en-US" dirty="0"/>
              <a:t>等待时间内介质上如果没有数据传送，这段时间是浪费的</a:t>
            </a:r>
          </a:p>
        </p:txBody>
      </p:sp>
      <p:sp>
        <p:nvSpPr>
          <p:cNvPr id="377860" name="Oval 4"/>
          <p:cNvSpPr>
            <a:spLocks noChangeArrowheads="1"/>
          </p:cNvSpPr>
          <p:nvPr/>
        </p:nvSpPr>
        <p:spPr bwMode="auto">
          <a:xfrm>
            <a:off x="3001135" y="2120237"/>
            <a:ext cx="524849" cy="432333"/>
          </a:xfrm>
          <a:prstGeom prst="ellipse">
            <a:avLst/>
          </a:prstGeom>
          <a:noFill/>
          <a:ln w="28575" algn="ctr">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lIns="68579" tIns="34289" rIns="68579" bIns="34289" anchor="ctr"/>
          <a:lstStyle>
            <a:lvl1pPr>
              <a:lnSpc>
                <a:spcPct val="140000"/>
              </a:lnSpc>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lnSpc>
                <a:spcPct val="140000"/>
              </a:lnSpc>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lnSpc>
                <a:spcPct val="140000"/>
              </a:lnSpc>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lnSpc>
                <a:spcPct val="140000"/>
              </a:lnSpc>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lnSpc>
                <a:spcPct val="140000"/>
              </a:lnSpc>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40000"/>
              </a:lnSpc>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40000"/>
              </a:lnSpc>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40000"/>
              </a:lnSpc>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40000"/>
              </a:lnSpc>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defTabSz="685783" eaLnBrk="1" fontAlgn="auto" hangingPunct="1">
              <a:lnSpc>
                <a:spcPct val="100000"/>
              </a:lnSpc>
              <a:spcBef>
                <a:spcPct val="0"/>
              </a:spcBef>
              <a:spcAft>
                <a:spcPts val="0"/>
              </a:spcAft>
              <a:buClrTx/>
              <a:buNone/>
            </a:pPr>
            <a:endParaRPr lang="zh-CN" altLang="en-US" sz="1400">
              <a:solidFill>
                <a:prstClr val="black"/>
              </a:solidFill>
            </a:endParaRPr>
          </a:p>
        </p:txBody>
      </p:sp>
      <p:sp>
        <p:nvSpPr>
          <p:cNvPr id="377861" name="Freeform 5"/>
          <p:cNvSpPr>
            <a:spLocks/>
          </p:cNvSpPr>
          <p:nvPr/>
        </p:nvSpPr>
        <p:spPr bwMode="auto">
          <a:xfrm>
            <a:off x="818826" y="1813218"/>
            <a:ext cx="126206" cy="647700"/>
          </a:xfrm>
          <a:custGeom>
            <a:avLst/>
            <a:gdLst>
              <a:gd name="T0" fmla="*/ 0 w 106"/>
              <a:gd name="T1" fmla="*/ 0 h 544"/>
              <a:gd name="T2" fmla="*/ 2147483646 w 106"/>
              <a:gd name="T3" fmla="*/ 2147483646 h 544"/>
              <a:gd name="T4" fmla="*/ 2147483646 w 106"/>
              <a:gd name="T5" fmla="*/ 2147483646 h 544"/>
              <a:gd name="T6" fmla="*/ 2147483646 w 106"/>
              <a:gd name="T7" fmla="*/ 2147483646 h 544"/>
              <a:gd name="T8" fmla="*/ 0 60000 65536"/>
              <a:gd name="T9" fmla="*/ 0 60000 65536"/>
              <a:gd name="T10" fmla="*/ 0 60000 65536"/>
              <a:gd name="T11" fmla="*/ 0 60000 65536"/>
              <a:gd name="T12" fmla="*/ 0 w 106"/>
              <a:gd name="T13" fmla="*/ 0 h 544"/>
              <a:gd name="T14" fmla="*/ 106 w 106"/>
              <a:gd name="T15" fmla="*/ 544 h 544"/>
            </a:gdLst>
            <a:ahLst/>
            <a:cxnLst>
              <a:cxn ang="T8">
                <a:pos x="T0" y="T1"/>
              </a:cxn>
              <a:cxn ang="T9">
                <a:pos x="T2" y="T3"/>
              </a:cxn>
              <a:cxn ang="T10">
                <a:pos x="T4" y="T5"/>
              </a:cxn>
              <a:cxn ang="T11">
                <a:pos x="T6" y="T7"/>
              </a:cxn>
            </a:cxnLst>
            <a:rect l="T12" t="T13" r="T14" b="T15"/>
            <a:pathLst>
              <a:path w="106" h="544">
                <a:moveTo>
                  <a:pt x="0" y="0"/>
                </a:moveTo>
                <a:cubicBezTo>
                  <a:pt x="38" y="11"/>
                  <a:pt x="76" y="22"/>
                  <a:pt x="91" y="90"/>
                </a:cubicBezTo>
                <a:cubicBezTo>
                  <a:pt x="106" y="158"/>
                  <a:pt x="91" y="332"/>
                  <a:pt x="91" y="408"/>
                </a:cubicBezTo>
                <a:cubicBezTo>
                  <a:pt x="91" y="484"/>
                  <a:pt x="91" y="521"/>
                  <a:pt x="91" y="544"/>
                </a:cubicBezTo>
              </a:path>
            </a:pathLst>
          </a:custGeom>
          <a:noFill/>
          <a:ln w="57150">
            <a:solidFill>
              <a:srgbClr val="008000"/>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wrap="none" lIns="68579" tIns="34289" rIns="68579" bIns="34289" anchor="ctr"/>
          <a:lstStyle/>
          <a:p>
            <a:pPr defTabSz="685783"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377862" name="Freeform 6"/>
          <p:cNvSpPr>
            <a:spLocks/>
          </p:cNvSpPr>
          <p:nvPr/>
        </p:nvSpPr>
        <p:spPr bwMode="auto">
          <a:xfrm flipH="1" flipV="1">
            <a:off x="494976" y="1813218"/>
            <a:ext cx="126206" cy="647700"/>
          </a:xfrm>
          <a:custGeom>
            <a:avLst/>
            <a:gdLst>
              <a:gd name="T0" fmla="*/ 0 w 106"/>
              <a:gd name="T1" fmla="*/ 0 h 544"/>
              <a:gd name="T2" fmla="*/ 2147483646 w 106"/>
              <a:gd name="T3" fmla="*/ 2147483646 h 544"/>
              <a:gd name="T4" fmla="*/ 2147483646 w 106"/>
              <a:gd name="T5" fmla="*/ 2147483646 h 544"/>
              <a:gd name="T6" fmla="*/ 2147483646 w 106"/>
              <a:gd name="T7" fmla="*/ 2147483646 h 544"/>
              <a:gd name="T8" fmla="*/ 0 60000 65536"/>
              <a:gd name="T9" fmla="*/ 0 60000 65536"/>
              <a:gd name="T10" fmla="*/ 0 60000 65536"/>
              <a:gd name="T11" fmla="*/ 0 60000 65536"/>
              <a:gd name="T12" fmla="*/ 0 w 106"/>
              <a:gd name="T13" fmla="*/ 0 h 544"/>
              <a:gd name="T14" fmla="*/ 106 w 106"/>
              <a:gd name="T15" fmla="*/ 544 h 544"/>
            </a:gdLst>
            <a:ahLst/>
            <a:cxnLst>
              <a:cxn ang="T8">
                <a:pos x="T0" y="T1"/>
              </a:cxn>
              <a:cxn ang="T9">
                <a:pos x="T2" y="T3"/>
              </a:cxn>
              <a:cxn ang="T10">
                <a:pos x="T4" y="T5"/>
              </a:cxn>
              <a:cxn ang="T11">
                <a:pos x="T6" y="T7"/>
              </a:cxn>
            </a:cxnLst>
            <a:rect l="T12" t="T13" r="T14" b="T15"/>
            <a:pathLst>
              <a:path w="106" h="544">
                <a:moveTo>
                  <a:pt x="0" y="0"/>
                </a:moveTo>
                <a:cubicBezTo>
                  <a:pt x="38" y="11"/>
                  <a:pt x="76" y="22"/>
                  <a:pt x="91" y="90"/>
                </a:cubicBezTo>
                <a:cubicBezTo>
                  <a:pt x="106" y="158"/>
                  <a:pt x="91" y="332"/>
                  <a:pt x="91" y="408"/>
                </a:cubicBezTo>
                <a:cubicBezTo>
                  <a:pt x="91" y="484"/>
                  <a:pt x="91" y="521"/>
                  <a:pt x="91" y="544"/>
                </a:cubicBezTo>
              </a:path>
            </a:pathLst>
          </a:custGeom>
          <a:noFill/>
          <a:ln w="57150">
            <a:solidFill>
              <a:srgbClr val="008000"/>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wrap="none" lIns="68579" tIns="34289" rIns="68579" bIns="34289" anchor="ctr"/>
          <a:lstStyle/>
          <a:p>
            <a:pPr defTabSz="685783"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377864" name="Freeform 8"/>
          <p:cNvSpPr>
            <a:spLocks/>
          </p:cNvSpPr>
          <p:nvPr/>
        </p:nvSpPr>
        <p:spPr bwMode="auto">
          <a:xfrm>
            <a:off x="2205403" y="839180"/>
            <a:ext cx="1034720" cy="1281056"/>
          </a:xfrm>
          <a:custGeom>
            <a:avLst/>
            <a:gdLst>
              <a:gd name="T0" fmla="*/ 2147483646 w 1134"/>
              <a:gd name="T1" fmla="*/ 2147483646 h 1043"/>
              <a:gd name="T2" fmla="*/ 2147483646 w 1134"/>
              <a:gd name="T3" fmla="*/ 2147483646 h 1043"/>
              <a:gd name="T4" fmla="*/ 0 w 1134"/>
              <a:gd name="T5" fmla="*/ 0 h 1043"/>
              <a:gd name="T6" fmla="*/ 0 60000 65536"/>
              <a:gd name="T7" fmla="*/ 0 60000 65536"/>
              <a:gd name="T8" fmla="*/ 0 60000 65536"/>
              <a:gd name="T9" fmla="*/ 0 w 1134"/>
              <a:gd name="T10" fmla="*/ 0 h 1043"/>
              <a:gd name="T11" fmla="*/ 1134 w 1134"/>
              <a:gd name="T12" fmla="*/ 1043 h 1043"/>
            </a:gdLst>
            <a:ahLst/>
            <a:cxnLst>
              <a:cxn ang="T6">
                <a:pos x="T0" y="T1"/>
              </a:cxn>
              <a:cxn ang="T7">
                <a:pos x="T2" y="T3"/>
              </a:cxn>
              <a:cxn ang="T8">
                <a:pos x="T4" y="T5"/>
              </a:cxn>
            </a:cxnLst>
            <a:rect l="T9" t="T10" r="T11" b="T12"/>
            <a:pathLst>
              <a:path w="1134" h="1043">
                <a:moveTo>
                  <a:pt x="1134" y="1043"/>
                </a:moveTo>
                <a:cubicBezTo>
                  <a:pt x="1070" y="744"/>
                  <a:pt x="1006" y="446"/>
                  <a:pt x="817" y="272"/>
                </a:cubicBezTo>
                <a:cubicBezTo>
                  <a:pt x="628" y="98"/>
                  <a:pt x="136" y="45"/>
                  <a:pt x="0" y="0"/>
                </a:cubicBezTo>
              </a:path>
            </a:pathLst>
          </a:custGeom>
          <a:noFill/>
          <a:ln w="38100">
            <a:solidFill>
              <a:schemeClr val="accent2"/>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68579" tIns="34289" rIns="68579" bIns="34289" anchor="ctr"/>
          <a:lstStyle/>
          <a:p>
            <a:pPr defTabSz="685783"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0" name="灯片编号占位符 3"/>
          <p:cNvSpPr>
            <a:spLocks noGrp="1"/>
          </p:cNvSpPr>
          <p:nvPr>
            <p:ph type="sldNum" sz="quarter" idx="12"/>
          </p:nvPr>
        </p:nvSpPr>
        <p:spPr>
          <a:xfrm>
            <a:off x="6515108" y="4866978"/>
            <a:ext cx="2489753" cy="273844"/>
          </a:xfrm>
        </p:spPr>
        <p:txBody>
          <a:bodyPr/>
          <a:lstStyle/>
          <a:p>
            <a:fld id="{CD3F7040-07CA-4082-9C18-29B8D6F4DA40}" type="slidenum">
              <a:rPr kumimoji="1" lang="zh-CN" altLang="en-US" smtClean="0">
                <a:solidFill>
                  <a:prstClr val="white">
                    <a:lumMod val="65000"/>
                  </a:prstClr>
                </a:solidFill>
              </a:rPr>
              <a:pPr/>
              <a:t>54</a:t>
            </a:fld>
            <a:endParaRPr kumimoji="1" lang="zh-CN" altLang="en-US" dirty="0">
              <a:solidFill>
                <a:prstClr val="white">
                  <a:lumMod val="65000"/>
                </a:prstClr>
              </a:solidFill>
            </a:endParaRPr>
          </a:p>
        </p:txBody>
      </p:sp>
    </p:spTree>
    <p:extLst>
      <p:ext uri="{BB962C8B-B14F-4D97-AF65-F5344CB8AC3E}">
        <p14:creationId xmlns:p14="http://schemas.microsoft.com/office/powerpoint/2010/main" val="5826802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mph" presetSubtype="0" repeatCount="indefinite" fill="hold" nodeType="clickEffect">
                                  <p:stCondLst>
                                    <p:cond delay="0"/>
                                  </p:stCondLst>
                                  <p:endCondLst>
                                    <p:cond evt="onNext" delay="0">
                                      <p:tgtEl>
                                        <p:sldTgt/>
                                      </p:tgtEl>
                                    </p:cond>
                                  </p:endCondLst>
                                  <p:childTnLst>
                                    <p:animEffect transition="out" filter="fade">
                                      <p:cBhvr>
                                        <p:cTn id="6" dur="500" tmFilter="0, 0; .2, .5; .8, .5; 1, 0"/>
                                        <p:tgtEl>
                                          <p:spTgt spid="377862"/>
                                        </p:tgtEl>
                                      </p:cBhvr>
                                    </p:animEffect>
                                    <p:animScale>
                                      <p:cBhvr>
                                        <p:cTn id="7" dur="250" autoRev="1" fill="hold"/>
                                        <p:tgtEl>
                                          <p:spTgt spid="377862"/>
                                        </p:tgtEl>
                                      </p:cBhvr>
                                      <p:by x="105000" y="105000"/>
                                    </p:animScale>
                                  </p:childTnLst>
                                </p:cTn>
                              </p:par>
                              <p:par>
                                <p:cTn id="8" presetID="26" presetClass="emph" presetSubtype="0" repeatCount="indefinite" fill="hold" nodeType="withEffect">
                                  <p:stCondLst>
                                    <p:cond delay="0"/>
                                  </p:stCondLst>
                                  <p:endCondLst>
                                    <p:cond evt="onNext" delay="0">
                                      <p:tgtEl>
                                        <p:sldTgt/>
                                      </p:tgtEl>
                                    </p:cond>
                                  </p:endCondLst>
                                  <p:childTnLst>
                                    <p:animEffect transition="out" filter="fade">
                                      <p:cBhvr>
                                        <p:cTn id="9" dur="500" tmFilter="0, 0; .2, .5; .8, .5; 1, 0"/>
                                        <p:tgtEl>
                                          <p:spTgt spid="377861"/>
                                        </p:tgtEl>
                                      </p:cBhvr>
                                    </p:animEffect>
                                    <p:animScale>
                                      <p:cBhvr>
                                        <p:cTn id="10" dur="250" autoRev="1" fill="hold"/>
                                        <p:tgtEl>
                                          <p:spTgt spid="377861"/>
                                        </p:tgtEl>
                                      </p:cBhvr>
                                      <p:by x="105000" y="105000"/>
                                    </p:animScale>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nodeType="clickEffect">
                                  <p:stCondLst>
                                    <p:cond delay="0"/>
                                  </p:stCondLst>
                                  <p:childTnLst>
                                    <p:set>
                                      <p:cBhvr>
                                        <p:cTn id="14" dur="1" fill="hold">
                                          <p:stCondLst>
                                            <p:cond delay="0"/>
                                          </p:stCondLst>
                                        </p:cTn>
                                        <p:tgtEl>
                                          <p:spTgt spid="377864"/>
                                        </p:tgtEl>
                                        <p:attrNameLst>
                                          <p:attrName>style.visibility</p:attrName>
                                        </p:attrNameLst>
                                      </p:cBhvr>
                                      <p:to>
                                        <p:strVal val="visible"/>
                                      </p:to>
                                    </p:set>
                                    <p:animEffect transition="in" filter="wipe(down)">
                                      <p:cBhvr>
                                        <p:cTn id="15" dur="3000"/>
                                        <p:tgtEl>
                                          <p:spTgt spid="377864"/>
                                        </p:tgtEl>
                                      </p:cBhvr>
                                    </p:animEffect>
                                  </p:childTnLst>
                                </p:cTn>
                              </p:par>
                              <p:par>
                                <p:cTn id="16" presetID="22" presetClass="entr" presetSubtype="4" repeatCount="indefinite" fill="hold" grpId="0" nodeType="withEffect">
                                  <p:stCondLst>
                                    <p:cond delay="0"/>
                                  </p:stCondLst>
                                  <p:childTnLst>
                                    <p:set>
                                      <p:cBhvr>
                                        <p:cTn id="17" dur="1" fill="hold">
                                          <p:stCondLst>
                                            <p:cond delay="0"/>
                                          </p:stCondLst>
                                        </p:cTn>
                                        <p:tgtEl>
                                          <p:spTgt spid="377860"/>
                                        </p:tgtEl>
                                        <p:attrNameLst>
                                          <p:attrName>style.visibility</p:attrName>
                                        </p:attrNameLst>
                                      </p:cBhvr>
                                      <p:to>
                                        <p:strVal val="visible"/>
                                      </p:to>
                                    </p:set>
                                    <p:animEffect transition="in" filter="wipe(down)">
                                      <p:cBhvr>
                                        <p:cTn id="18" dur="2000"/>
                                        <p:tgtEl>
                                          <p:spTgt spid="3778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60"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zh-CN" altLang="en-US" dirty="0"/>
              <a:t>持续式</a:t>
            </a:r>
            <a:r>
              <a:rPr lang="en-US" altLang="zh-CN" dirty="0"/>
              <a:t>(</a:t>
            </a:r>
            <a:r>
              <a:rPr lang="zh-CN" altLang="en-US" dirty="0"/>
              <a:t>指</a:t>
            </a:r>
            <a:r>
              <a:rPr lang="en-US" altLang="zh-CN" dirty="0"/>
              <a:t>1-</a:t>
            </a:r>
            <a:r>
              <a:rPr lang="zh-CN" altLang="en-US" dirty="0"/>
              <a:t>持续式</a:t>
            </a:r>
            <a:r>
              <a:rPr lang="en-US" altLang="zh-CN" dirty="0"/>
              <a:t>)CSMA</a:t>
            </a:r>
          </a:p>
        </p:txBody>
      </p:sp>
      <p:sp>
        <p:nvSpPr>
          <p:cNvPr id="44035" name="Rectangle 3"/>
          <p:cNvSpPr>
            <a:spLocks noGrp="1" noChangeArrowheads="1"/>
          </p:cNvSpPr>
          <p:nvPr>
            <p:ph type="body" idx="1"/>
          </p:nvPr>
        </p:nvSpPr>
        <p:spPr>
          <a:xfrm>
            <a:off x="628651" y="1133069"/>
            <a:ext cx="8022981" cy="3440021"/>
          </a:xfrm>
        </p:spPr>
        <p:txBody>
          <a:bodyPr>
            <a:noAutofit/>
          </a:bodyPr>
          <a:lstStyle/>
          <a:p>
            <a:pPr eaLnBrk="1" hangingPunct="1">
              <a:lnSpc>
                <a:spcPct val="150000"/>
              </a:lnSpc>
            </a:pPr>
            <a:r>
              <a:rPr lang="zh-CN" altLang="en-US" dirty="0">
                <a:solidFill>
                  <a:srgbClr val="C00000"/>
                </a:solidFill>
              </a:rPr>
              <a:t>特点</a:t>
            </a:r>
            <a:endParaRPr lang="zh-CN" altLang="en-US" dirty="0"/>
          </a:p>
          <a:p>
            <a:pPr lvl="1" eaLnBrk="1" hangingPunct="1">
              <a:lnSpc>
                <a:spcPct val="150000"/>
              </a:lnSpc>
            </a:pPr>
            <a:r>
              <a:rPr lang="zh-CN" altLang="en-US" dirty="0"/>
              <a:t>①经侦听，如介质空闲，则发送</a:t>
            </a:r>
          </a:p>
          <a:p>
            <a:pPr lvl="1" eaLnBrk="1" hangingPunct="1">
              <a:lnSpc>
                <a:spcPct val="150000"/>
              </a:lnSpc>
            </a:pPr>
            <a:r>
              <a:rPr lang="zh-CN" altLang="en-US" dirty="0"/>
              <a:t>②如介质忙，持续侦听，一旦空闲立即发送</a:t>
            </a:r>
          </a:p>
          <a:p>
            <a:pPr lvl="1" eaLnBrk="1" hangingPunct="1">
              <a:lnSpc>
                <a:spcPct val="150000"/>
              </a:lnSpc>
            </a:pPr>
            <a:r>
              <a:rPr lang="zh-CN" altLang="en-US" dirty="0"/>
              <a:t>③如果发生冲突，等待一个随机分布的时间再重复步骤①</a:t>
            </a:r>
          </a:p>
          <a:p>
            <a:pPr eaLnBrk="1" hangingPunct="1">
              <a:lnSpc>
                <a:spcPct val="150000"/>
              </a:lnSpc>
            </a:pPr>
            <a:r>
              <a:rPr lang="zh-CN" altLang="en-US" dirty="0">
                <a:solidFill>
                  <a:srgbClr val="C00000"/>
                </a:solidFill>
              </a:rPr>
              <a:t>好处</a:t>
            </a:r>
            <a:r>
              <a:rPr lang="zh-CN" altLang="en-US" dirty="0"/>
              <a:t>：</a:t>
            </a:r>
            <a:r>
              <a:rPr lang="zh-CN" altLang="en-US" sz="1800" dirty="0"/>
              <a:t>持续式的延迟时间要少于非持续式</a:t>
            </a:r>
          </a:p>
          <a:p>
            <a:pPr eaLnBrk="1" hangingPunct="1">
              <a:lnSpc>
                <a:spcPct val="150000"/>
              </a:lnSpc>
            </a:pPr>
            <a:r>
              <a:rPr lang="zh-CN" altLang="en-US" dirty="0">
                <a:solidFill>
                  <a:srgbClr val="C00000"/>
                </a:solidFill>
              </a:rPr>
              <a:t>主要问题</a:t>
            </a:r>
            <a:r>
              <a:rPr lang="zh-CN" altLang="en-US" dirty="0"/>
              <a:t>：</a:t>
            </a:r>
            <a:r>
              <a:rPr lang="zh-CN" altLang="en-US" sz="1800" dirty="0"/>
              <a:t>如果两个以上的站等待发送，一旦介质空闲就一定会发生冲突</a:t>
            </a:r>
          </a:p>
        </p:txBody>
      </p:sp>
      <p:sp>
        <p:nvSpPr>
          <p:cNvPr id="378884" name="Freeform 4"/>
          <p:cNvSpPr>
            <a:spLocks/>
          </p:cNvSpPr>
          <p:nvPr/>
        </p:nvSpPr>
        <p:spPr bwMode="auto">
          <a:xfrm>
            <a:off x="832687" y="1924050"/>
            <a:ext cx="126206" cy="1200150"/>
          </a:xfrm>
          <a:custGeom>
            <a:avLst/>
            <a:gdLst>
              <a:gd name="T0" fmla="*/ 0 w 106"/>
              <a:gd name="T1" fmla="*/ 0 h 544"/>
              <a:gd name="T2" fmla="*/ 2147483646 w 106"/>
              <a:gd name="T3" fmla="*/ 2147483646 h 544"/>
              <a:gd name="T4" fmla="*/ 2147483646 w 106"/>
              <a:gd name="T5" fmla="*/ 2147483646 h 544"/>
              <a:gd name="T6" fmla="*/ 2147483646 w 106"/>
              <a:gd name="T7" fmla="*/ 2147483646 h 544"/>
              <a:gd name="T8" fmla="*/ 0 60000 65536"/>
              <a:gd name="T9" fmla="*/ 0 60000 65536"/>
              <a:gd name="T10" fmla="*/ 0 60000 65536"/>
              <a:gd name="T11" fmla="*/ 0 60000 65536"/>
              <a:gd name="T12" fmla="*/ 0 w 106"/>
              <a:gd name="T13" fmla="*/ 0 h 544"/>
              <a:gd name="T14" fmla="*/ 106 w 106"/>
              <a:gd name="T15" fmla="*/ 544 h 544"/>
            </a:gdLst>
            <a:ahLst/>
            <a:cxnLst>
              <a:cxn ang="T8">
                <a:pos x="T0" y="T1"/>
              </a:cxn>
              <a:cxn ang="T9">
                <a:pos x="T2" y="T3"/>
              </a:cxn>
              <a:cxn ang="T10">
                <a:pos x="T4" y="T5"/>
              </a:cxn>
              <a:cxn ang="T11">
                <a:pos x="T6" y="T7"/>
              </a:cxn>
            </a:cxnLst>
            <a:rect l="T12" t="T13" r="T14" b="T15"/>
            <a:pathLst>
              <a:path w="106" h="544">
                <a:moveTo>
                  <a:pt x="0" y="0"/>
                </a:moveTo>
                <a:cubicBezTo>
                  <a:pt x="38" y="11"/>
                  <a:pt x="76" y="22"/>
                  <a:pt x="91" y="90"/>
                </a:cubicBezTo>
                <a:cubicBezTo>
                  <a:pt x="106" y="158"/>
                  <a:pt x="91" y="332"/>
                  <a:pt x="91" y="408"/>
                </a:cubicBezTo>
                <a:cubicBezTo>
                  <a:pt x="91" y="484"/>
                  <a:pt x="91" y="521"/>
                  <a:pt x="91" y="544"/>
                </a:cubicBezTo>
              </a:path>
            </a:pathLst>
          </a:custGeom>
          <a:noFill/>
          <a:ln w="57150">
            <a:solidFill>
              <a:srgbClr val="008000"/>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wrap="none" lIns="68579" tIns="34289" rIns="68579" bIns="34289" anchor="ctr"/>
          <a:lstStyle/>
          <a:p>
            <a:pPr defTabSz="685783"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378885" name="Freeform 5"/>
          <p:cNvSpPr>
            <a:spLocks/>
          </p:cNvSpPr>
          <p:nvPr/>
        </p:nvSpPr>
        <p:spPr bwMode="auto">
          <a:xfrm flipH="1" flipV="1">
            <a:off x="508837" y="1924050"/>
            <a:ext cx="126206" cy="1200150"/>
          </a:xfrm>
          <a:custGeom>
            <a:avLst/>
            <a:gdLst>
              <a:gd name="T0" fmla="*/ 0 w 106"/>
              <a:gd name="T1" fmla="*/ 0 h 544"/>
              <a:gd name="T2" fmla="*/ 2147483646 w 106"/>
              <a:gd name="T3" fmla="*/ 2147483646 h 544"/>
              <a:gd name="T4" fmla="*/ 2147483646 w 106"/>
              <a:gd name="T5" fmla="*/ 2147483646 h 544"/>
              <a:gd name="T6" fmla="*/ 2147483646 w 106"/>
              <a:gd name="T7" fmla="*/ 2147483646 h 544"/>
              <a:gd name="T8" fmla="*/ 0 60000 65536"/>
              <a:gd name="T9" fmla="*/ 0 60000 65536"/>
              <a:gd name="T10" fmla="*/ 0 60000 65536"/>
              <a:gd name="T11" fmla="*/ 0 60000 65536"/>
              <a:gd name="T12" fmla="*/ 0 w 106"/>
              <a:gd name="T13" fmla="*/ 0 h 544"/>
              <a:gd name="T14" fmla="*/ 106 w 106"/>
              <a:gd name="T15" fmla="*/ 544 h 544"/>
            </a:gdLst>
            <a:ahLst/>
            <a:cxnLst>
              <a:cxn ang="T8">
                <a:pos x="T0" y="T1"/>
              </a:cxn>
              <a:cxn ang="T9">
                <a:pos x="T2" y="T3"/>
              </a:cxn>
              <a:cxn ang="T10">
                <a:pos x="T4" y="T5"/>
              </a:cxn>
              <a:cxn ang="T11">
                <a:pos x="T6" y="T7"/>
              </a:cxn>
            </a:cxnLst>
            <a:rect l="T12" t="T13" r="T14" b="T15"/>
            <a:pathLst>
              <a:path w="106" h="544">
                <a:moveTo>
                  <a:pt x="0" y="0"/>
                </a:moveTo>
                <a:cubicBezTo>
                  <a:pt x="38" y="11"/>
                  <a:pt x="76" y="22"/>
                  <a:pt x="91" y="90"/>
                </a:cubicBezTo>
                <a:cubicBezTo>
                  <a:pt x="106" y="158"/>
                  <a:pt x="91" y="332"/>
                  <a:pt x="91" y="408"/>
                </a:cubicBezTo>
                <a:cubicBezTo>
                  <a:pt x="91" y="484"/>
                  <a:pt x="91" y="521"/>
                  <a:pt x="91" y="544"/>
                </a:cubicBezTo>
              </a:path>
            </a:pathLst>
          </a:custGeom>
          <a:noFill/>
          <a:ln w="57150">
            <a:solidFill>
              <a:srgbClr val="008000"/>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wrap="none" lIns="68579" tIns="34289" rIns="68579" bIns="34289" anchor="ctr"/>
          <a:lstStyle/>
          <a:p>
            <a:pPr defTabSz="685783"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378887" name="Oval 7"/>
          <p:cNvSpPr>
            <a:spLocks noChangeArrowheads="1"/>
          </p:cNvSpPr>
          <p:nvPr/>
        </p:nvSpPr>
        <p:spPr bwMode="auto">
          <a:xfrm>
            <a:off x="2380300" y="2206344"/>
            <a:ext cx="1369436" cy="449468"/>
          </a:xfrm>
          <a:prstGeom prst="ellipse">
            <a:avLst/>
          </a:prstGeom>
          <a:noFill/>
          <a:ln w="28575" algn="ctr">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lIns="68579" tIns="34289" rIns="68579" bIns="34289" anchor="ctr"/>
          <a:lstStyle>
            <a:lvl1pPr>
              <a:lnSpc>
                <a:spcPct val="140000"/>
              </a:lnSpc>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lnSpc>
                <a:spcPct val="140000"/>
              </a:lnSpc>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lnSpc>
                <a:spcPct val="140000"/>
              </a:lnSpc>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lnSpc>
                <a:spcPct val="140000"/>
              </a:lnSpc>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lnSpc>
                <a:spcPct val="140000"/>
              </a:lnSpc>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40000"/>
              </a:lnSpc>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40000"/>
              </a:lnSpc>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40000"/>
              </a:lnSpc>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40000"/>
              </a:lnSpc>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defTabSz="685783" eaLnBrk="1" fontAlgn="auto" hangingPunct="1">
              <a:lnSpc>
                <a:spcPct val="100000"/>
              </a:lnSpc>
              <a:spcBef>
                <a:spcPct val="0"/>
              </a:spcBef>
              <a:spcAft>
                <a:spcPts val="0"/>
              </a:spcAft>
              <a:buClrTx/>
              <a:buNone/>
            </a:pPr>
            <a:endParaRPr lang="zh-CN" altLang="en-US" sz="1400">
              <a:solidFill>
                <a:prstClr val="black"/>
              </a:solidFill>
            </a:endParaRPr>
          </a:p>
        </p:txBody>
      </p:sp>
      <p:sp>
        <p:nvSpPr>
          <p:cNvPr id="378888" name="Freeform 8"/>
          <p:cNvSpPr>
            <a:spLocks/>
          </p:cNvSpPr>
          <p:nvPr/>
        </p:nvSpPr>
        <p:spPr bwMode="auto">
          <a:xfrm>
            <a:off x="1836571" y="865910"/>
            <a:ext cx="1182290" cy="1381991"/>
          </a:xfrm>
          <a:custGeom>
            <a:avLst/>
            <a:gdLst>
              <a:gd name="T0" fmla="*/ 2147483646 w 1134"/>
              <a:gd name="T1" fmla="*/ 2147483646 h 1043"/>
              <a:gd name="T2" fmla="*/ 2147483646 w 1134"/>
              <a:gd name="T3" fmla="*/ 2147483646 h 1043"/>
              <a:gd name="T4" fmla="*/ 0 w 1134"/>
              <a:gd name="T5" fmla="*/ 0 h 1043"/>
              <a:gd name="T6" fmla="*/ 0 60000 65536"/>
              <a:gd name="T7" fmla="*/ 0 60000 65536"/>
              <a:gd name="T8" fmla="*/ 0 60000 65536"/>
              <a:gd name="T9" fmla="*/ 0 w 1134"/>
              <a:gd name="T10" fmla="*/ 0 h 1043"/>
              <a:gd name="T11" fmla="*/ 1134 w 1134"/>
              <a:gd name="T12" fmla="*/ 1043 h 1043"/>
            </a:gdLst>
            <a:ahLst/>
            <a:cxnLst>
              <a:cxn ang="T6">
                <a:pos x="T0" y="T1"/>
              </a:cxn>
              <a:cxn ang="T7">
                <a:pos x="T2" y="T3"/>
              </a:cxn>
              <a:cxn ang="T8">
                <a:pos x="T4" y="T5"/>
              </a:cxn>
            </a:cxnLst>
            <a:rect l="T9" t="T10" r="T11" b="T12"/>
            <a:pathLst>
              <a:path w="1134" h="1043">
                <a:moveTo>
                  <a:pt x="1134" y="1043"/>
                </a:moveTo>
                <a:cubicBezTo>
                  <a:pt x="1070" y="744"/>
                  <a:pt x="1006" y="446"/>
                  <a:pt x="817" y="272"/>
                </a:cubicBezTo>
                <a:cubicBezTo>
                  <a:pt x="628" y="98"/>
                  <a:pt x="136" y="45"/>
                  <a:pt x="0" y="0"/>
                </a:cubicBezTo>
              </a:path>
            </a:pathLst>
          </a:custGeom>
          <a:noFill/>
          <a:ln w="38100">
            <a:solidFill>
              <a:schemeClr val="accent2"/>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68579" tIns="34289" rIns="68579" bIns="34289" anchor="ctr"/>
          <a:lstStyle/>
          <a:p>
            <a:pPr defTabSz="685783"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0" name="灯片编号占位符 3"/>
          <p:cNvSpPr>
            <a:spLocks noGrp="1"/>
          </p:cNvSpPr>
          <p:nvPr>
            <p:ph type="sldNum" sz="quarter" idx="12"/>
          </p:nvPr>
        </p:nvSpPr>
        <p:spPr>
          <a:xfrm>
            <a:off x="6515108" y="4866978"/>
            <a:ext cx="2489753" cy="273844"/>
          </a:xfrm>
        </p:spPr>
        <p:txBody>
          <a:bodyPr/>
          <a:lstStyle/>
          <a:p>
            <a:fld id="{D736CBD5-B6CF-473E-944E-42B8879561E9}" type="slidenum">
              <a:rPr kumimoji="1" lang="zh-CN" altLang="en-US" smtClean="0">
                <a:solidFill>
                  <a:prstClr val="white">
                    <a:lumMod val="65000"/>
                  </a:prstClr>
                </a:solidFill>
              </a:rPr>
              <a:pPr/>
              <a:t>55</a:t>
            </a:fld>
            <a:endParaRPr kumimoji="1" lang="zh-CN" altLang="en-US" dirty="0">
              <a:solidFill>
                <a:prstClr val="white">
                  <a:lumMod val="65000"/>
                </a:prstClr>
              </a:solidFill>
            </a:endParaRPr>
          </a:p>
        </p:txBody>
      </p:sp>
    </p:spTree>
    <p:extLst>
      <p:ext uri="{BB962C8B-B14F-4D97-AF65-F5344CB8AC3E}">
        <p14:creationId xmlns:p14="http://schemas.microsoft.com/office/powerpoint/2010/main" val="22797101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mph" presetSubtype="0" repeatCount="indefinite" fill="hold" nodeType="clickEffect">
                                  <p:stCondLst>
                                    <p:cond delay="0"/>
                                  </p:stCondLst>
                                  <p:endCondLst>
                                    <p:cond evt="onNext" delay="0">
                                      <p:tgtEl>
                                        <p:sldTgt/>
                                      </p:tgtEl>
                                    </p:cond>
                                  </p:endCondLst>
                                  <p:childTnLst>
                                    <p:animEffect transition="out" filter="fade">
                                      <p:cBhvr>
                                        <p:cTn id="6" dur="500" tmFilter="0, 0; .2, .5; .8, .5; 1, 0"/>
                                        <p:tgtEl>
                                          <p:spTgt spid="378885"/>
                                        </p:tgtEl>
                                      </p:cBhvr>
                                    </p:animEffect>
                                    <p:animScale>
                                      <p:cBhvr>
                                        <p:cTn id="7" dur="250" autoRev="1" fill="hold"/>
                                        <p:tgtEl>
                                          <p:spTgt spid="378885"/>
                                        </p:tgtEl>
                                      </p:cBhvr>
                                      <p:by x="105000" y="105000"/>
                                    </p:animScale>
                                  </p:childTnLst>
                                </p:cTn>
                              </p:par>
                              <p:par>
                                <p:cTn id="8" presetID="26" presetClass="emph" presetSubtype="0" repeatCount="indefinite" fill="hold" nodeType="withEffect">
                                  <p:stCondLst>
                                    <p:cond delay="0"/>
                                  </p:stCondLst>
                                  <p:endCondLst>
                                    <p:cond evt="onNext" delay="0">
                                      <p:tgtEl>
                                        <p:sldTgt/>
                                      </p:tgtEl>
                                    </p:cond>
                                  </p:endCondLst>
                                  <p:childTnLst>
                                    <p:animEffect transition="out" filter="fade">
                                      <p:cBhvr>
                                        <p:cTn id="9" dur="500" tmFilter="0, 0; .2, .5; .8, .5; 1, 0"/>
                                        <p:tgtEl>
                                          <p:spTgt spid="378884"/>
                                        </p:tgtEl>
                                      </p:cBhvr>
                                    </p:animEffect>
                                    <p:animScale>
                                      <p:cBhvr>
                                        <p:cTn id="10" dur="250" autoRev="1" fill="hold"/>
                                        <p:tgtEl>
                                          <p:spTgt spid="378884"/>
                                        </p:tgtEl>
                                      </p:cBhvr>
                                      <p:by x="105000" y="105000"/>
                                    </p:animScale>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nodeType="clickEffect">
                                  <p:stCondLst>
                                    <p:cond delay="0"/>
                                  </p:stCondLst>
                                  <p:childTnLst>
                                    <p:set>
                                      <p:cBhvr>
                                        <p:cTn id="14" dur="1" fill="hold">
                                          <p:stCondLst>
                                            <p:cond delay="0"/>
                                          </p:stCondLst>
                                        </p:cTn>
                                        <p:tgtEl>
                                          <p:spTgt spid="378888"/>
                                        </p:tgtEl>
                                        <p:attrNameLst>
                                          <p:attrName>style.visibility</p:attrName>
                                        </p:attrNameLst>
                                      </p:cBhvr>
                                      <p:to>
                                        <p:strVal val="visible"/>
                                      </p:to>
                                    </p:set>
                                    <p:animEffect transition="in" filter="wipe(down)">
                                      <p:cBhvr>
                                        <p:cTn id="15" dur="3000"/>
                                        <p:tgtEl>
                                          <p:spTgt spid="378888"/>
                                        </p:tgtEl>
                                      </p:cBhvr>
                                    </p:animEffect>
                                  </p:childTnLst>
                                </p:cTn>
                              </p:par>
                              <p:par>
                                <p:cTn id="16" presetID="22" presetClass="entr" presetSubtype="4" repeatCount="indefinite" fill="hold" grpId="0" nodeType="withEffect">
                                  <p:stCondLst>
                                    <p:cond delay="0"/>
                                  </p:stCondLst>
                                  <p:childTnLst>
                                    <p:set>
                                      <p:cBhvr>
                                        <p:cTn id="17" dur="1" fill="hold">
                                          <p:stCondLst>
                                            <p:cond delay="0"/>
                                          </p:stCondLst>
                                        </p:cTn>
                                        <p:tgtEl>
                                          <p:spTgt spid="378887"/>
                                        </p:tgtEl>
                                        <p:attrNameLst>
                                          <p:attrName>style.visibility</p:attrName>
                                        </p:attrNameLst>
                                      </p:cBhvr>
                                      <p:to>
                                        <p:strVal val="visible"/>
                                      </p:to>
                                    </p:set>
                                    <p:animEffect transition="in" filter="wipe(down)">
                                      <p:cBhvr>
                                        <p:cTn id="18" dur="2000"/>
                                        <p:tgtEl>
                                          <p:spTgt spid="3788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zh-CN" dirty="0"/>
              <a:t>p-</a:t>
            </a:r>
            <a:r>
              <a:rPr lang="zh-CN" altLang="en-US" dirty="0"/>
              <a:t>持续式</a:t>
            </a:r>
            <a:r>
              <a:rPr lang="en-US" altLang="zh-CN" dirty="0"/>
              <a:t>CSMA</a:t>
            </a:r>
            <a:endParaRPr lang="zh-CN" altLang="en-US" dirty="0"/>
          </a:p>
        </p:txBody>
      </p:sp>
      <p:sp>
        <p:nvSpPr>
          <p:cNvPr id="45059" name="Rectangle 3"/>
          <p:cNvSpPr>
            <a:spLocks noGrp="1" noChangeArrowheads="1"/>
          </p:cNvSpPr>
          <p:nvPr>
            <p:ph type="body" idx="1"/>
          </p:nvPr>
        </p:nvSpPr>
        <p:spPr/>
        <p:txBody>
          <a:bodyPr>
            <a:normAutofit lnSpcReduction="10000"/>
          </a:bodyPr>
          <a:lstStyle/>
          <a:p>
            <a:pPr eaLnBrk="1" hangingPunct="1">
              <a:lnSpc>
                <a:spcPct val="150000"/>
              </a:lnSpc>
            </a:pPr>
            <a:r>
              <a:rPr lang="zh-CN" altLang="en-US" sz="2400" dirty="0">
                <a:solidFill>
                  <a:srgbClr val="C00000"/>
                </a:solidFill>
              </a:rPr>
              <a:t>特点</a:t>
            </a:r>
            <a:endParaRPr lang="zh-CN" altLang="en-US" sz="2400" dirty="0"/>
          </a:p>
          <a:p>
            <a:pPr lvl="1" eaLnBrk="1" hangingPunct="1">
              <a:lnSpc>
                <a:spcPct val="150000"/>
              </a:lnSpc>
            </a:pPr>
            <a:r>
              <a:rPr lang="zh-CN" altLang="en-US" dirty="0"/>
              <a:t>①经侦听，如介质空闲，那么以 </a:t>
            </a:r>
            <a:r>
              <a:rPr lang="en-US" altLang="zh-CN" dirty="0"/>
              <a:t>p</a:t>
            </a:r>
            <a:r>
              <a:rPr lang="zh-CN" altLang="en-US" dirty="0"/>
              <a:t>的概率 发送，以</a:t>
            </a:r>
            <a:r>
              <a:rPr lang="en-US" altLang="zh-CN" dirty="0"/>
              <a:t>(1</a:t>
            </a:r>
            <a:r>
              <a:rPr lang="en-US" altLang="zh-CN" dirty="0">
                <a:latin typeface="Arial" panose="020B0604020202020204" pitchFamily="34" charset="0"/>
              </a:rPr>
              <a:t>–</a:t>
            </a:r>
            <a:r>
              <a:rPr lang="en-US" altLang="zh-CN" dirty="0"/>
              <a:t>p)</a:t>
            </a:r>
            <a:r>
              <a:rPr lang="zh-CN" altLang="en-US" dirty="0"/>
              <a:t>的概率延迟一个时间单元发送</a:t>
            </a:r>
          </a:p>
          <a:p>
            <a:pPr lvl="1" eaLnBrk="1" hangingPunct="1">
              <a:lnSpc>
                <a:spcPct val="150000"/>
              </a:lnSpc>
            </a:pPr>
            <a:r>
              <a:rPr lang="zh-CN" altLang="en-US" dirty="0"/>
              <a:t>②如介质忙，持续侦听，一旦空闲重复①</a:t>
            </a:r>
          </a:p>
          <a:p>
            <a:pPr lvl="1" eaLnBrk="1" hangingPunct="1">
              <a:lnSpc>
                <a:spcPct val="150000"/>
              </a:lnSpc>
            </a:pPr>
            <a:r>
              <a:rPr lang="zh-CN" altLang="en-US" dirty="0"/>
              <a:t>③如果发送已推迟一个时间单元，再重复步骤①</a:t>
            </a:r>
          </a:p>
          <a:p>
            <a:pPr eaLnBrk="1" hangingPunct="1">
              <a:lnSpc>
                <a:spcPct val="150000"/>
              </a:lnSpc>
            </a:pPr>
            <a:r>
              <a:rPr lang="zh-CN" altLang="en-US" sz="2400" dirty="0">
                <a:solidFill>
                  <a:srgbClr val="C00000"/>
                </a:solidFill>
              </a:rPr>
              <a:t>注意</a:t>
            </a:r>
            <a:endParaRPr lang="en-US" altLang="zh-CN" sz="2400" dirty="0"/>
          </a:p>
          <a:p>
            <a:pPr lvl="1">
              <a:lnSpc>
                <a:spcPct val="150000"/>
              </a:lnSpc>
            </a:pPr>
            <a:r>
              <a:rPr lang="en-US" altLang="zh-CN" dirty="0"/>
              <a:t>1-</a:t>
            </a:r>
            <a:r>
              <a:rPr lang="zh-CN" altLang="en-US" dirty="0"/>
              <a:t>持续式是</a:t>
            </a:r>
            <a:r>
              <a:rPr lang="en-US" altLang="zh-CN" dirty="0"/>
              <a:t>p-</a:t>
            </a:r>
            <a:r>
              <a:rPr lang="zh-CN" altLang="en-US" dirty="0"/>
              <a:t>持续式的特例</a:t>
            </a:r>
            <a:endParaRPr lang="zh-CN" altLang="en-US" sz="2100" dirty="0"/>
          </a:p>
        </p:txBody>
      </p:sp>
      <p:sp>
        <p:nvSpPr>
          <p:cNvPr id="4" name="Freeform 4"/>
          <p:cNvSpPr>
            <a:spLocks/>
          </p:cNvSpPr>
          <p:nvPr/>
        </p:nvSpPr>
        <p:spPr bwMode="auto">
          <a:xfrm>
            <a:off x="832687" y="1924050"/>
            <a:ext cx="126206" cy="1200150"/>
          </a:xfrm>
          <a:custGeom>
            <a:avLst/>
            <a:gdLst>
              <a:gd name="T0" fmla="*/ 0 w 106"/>
              <a:gd name="T1" fmla="*/ 0 h 544"/>
              <a:gd name="T2" fmla="*/ 2147483646 w 106"/>
              <a:gd name="T3" fmla="*/ 2147483646 h 544"/>
              <a:gd name="T4" fmla="*/ 2147483646 w 106"/>
              <a:gd name="T5" fmla="*/ 2147483646 h 544"/>
              <a:gd name="T6" fmla="*/ 2147483646 w 106"/>
              <a:gd name="T7" fmla="*/ 2147483646 h 544"/>
              <a:gd name="T8" fmla="*/ 0 60000 65536"/>
              <a:gd name="T9" fmla="*/ 0 60000 65536"/>
              <a:gd name="T10" fmla="*/ 0 60000 65536"/>
              <a:gd name="T11" fmla="*/ 0 60000 65536"/>
              <a:gd name="T12" fmla="*/ 0 w 106"/>
              <a:gd name="T13" fmla="*/ 0 h 544"/>
              <a:gd name="T14" fmla="*/ 106 w 106"/>
              <a:gd name="T15" fmla="*/ 544 h 544"/>
            </a:gdLst>
            <a:ahLst/>
            <a:cxnLst>
              <a:cxn ang="T8">
                <a:pos x="T0" y="T1"/>
              </a:cxn>
              <a:cxn ang="T9">
                <a:pos x="T2" y="T3"/>
              </a:cxn>
              <a:cxn ang="T10">
                <a:pos x="T4" y="T5"/>
              </a:cxn>
              <a:cxn ang="T11">
                <a:pos x="T6" y="T7"/>
              </a:cxn>
            </a:cxnLst>
            <a:rect l="T12" t="T13" r="T14" b="T15"/>
            <a:pathLst>
              <a:path w="106" h="544">
                <a:moveTo>
                  <a:pt x="0" y="0"/>
                </a:moveTo>
                <a:cubicBezTo>
                  <a:pt x="38" y="11"/>
                  <a:pt x="76" y="22"/>
                  <a:pt x="91" y="90"/>
                </a:cubicBezTo>
                <a:cubicBezTo>
                  <a:pt x="106" y="158"/>
                  <a:pt x="91" y="332"/>
                  <a:pt x="91" y="408"/>
                </a:cubicBezTo>
                <a:cubicBezTo>
                  <a:pt x="91" y="484"/>
                  <a:pt x="91" y="521"/>
                  <a:pt x="91" y="544"/>
                </a:cubicBezTo>
              </a:path>
            </a:pathLst>
          </a:custGeom>
          <a:noFill/>
          <a:ln w="57150">
            <a:solidFill>
              <a:srgbClr val="008000"/>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wrap="none" lIns="68579" tIns="34289" rIns="68579" bIns="34289" anchor="ctr"/>
          <a:lstStyle/>
          <a:p>
            <a:pPr defTabSz="685783"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 name="Freeform 5"/>
          <p:cNvSpPr>
            <a:spLocks/>
          </p:cNvSpPr>
          <p:nvPr/>
        </p:nvSpPr>
        <p:spPr bwMode="auto">
          <a:xfrm flipH="1" flipV="1">
            <a:off x="508837" y="1924050"/>
            <a:ext cx="126206" cy="1200150"/>
          </a:xfrm>
          <a:custGeom>
            <a:avLst/>
            <a:gdLst>
              <a:gd name="T0" fmla="*/ 0 w 106"/>
              <a:gd name="T1" fmla="*/ 0 h 544"/>
              <a:gd name="T2" fmla="*/ 2147483646 w 106"/>
              <a:gd name="T3" fmla="*/ 2147483646 h 544"/>
              <a:gd name="T4" fmla="*/ 2147483646 w 106"/>
              <a:gd name="T5" fmla="*/ 2147483646 h 544"/>
              <a:gd name="T6" fmla="*/ 2147483646 w 106"/>
              <a:gd name="T7" fmla="*/ 2147483646 h 544"/>
              <a:gd name="T8" fmla="*/ 0 60000 65536"/>
              <a:gd name="T9" fmla="*/ 0 60000 65536"/>
              <a:gd name="T10" fmla="*/ 0 60000 65536"/>
              <a:gd name="T11" fmla="*/ 0 60000 65536"/>
              <a:gd name="T12" fmla="*/ 0 w 106"/>
              <a:gd name="T13" fmla="*/ 0 h 544"/>
              <a:gd name="T14" fmla="*/ 106 w 106"/>
              <a:gd name="T15" fmla="*/ 544 h 544"/>
            </a:gdLst>
            <a:ahLst/>
            <a:cxnLst>
              <a:cxn ang="T8">
                <a:pos x="T0" y="T1"/>
              </a:cxn>
              <a:cxn ang="T9">
                <a:pos x="T2" y="T3"/>
              </a:cxn>
              <a:cxn ang="T10">
                <a:pos x="T4" y="T5"/>
              </a:cxn>
              <a:cxn ang="T11">
                <a:pos x="T6" y="T7"/>
              </a:cxn>
            </a:cxnLst>
            <a:rect l="T12" t="T13" r="T14" b="T15"/>
            <a:pathLst>
              <a:path w="106" h="544">
                <a:moveTo>
                  <a:pt x="0" y="0"/>
                </a:moveTo>
                <a:cubicBezTo>
                  <a:pt x="38" y="11"/>
                  <a:pt x="76" y="22"/>
                  <a:pt x="91" y="90"/>
                </a:cubicBezTo>
                <a:cubicBezTo>
                  <a:pt x="106" y="158"/>
                  <a:pt x="91" y="332"/>
                  <a:pt x="91" y="408"/>
                </a:cubicBezTo>
                <a:cubicBezTo>
                  <a:pt x="91" y="484"/>
                  <a:pt x="91" y="521"/>
                  <a:pt x="91" y="544"/>
                </a:cubicBezTo>
              </a:path>
            </a:pathLst>
          </a:custGeom>
          <a:noFill/>
          <a:ln w="57150">
            <a:solidFill>
              <a:srgbClr val="008000"/>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wrap="none" lIns="68579" tIns="34289" rIns="68579" bIns="34289" anchor="ctr"/>
          <a:lstStyle/>
          <a:p>
            <a:pPr defTabSz="685783"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6" name="Oval 7"/>
          <p:cNvSpPr>
            <a:spLocks noChangeArrowheads="1"/>
          </p:cNvSpPr>
          <p:nvPr/>
        </p:nvSpPr>
        <p:spPr bwMode="auto">
          <a:xfrm>
            <a:off x="4404947" y="1648559"/>
            <a:ext cx="962758" cy="606669"/>
          </a:xfrm>
          <a:prstGeom prst="ellipse">
            <a:avLst/>
          </a:prstGeom>
          <a:noFill/>
          <a:ln w="28575" algn="ctr">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lIns="68579" tIns="34289" rIns="68579" bIns="34289" anchor="ctr"/>
          <a:lstStyle>
            <a:lvl1pPr>
              <a:lnSpc>
                <a:spcPct val="140000"/>
              </a:lnSpc>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lnSpc>
                <a:spcPct val="140000"/>
              </a:lnSpc>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lnSpc>
                <a:spcPct val="140000"/>
              </a:lnSpc>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lnSpc>
                <a:spcPct val="140000"/>
              </a:lnSpc>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lnSpc>
                <a:spcPct val="140000"/>
              </a:lnSpc>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40000"/>
              </a:lnSpc>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40000"/>
              </a:lnSpc>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40000"/>
              </a:lnSpc>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40000"/>
              </a:lnSpc>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defTabSz="685783" eaLnBrk="1" fontAlgn="auto" hangingPunct="1">
              <a:lnSpc>
                <a:spcPct val="100000"/>
              </a:lnSpc>
              <a:spcBef>
                <a:spcPct val="0"/>
              </a:spcBef>
              <a:spcAft>
                <a:spcPts val="0"/>
              </a:spcAft>
              <a:buClrTx/>
              <a:buNone/>
            </a:pPr>
            <a:endParaRPr lang="zh-CN" altLang="en-US" sz="1400">
              <a:solidFill>
                <a:prstClr val="black"/>
              </a:solidFill>
            </a:endParaRPr>
          </a:p>
        </p:txBody>
      </p:sp>
      <p:sp>
        <p:nvSpPr>
          <p:cNvPr id="7" name="Freeform 8"/>
          <p:cNvSpPr>
            <a:spLocks/>
          </p:cNvSpPr>
          <p:nvPr/>
        </p:nvSpPr>
        <p:spPr bwMode="auto">
          <a:xfrm>
            <a:off x="1983105" y="839182"/>
            <a:ext cx="2909814" cy="809378"/>
          </a:xfrm>
          <a:custGeom>
            <a:avLst/>
            <a:gdLst>
              <a:gd name="T0" fmla="*/ 2147483646 w 1134"/>
              <a:gd name="T1" fmla="*/ 2147483646 h 1043"/>
              <a:gd name="T2" fmla="*/ 2147483646 w 1134"/>
              <a:gd name="T3" fmla="*/ 2147483646 h 1043"/>
              <a:gd name="T4" fmla="*/ 0 w 1134"/>
              <a:gd name="T5" fmla="*/ 0 h 1043"/>
              <a:gd name="T6" fmla="*/ 0 60000 65536"/>
              <a:gd name="T7" fmla="*/ 0 60000 65536"/>
              <a:gd name="T8" fmla="*/ 0 60000 65536"/>
              <a:gd name="T9" fmla="*/ 0 w 1134"/>
              <a:gd name="T10" fmla="*/ 0 h 1043"/>
              <a:gd name="T11" fmla="*/ 1134 w 1134"/>
              <a:gd name="T12" fmla="*/ 1043 h 1043"/>
            </a:gdLst>
            <a:ahLst/>
            <a:cxnLst>
              <a:cxn ang="T6">
                <a:pos x="T0" y="T1"/>
              </a:cxn>
              <a:cxn ang="T7">
                <a:pos x="T2" y="T3"/>
              </a:cxn>
              <a:cxn ang="T8">
                <a:pos x="T4" y="T5"/>
              </a:cxn>
            </a:cxnLst>
            <a:rect l="T9" t="T10" r="T11" b="T12"/>
            <a:pathLst>
              <a:path w="1134" h="1043">
                <a:moveTo>
                  <a:pt x="1134" y="1043"/>
                </a:moveTo>
                <a:cubicBezTo>
                  <a:pt x="1070" y="744"/>
                  <a:pt x="1006" y="446"/>
                  <a:pt x="817" y="272"/>
                </a:cubicBezTo>
                <a:cubicBezTo>
                  <a:pt x="628" y="98"/>
                  <a:pt x="136" y="45"/>
                  <a:pt x="0" y="0"/>
                </a:cubicBezTo>
              </a:path>
            </a:pathLst>
          </a:custGeom>
          <a:noFill/>
          <a:ln w="38100">
            <a:solidFill>
              <a:schemeClr val="accent2"/>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68579" tIns="34289" rIns="68579" bIns="34289" anchor="ctr"/>
          <a:lstStyle/>
          <a:p>
            <a:pPr defTabSz="685783"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0" name="灯片编号占位符 3"/>
          <p:cNvSpPr>
            <a:spLocks noGrp="1"/>
          </p:cNvSpPr>
          <p:nvPr>
            <p:ph type="sldNum" sz="quarter" idx="12"/>
          </p:nvPr>
        </p:nvSpPr>
        <p:spPr>
          <a:xfrm>
            <a:off x="6515108" y="4866978"/>
            <a:ext cx="2489753" cy="273844"/>
          </a:xfrm>
        </p:spPr>
        <p:txBody>
          <a:bodyPr/>
          <a:lstStyle/>
          <a:p>
            <a:fld id="{19F3C9A3-7560-4859-9DF8-AE934899F752}" type="slidenum">
              <a:rPr kumimoji="1" lang="zh-CN" altLang="en-US" smtClean="0">
                <a:solidFill>
                  <a:prstClr val="white">
                    <a:lumMod val="65000"/>
                  </a:prstClr>
                </a:solidFill>
              </a:rPr>
              <a:pPr/>
              <a:t>56</a:t>
            </a:fld>
            <a:endParaRPr kumimoji="1" lang="zh-CN" altLang="en-US" dirty="0">
              <a:solidFill>
                <a:prstClr val="white">
                  <a:lumMod val="65000"/>
                </a:prstClr>
              </a:solidFill>
            </a:endParaRPr>
          </a:p>
        </p:txBody>
      </p:sp>
    </p:spTree>
    <p:extLst>
      <p:ext uri="{BB962C8B-B14F-4D97-AF65-F5344CB8AC3E}">
        <p14:creationId xmlns:p14="http://schemas.microsoft.com/office/powerpoint/2010/main" val="166342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repeatCount="indefinite" fill="hold" nodeType="clickEffect">
                                  <p:stCondLst>
                                    <p:cond delay="0"/>
                                  </p:stCondLst>
                                  <p:endCondLst>
                                    <p:cond evt="onNext" delay="0">
                                      <p:tgtEl>
                                        <p:sldTgt/>
                                      </p:tgtEl>
                                    </p:cond>
                                  </p:end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par>
                                <p:cTn id="8" presetID="26" presetClass="emph" presetSubtype="0" repeatCount="indefinite" fill="hold" nodeType="withEffect">
                                  <p:stCondLst>
                                    <p:cond delay="0"/>
                                  </p:stCondLst>
                                  <p:endCondLst>
                                    <p:cond evt="onNext" delay="0">
                                      <p:tgtEl>
                                        <p:sldTgt/>
                                      </p:tgtEl>
                                    </p:cond>
                                  </p:endCondLst>
                                  <p:childTnLst>
                                    <p:animEffect transition="out" filter="fade">
                                      <p:cBhvr>
                                        <p:cTn id="9" dur="500" tmFilter="0, 0; .2, .5; .8, .5; 1, 0"/>
                                        <p:tgtEl>
                                          <p:spTgt spid="4"/>
                                        </p:tgtEl>
                                      </p:cBhvr>
                                    </p:animEffect>
                                    <p:animScale>
                                      <p:cBhvr>
                                        <p:cTn id="10" dur="250" autoRev="1" fill="hold"/>
                                        <p:tgtEl>
                                          <p:spTgt spid="4"/>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3000"/>
                                        <p:tgtEl>
                                          <p:spTgt spid="7"/>
                                        </p:tgtEl>
                                      </p:cBhvr>
                                    </p:animEffect>
                                  </p:childTnLst>
                                </p:cTn>
                              </p:par>
                              <p:par>
                                <p:cTn id="16" presetID="22" presetClass="entr" presetSubtype="4" repeatCount="indefinite"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zh-CN" altLang="en-US" dirty="0"/>
              <a:t>问题：先听再发，避免了冲突吗？</a:t>
            </a:r>
          </a:p>
        </p:txBody>
      </p:sp>
      <p:sp>
        <p:nvSpPr>
          <p:cNvPr id="46083" name="Rectangle 3"/>
          <p:cNvSpPr>
            <a:spLocks noGrp="1" noChangeArrowheads="1"/>
          </p:cNvSpPr>
          <p:nvPr>
            <p:ph type="body" idx="1"/>
          </p:nvPr>
        </p:nvSpPr>
        <p:spPr>
          <a:xfrm>
            <a:off x="722236" y="1223010"/>
            <a:ext cx="6165056" cy="3200400"/>
          </a:xfrm>
        </p:spPr>
        <p:txBody>
          <a:bodyPr>
            <a:normAutofit/>
          </a:bodyPr>
          <a:lstStyle/>
          <a:p>
            <a:pPr eaLnBrk="1" hangingPunct="1">
              <a:lnSpc>
                <a:spcPct val="150000"/>
              </a:lnSpc>
            </a:pPr>
            <a:r>
              <a:rPr lang="en-US" altLang="zh-CN" dirty="0"/>
              <a:t>CSMA</a:t>
            </a:r>
            <a:r>
              <a:rPr lang="zh-CN" altLang="en-US" dirty="0"/>
              <a:t>：如侦听到介质上无数据发送才发送，发送后</a:t>
            </a:r>
            <a:r>
              <a:rPr lang="zh-CN" altLang="en-US" dirty="0">
                <a:solidFill>
                  <a:srgbClr val="C00000"/>
                </a:solidFill>
              </a:rPr>
              <a:t>还会发生冲突吗</a:t>
            </a:r>
            <a:r>
              <a:rPr lang="zh-CN" altLang="en-US" dirty="0"/>
              <a:t>？</a:t>
            </a:r>
            <a:endParaRPr lang="en-US" altLang="zh-CN" dirty="0"/>
          </a:p>
          <a:p>
            <a:pPr eaLnBrk="1" hangingPunct="1">
              <a:lnSpc>
                <a:spcPct val="150000"/>
              </a:lnSpc>
            </a:pPr>
            <a:r>
              <a:rPr lang="zh-CN" altLang="en-US" dirty="0"/>
              <a:t>肯定会！</a:t>
            </a:r>
            <a:endParaRPr lang="en-US" altLang="zh-CN" dirty="0"/>
          </a:p>
          <a:p>
            <a:pPr eaLnBrk="1" hangingPunct="1">
              <a:lnSpc>
                <a:spcPct val="150000"/>
              </a:lnSpc>
            </a:pPr>
            <a:r>
              <a:rPr lang="zh-CN" altLang="en-US" dirty="0"/>
              <a:t>两种情形</a:t>
            </a:r>
          </a:p>
          <a:p>
            <a:pPr lvl="1" eaLnBrk="1" hangingPunct="1">
              <a:lnSpc>
                <a:spcPct val="150000"/>
              </a:lnSpc>
            </a:pPr>
            <a:r>
              <a:rPr lang="zh-CN" altLang="en-US" dirty="0"/>
              <a:t>（</a:t>
            </a:r>
            <a:r>
              <a:rPr lang="en-US" altLang="zh-CN" dirty="0"/>
              <a:t>1</a:t>
            </a:r>
            <a:r>
              <a:rPr lang="zh-CN" altLang="en-US" dirty="0"/>
              <a:t>）同时传送；（</a:t>
            </a:r>
            <a:r>
              <a:rPr lang="en-US" altLang="zh-CN" dirty="0"/>
              <a:t>2</a:t>
            </a:r>
            <a:r>
              <a:rPr lang="zh-CN" altLang="en-US" dirty="0"/>
              <a:t>）传播延迟时间</a:t>
            </a:r>
          </a:p>
        </p:txBody>
      </p:sp>
      <p:sp>
        <p:nvSpPr>
          <p:cNvPr id="5" name="波形 4"/>
          <p:cNvSpPr/>
          <p:nvPr/>
        </p:nvSpPr>
        <p:spPr>
          <a:xfrm>
            <a:off x="1466570" y="4085360"/>
            <a:ext cx="5679671" cy="858982"/>
          </a:xfrm>
          <a:prstGeom prst="wav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eaLnBrk="1" fontAlgn="auto" hangingPunct="1">
              <a:spcBef>
                <a:spcPts val="0"/>
              </a:spcBef>
              <a:spcAft>
                <a:spcPts val="0"/>
              </a:spcAft>
            </a:pPr>
            <a:r>
              <a:rPr lang="zh-CN" altLang="en-US" sz="2100" b="1" dirty="0">
                <a:solidFill>
                  <a:srgbClr val="C00000"/>
                </a:solidFill>
              </a:rPr>
              <a:t>不再任性了的</a:t>
            </a:r>
            <a:r>
              <a:rPr lang="en-US" altLang="zh-CN" sz="2100" b="1" dirty="0">
                <a:solidFill>
                  <a:srgbClr val="C00000"/>
                </a:solidFill>
              </a:rPr>
              <a:t>CSMA</a:t>
            </a:r>
            <a:r>
              <a:rPr lang="zh-CN" altLang="en-US" sz="2100" b="1" dirty="0">
                <a:solidFill>
                  <a:srgbClr val="C00000"/>
                </a:solidFill>
              </a:rPr>
              <a:t>还会发生冲突吗？</a:t>
            </a:r>
          </a:p>
        </p:txBody>
      </p:sp>
      <p:pic>
        <p:nvPicPr>
          <p:cNvPr id="6" name="图片 5"/>
          <p:cNvPicPr>
            <a:picLocks noChangeAspect="1"/>
          </p:cNvPicPr>
          <p:nvPr/>
        </p:nvPicPr>
        <p:blipFill>
          <a:blip r:embed="rId3"/>
          <a:stretch>
            <a:fillRect/>
          </a:stretch>
        </p:blipFill>
        <p:spPr>
          <a:xfrm>
            <a:off x="6418603" y="1939925"/>
            <a:ext cx="2629016" cy="2145435"/>
          </a:xfrm>
          <a:prstGeom prst="rect">
            <a:avLst/>
          </a:prstGeom>
        </p:spPr>
      </p:pic>
      <p:sp>
        <p:nvSpPr>
          <p:cNvPr id="8" name="灯片编号占位符 3"/>
          <p:cNvSpPr>
            <a:spLocks noGrp="1"/>
          </p:cNvSpPr>
          <p:nvPr>
            <p:ph type="sldNum" sz="quarter" idx="12"/>
          </p:nvPr>
        </p:nvSpPr>
        <p:spPr>
          <a:xfrm>
            <a:off x="6515108" y="4866978"/>
            <a:ext cx="2489753" cy="273844"/>
          </a:xfrm>
        </p:spPr>
        <p:txBody>
          <a:bodyPr/>
          <a:lstStyle/>
          <a:p>
            <a:fld id="{D44C61EC-86B3-4244-B1A9-B9464F643648}" type="slidenum">
              <a:rPr kumimoji="1" lang="zh-CN" altLang="en-US" smtClean="0">
                <a:solidFill>
                  <a:prstClr val="white">
                    <a:lumMod val="65000"/>
                  </a:prstClr>
                </a:solidFill>
              </a:rPr>
              <a:pPr/>
              <a:t>57</a:t>
            </a:fld>
            <a:endParaRPr kumimoji="1" lang="zh-CN" altLang="en-US" dirty="0">
              <a:solidFill>
                <a:prstClr val="white">
                  <a:lumMod val="65000"/>
                </a:prstClr>
              </a:solidFill>
            </a:endParaRPr>
          </a:p>
        </p:txBody>
      </p:sp>
    </p:spTree>
    <p:extLst>
      <p:ext uri="{BB962C8B-B14F-4D97-AF65-F5344CB8AC3E}">
        <p14:creationId xmlns:p14="http://schemas.microsoft.com/office/powerpoint/2010/main" val="1003984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3"/>
          <p:cNvSpPr txBox="1">
            <a:spLocks noGrp="1" noChangeArrowheads="1"/>
          </p:cNvSpPr>
          <p:nvPr/>
        </p:nvSpPr>
        <p:spPr bwMode="auto">
          <a:xfrm>
            <a:off x="6550028" y="4683919"/>
            <a:ext cx="22891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buFont typeface="Arial" charset="0"/>
              <a:buNone/>
            </a:pPr>
            <a:fld id="{ADA2BAF3-E262-4FF3-8D93-CC2BB265926E}" type="slidenum">
              <a:rPr lang="zh-CN" altLang="en-US" sz="1400"/>
              <a:pPr algn="r" eaLnBrk="1" hangingPunct="1">
                <a:buFont typeface="Arial" charset="0"/>
                <a:buNone/>
              </a:pPr>
              <a:t>6</a:t>
            </a:fld>
            <a:endParaRPr lang="en-US" altLang="zh-CN" sz="1400"/>
          </a:p>
        </p:txBody>
      </p:sp>
      <p:sp>
        <p:nvSpPr>
          <p:cNvPr id="60419" name="Rectangle 2"/>
          <p:cNvSpPr>
            <a:spLocks noGrp="1" noChangeArrowheads="1"/>
          </p:cNvSpPr>
          <p:nvPr>
            <p:ph type="title" idx="4294967295"/>
          </p:nvPr>
        </p:nvSpPr>
        <p:spPr>
          <a:xfrm>
            <a:off x="755654" y="357191"/>
            <a:ext cx="7318375" cy="541735"/>
          </a:xfrm>
        </p:spPr>
        <p:txBody>
          <a:bodyPr rtlCol="0">
            <a:normAutofit fontScale="90000"/>
          </a:bodyPr>
          <a:lstStyle/>
          <a:p>
            <a:pPr eaLnBrk="1" fontAlgn="auto" hangingPunct="1">
              <a:spcAft>
                <a:spcPts val="0"/>
              </a:spcAft>
              <a:defRPr/>
            </a:pPr>
            <a:br>
              <a:rPr lang="en-US" altLang="zh-CN" sz="2800" dirty="0">
                <a:solidFill>
                  <a:schemeClr val="tx1">
                    <a:lumMod val="85000"/>
                    <a:lumOff val="15000"/>
                  </a:schemeClr>
                </a:solidFill>
              </a:rPr>
            </a:br>
            <a:r>
              <a:rPr lang="zh-CN" altLang="en-US" dirty="0">
                <a:solidFill>
                  <a:schemeClr val="tx1">
                    <a:lumMod val="85000"/>
                    <a:lumOff val="15000"/>
                  </a:schemeClr>
                </a:solidFill>
              </a:rPr>
              <a:t>以太网的两个标准 </a:t>
            </a:r>
            <a:r>
              <a:rPr lang="zh-CN" altLang="en-US" sz="2800" dirty="0">
                <a:solidFill>
                  <a:schemeClr val="tx1">
                    <a:lumMod val="85000"/>
                    <a:lumOff val="15000"/>
                  </a:schemeClr>
                </a:solidFill>
              </a:rPr>
              <a:t> </a:t>
            </a:r>
          </a:p>
        </p:txBody>
      </p:sp>
      <p:sp>
        <p:nvSpPr>
          <p:cNvPr id="60420" name="Rectangle 3"/>
          <p:cNvSpPr>
            <a:spLocks noGrp="1" noChangeArrowheads="1"/>
          </p:cNvSpPr>
          <p:nvPr>
            <p:ph type="body" idx="4294967295"/>
          </p:nvPr>
        </p:nvSpPr>
        <p:spPr>
          <a:xfrm>
            <a:off x="611561" y="1131592"/>
            <a:ext cx="7419975" cy="3309938"/>
          </a:xfrm>
        </p:spPr>
        <p:txBody>
          <a:bodyPr/>
          <a:lstStyle/>
          <a:p>
            <a:pPr eaLnBrk="1" hangingPunct="1"/>
            <a:r>
              <a:rPr lang="en-US" altLang="zh-CN" sz="2200" dirty="0">
                <a:latin typeface="宋体" pitchFamily="2" charset="-122"/>
              </a:rPr>
              <a:t>DIX Ethernet V2 </a:t>
            </a:r>
            <a:r>
              <a:rPr lang="zh-CN" altLang="en-US" sz="2200" dirty="0">
                <a:latin typeface="宋体" pitchFamily="2" charset="-122"/>
              </a:rPr>
              <a:t>是世界上第一个局域网产品（以太网）的规约。</a:t>
            </a:r>
          </a:p>
          <a:p>
            <a:pPr eaLnBrk="1" hangingPunct="1"/>
            <a:r>
              <a:rPr lang="en-US" altLang="zh-CN" sz="2200" dirty="0">
                <a:latin typeface="宋体" pitchFamily="2" charset="-122"/>
              </a:rPr>
              <a:t>IEEE </a:t>
            </a:r>
            <a:r>
              <a:rPr lang="zh-CN" altLang="en-US" sz="2200" dirty="0">
                <a:latin typeface="宋体" pitchFamily="2" charset="-122"/>
              </a:rPr>
              <a:t>的 </a:t>
            </a:r>
            <a:r>
              <a:rPr lang="en-US" altLang="zh-CN" sz="2200" dirty="0">
                <a:latin typeface="宋体" pitchFamily="2" charset="-122"/>
              </a:rPr>
              <a:t>802.3 </a:t>
            </a:r>
            <a:r>
              <a:rPr lang="zh-CN" altLang="en-US" sz="2200" dirty="0">
                <a:latin typeface="宋体" pitchFamily="2" charset="-122"/>
              </a:rPr>
              <a:t>标准与之差别很小，也可将 </a:t>
            </a:r>
            <a:r>
              <a:rPr lang="en-US" altLang="zh-CN" sz="2200" dirty="0">
                <a:latin typeface="宋体" pitchFamily="2" charset="-122"/>
              </a:rPr>
              <a:t>802.3</a:t>
            </a:r>
            <a:r>
              <a:rPr lang="zh-CN" altLang="en-US" sz="2200" dirty="0">
                <a:latin typeface="宋体" pitchFamily="2" charset="-122"/>
              </a:rPr>
              <a:t>局域网简称为“以太网”。</a:t>
            </a:r>
          </a:p>
          <a:p>
            <a:pPr eaLnBrk="1" hangingPunct="1"/>
            <a:r>
              <a:rPr lang="zh-CN" altLang="en-US" sz="2200" dirty="0">
                <a:latin typeface="宋体" pitchFamily="2" charset="-122"/>
              </a:rPr>
              <a:t>严格说来，“以太网”应当是指符合 </a:t>
            </a:r>
            <a:r>
              <a:rPr lang="en-US" altLang="zh-CN" sz="2200" dirty="0">
                <a:latin typeface="宋体" pitchFamily="2" charset="-122"/>
              </a:rPr>
              <a:t>DIX Ethernet V2 </a:t>
            </a:r>
            <a:r>
              <a:rPr lang="zh-CN" altLang="en-US" sz="2200" dirty="0">
                <a:latin typeface="宋体" pitchFamily="2" charset="-122"/>
              </a:rPr>
              <a:t>标准的局域网。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42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3"/>
          <p:cNvSpPr txBox="1">
            <a:spLocks noGrp="1" noChangeArrowheads="1"/>
          </p:cNvSpPr>
          <p:nvPr/>
        </p:nvSpPr>
        <p:spPr bwMode="auto">
          <a:xfrm>
            <a:off x="6550028" y="4683919"/>
            <a:ext cx="22891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buFont typeface="Arial" charset="0"/>
              <a:buNone/>
            </a:pPr>
            <a:fld id="{A4ED21F3-17D8-4F2F-9C80-E4F2A1ABC5E5}" type="slidenum">
              <a:rPr lang="zh-CN" altLang="en-US" sz="1400"/>
              <a:pPr algn="r" eaLnBrk="1" hangingPunct="1">
                <a:buFont typeface="Arial" charset="0"/>
                <a:buNone/>
              </a:pPr>
              <a:t>7</a:t>
            </a:fld>
            <a:endParaRPr lang="en-US" altLang="zh-CN" sz="1400"/>
          </a:p>
        </p:txBody>
      </p:sp>
      <p:sp>
        <p:nvSpPr>
          <p:cNvPr id="15363" name="Rectangle 2"/>
          <p:cNvSpPr>
            <a:spLocks noGrp="1" noChangeArrowheads="1"/>
          </p:cNvSpPr>
          <p:nvPr>
            <p:ph type="title" idx="4294967295"/>
          </p:nvPr>
        </p:nvSpPr>
        <p:spPr>
          <a:xfrm>
            <a:off x="755654" y="357191"/>
            <a:ext cx="7319963" cy="541735"/>
          </a:xfrm>
        </p:spPr>
        <p:txBody>
          <a:bodyPr/>
          <a:lstStyle/>
          <a:p>
            <a:pPr eaLnBrk="1" hangingPunct="1"/>
            <a:r>
              <a:rPr lang="zh-CN" altLang="zh-CN" sz="3600" dirty="0"/>
              <a:t>数据链路层的两个子层 </a:t>
            </a:r>
          </a:p>
        </p:txBody>
      </p:sp>
      <p:sp>
        <p:nvSpPr>
          <p:cNvPr id="61444" name="Rectangle 3"/>
          <p:cNvSpPr>
            <a:spLocks noGrp="1" noChangeArrowheads="1"/>
          </p:cNvSpPr>
          <p:nvPr>
            <p:ph type="body" idx="4294967295"/>
          </p:nvPr>
        </p:nvSpPr>
        <p:spPr>
          <a:xfrm>
            <a:off x="827092" y="1059657"/>
            <a:ext cx="7558087" cy="3245644"/>
          </a:xfrm>
        </p:spPr>
        <p:txBody>
          <a:bodyPr/>
          <a:lstStyle/>
          <a:p>
            <a:pPr eaLnBrk="1" hangingPunct="1">
              <a:lnSpc>
                <a:spcPct val="150000"/>
              </a:lnSpc>
              <a:spcBef>
                <a:spcPts val="300"/>
              </a:spcBef>
            </a:pPr>
            <a:r>
              <a:rPr lang="zh-CN" altLang="en-US" sz="2200" dirty="0">
                <a:cs typeface="Times New Roman" pitchFamily="18" charset="0"/>
              </a:rPr>
              <a:t>为了使数据链路层能更好地适应多种局域网标准，</a:t>
            </a:r>
            <a:r>
              <a:rPr lang="en-US" altLang="zh-CN" sz="2200" dirty="0">
                <a:cs typeface="Times New Roman" pitchFamily="18" charset="0"/>
              </a:rPr>
              <a:t>802 </a:t>
            </a:r>
            <a:r>
              <a:rPr lang="zh-CN" altLang="en-US" sz="2200" dirty="0">
                <a:cs typeface="Times New Roman" pitchFamily="18" charset="0"/>
              </a:rPr>
              <a:t>委员会就将局域网的数据链路层拆成两个子层：</a:t>
            </a:r>
          </a:p>
          <a:p>
            <a:pPr lvl="1" eaLnBrk="1" hangingPunct="1">
              <a:lnSpc>
                <a:spcPct val="150000"/>
              </a:lnSpc>
              <a:spcBef>
                <a:spcPts val="300"/>
              </a:spcBef>
              <a:buFont typeface="Wingdings" pitchFamily="2" charset="2"/>
              <a:buChar char="ü"/>
            </a:pPr>
            <a:r>
              <a:rPr lang="zh-CN" altLang="en-US" sz="1800" dirty="0">
                <a:solidFill>
                  <a:srgbClr val="333399"/>
                </a:solidFill>
                <a:cs typeface="Times New Roman" pitchFamily="18" charset="0"/>
              </a:rPr>
              <a:t>逻辑链路控制 </a:t>
            </a:r>
            <a:r>
              <a:rPr lang="en-US" altLang="zh-CN" sz="1800" dirty="0">
                <a:solidFill>
                  <a:srgbClr val="333399"/>
                </a:solidFill>
                <a:cs typeface="Times New Roman" pitchFamily="18" charset="0"/>
              </a:rPr>
              <a:t>LLC (Logical Link Control)</a:t>
            </a:r>
            <a:r>
              <a:rPr lang="zh-CN" altLang="en-US" sz="1800" dirty="0">
                <a:solidFill>
                  <a:srgbClr val="333399"/>
                </a:solidFill>
                <a:cs typeface="Times New Roman" pitchFamily="18" charset="0"/>
              </a:rPr>
              <a:t>子层</a:t>
            </a:r>
          </a:p>
          <a:p>
            <a:pPr lvl="1" eaLnBrk="1" hangingPunct="1">
              <a:lnSpc>
                <a:spcPct val="150000"/>
              </a:lnSpc>
              <a:spcBef>
                <a:spcPts val="300"/>
              </a:spcBef>
              <a:buFont typeface="Wingdings" pitchFamily="2" charset="2"/>
              <a:buChar char="ü"/>
            </a:pPr>
            <a:r>
              <a:rPr lang="zh-CN" altLang="en-US" sz="1800" dirty="0">
                <a:solidFill>
                  <a:srgbClr val="333399"/>
                </a:solidFill>
                <a:cs typeface="Times New Roman" pitchFamily="18" charset="0"/>
              </a:rPr>
              <a:t>媒体接入控制 </a:t>
            </a:r>
            <a:r>
              <a:rPr lang="en-US" altLang="zh-CN" sz="1800" dirty="0">
                <a:solidFill>
                  <a:srgbClr val="333399"/>
                </a:solidFill>
                <a:cs typeface="Times New Roman" pitchFamily="18" charset="0"/>
              </a:rPr>
              <a:t>MAC (Medium Access Control)</a:t>
            </a:r>
            <a:r>
              <a:rPr lang="zh-CN" altLang="en-US" sz="1800" dirty="0">
                <a:solidFill>
                  <a:srgbClr val="333399"/>
                </a:solidFill>
                <a:cs typeface="Times New Roman" pitchFamily="18" charset="0"/>
              </a:rPr>
              <a:t>子层。</a:t>
            </a:r>
          </a:p>
          <a:p>
            <a:pPr eaLnBrk="1" hangingPunct="1">
              <a:lnSpc>
                <a:spcPct val="150000"/>
              </a:lnSpc>
              <a:spcBef>
                <a:spcPts val="300"/>
              </a:spcBef>
            </a:pPr>
            <a:r>
              <a:rPr lang="zh-CN" altLang="en-US" sz="2200" dirty="0">
                <a:cs typeface="Times New Roman" pitchFamily="18" charset="0"/>
              </a:rPr>
              <a:t>与接入到传输媒体有关的内容都放在 </a:t>
            </a:r>
            <a:r>
              <a:rPr lang="en-US" altLang="zh-CN" sz="2200" dirty="0">
                <a:cs typeface="Times New Roman" pitchFamily="18" charset="0"/>
              </a:rPr>
              <a:t>MAC</a:t>
            </a:r>
            <a:r>
              <a:rPr lang="zh-CN" altLang="en-US" sz="2200" dirty="0">
                <a:cs typeface="Times New Roman" pitchFamily="18" charset="0"/>
              </a:rPr>
              <a:t>子层，而 </a:t>
            </a:r>
            <a:r>
              <a:rPr lang="en-US" altLang="zh-CN" sz="2200" dirty="0">
                <a:cs typeface="Times New Roman" pitchFamily="18" charset="0"/>
              </a:rPr>
              <a:t>LLC </a:t>
            </a:r>
            <a:r>
              <a:rPr lang="zh-CN" altLang="en-US" sz="2200" dirty="0">
                <a:cs typeface="Times New Roman" pitchFamily="18" charset="0"/>
              </a:rPr>
              <a:t>子层则与传输媒体无关，不管采用何种协议的局域网对 </a:t>
            </a:r>
            <a:r>
              <a:rPr lang="en-US" altLang="zh-CN" sz="2200" dirty="0">
                <a:cs typeface="Times New Roman" pitchFamily="18" charset="0"/>
              </a:rPr>
              <a:t>LLC </a:t>
            </a:r>
            <a:r>
              <a:rPr lang="zh-CN" altLang="en-US" sz="2200" dirty="0">
                <a:cs typeface="Times New Roman" pitchFamily="18" charset="0"/>
              </a:rPr>
              <a:t>子层来说都是透明的。</a:t>
            </a:r>
            <a:r>
              <a:rPr lang="zh-CN" altLang="en-US" sz="2200" dirty="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4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4"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3"/>
          <p:cNvSpPr txBox="1">
            <a:spLocks noGrp="1" noChangeArrowheads="1"/>
          </p:cNvSpPr>
          <p:nvPr/>
        </p:nvSpPr>
        <p:spPr bwMode="auto">
          <a:xfrm>
            <a:off x="6550028" y="4683919"/>
            <a:ext cx="22891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buFont typeface="Arial" charset="0"/>
              <a:buNone/>
            </a:pPr>
            <a:fld id="{F7962CBF-6D77-49CE-AE28-370668092C85}" type="slidenum">
              <a:rPr lang="zh-CN" altLang="en-US" sz="1400"/>
              <a:pPr algn="r" eaLnBrk="1" hangingPunct="1">
                <a:buFont typeface="Arial" charset="0"/>
                <a:buNone/>
              </a:pPr>
              <a:t>8</a:t>
            </a:fld>
            <a:endParaRPr lang="en-US" altLang="zh-CN" sz="1400"/>
          </a:p>
        </p:txBody>
      </p:sp>
      <p:sp>
        <p:nvSpPr>
          <p:cNvPr id="16387" name="Freeform 25"/>
          <p:cNvSpPr>
            <a:spLocks/>
          </p:cNvSpPr>
          <p:nvPr/>
        </p:nvSpPr>
        <p:spPr bwMode="auto">
          <a:xfrm>
            <a:off x="6621464" y="1955006"/>
            <a:ext cx="1362075" cy="1744266"/>
          </a:xfrm>
          <a:custGeom>
            <a:avLst/>
            <a:gdLst>
              <a:gd name="T0" fmla="*/ 0 w 913"/>
              <a:gd name="T1" fmla="*/ 0 h 1231"/>
              <a:gd name="T2" fmla="*/ 0 w 913"/>
              <a:gd name="T3" fmla="*/ 2147483647 h 1231"/>
              <a:gd name="T4" fmla="*/ 2147483647 w 913"/>
              <a:gd name="T5" fmla="*/ 2147483647 h 1231"/>
              <a:gd name="T6" fmla="*/ 2147483647 w 913"/>
              <a:gd name="T7" fmla="*/ 0 h 1231"/>
              <a:gd name="T8" fmla="*/ 0 60000 65536"/>
              <a:gd name="T9" fmla="*/ 0 60000 65536"/>
              <a:gd name="T10" fmla="*/ 0 60000 65536"/>
              <a:gd name="T11" fmla="*/ 0 60000 65536"/>
              <a:gd name="T12" fmla="*/ 0 w 913"/>
              <a:gd name="T13" fmla="*/ 0 h 1231"/>
              <a:gd name="T14" fmla="*/ 913 w 913"/>
              <a:gd name="T15" fmla="*/ 1231 h 1231"/>
            </a:gdLst>
            <a:ahLst/>
            <a:cxnLst>
              <a:cxn ang="T8">
                <a:pos x="T0" y="T1"/>
              </a:cxn>
              <a:cxn ang="T9">
                <a:pos x="T2" y="T3"/>
              </a:cxn>
              <a:cxn ang="T10">
                <a:pos x="T4" y="T5"/>
              </a:cxn>
              <a:cxn ang="T11">
                <a:pos x="T6" y="T7"/>
              </a:cxn>
            </a:cxnLst>
            <a:rect l="T12" t="T13" r="T14" b="T15"/>
            <a:pathLst>
              <a:path w="913" h="1231">
                <a:moveTo>
                  <a:pt x="0" y="0"/>
                </a:moveTo>
                <a:lnTo>
                  <a:pt x="0" y="1230"/>
                </a:lnTo>
                <a:lnTo>
                  <a:pt x="912" y="1230"/>
                </a:lnTo>
                <a:lnTo>
                  <a:pt x="912" y="0"/>
                </a:lnTo>
              </a:path>
            </a:pathLst>
          </a:custGeom>
          <a:solidFill>
            <a:srgbClr val="FFCCFF"/>
          </a:solidFill>
          <a:ln w="9525" cap="rnd" cmpd="sng">
            <a:solidFill>
              <a:schemeClr val="folHlink"/>
            </a:solidFill>
            <a:round/>
            <a:headEnd/>
            <a:tailEnd/>
          </a:ln>
        </p:spPr>
        <p:txBody>
          <a:bodyPr lIns="91434" tIns="45717" rIns="91434" bIns="45717"/>
          <a:lstStyle/>
          <a:p>
            <a:endParaRPr lang="zh-CN" altLang="en-US"/>
          </a:p>
        </p:txBody>
      </p:sp>
      <p:sp>
        <p:nvSpPr>
          <p:cNvPr id="16388" name="Freeform 18"/>
          <p:cNvSpPr>
            <a:spLocks/>
          </p:cNvSpPr>
          <p:nvPr/>
        </p:nvSpPr>
        <p:spPr bwMode="auto">
          <a:xfrm>
            <a:off x="2206628" y="1955006"/>
            <a:ext cx="1362075" cy="1744266"/>
          </a:xfrm>
          <a:custGeom>
            <a:avLst/>
            <a:gdLst>
              <a:gd name="T0" fmla="*/ 0 w 913"/>
              <a:gd name="T1" fmla="*/ 0 h 1231"/>
              <a:gd name="T2" fmla="*/ 0 w 913"/>
              <a:gd name="T3" fmla="*/ 2147483647 h 1231"/>
              <a:gd name="T4" fmla="*/ 2147483647 w 913"/>
              <a:gd name="T5" fmla="*/ 2147483647 h 1231"/>
              <a:gd name="T6" fmla="*/ 2147483647 w 913"/>
              <a:gd name="T7" fmla="*/ 0 h 1231"/>
              <a:gd name="T8" fmla="*/ 0 60000 65536"/>
              <a:gd name="T9" fmla="*/ 0 60000 65536"/>
              <a:gd name="T10" fmla="*/ 0 60000 65536"/>
              <a:gd name="T11" fmla="*/ 0 60000 65536"/>
              <a:gd name="T12" fmla="*/ 0 w 913"/>
              <a:gd name="T13" fmla="*/ 0 h 1231"/>
              <a:gd name="T14" fmla="*/ 913 w 913"/>
              <a:gd name="T15" fmla="*/ 1231 h 1231"/>
            </a:gdLst>
            <a:ahLst/>
            <a:cxnLst>
              <a:cxn ang="T8">
                <a:pos x="T0" y="T1"/>
              </a:cxn>
              <a:cxn ang="T9">
                <a:pos x="T2" y="T3"/>
              </a:cxn>
              <a:cxn ang="T10">
                <a:pos x="T4" y="T5"/>
              </a:cxn>
              <a:cxn ang="T11">
                <a:pos x="T6" y="T7"/>
              </a:cxn>
            </a:cxnLst>
            <a:rect l="T12" t="T13" r="T14" b="T15"/>
            <a:pathLst>
              <a:path w="913" h="1231">
                <a:moveTo>
                  <a:pt x="0" y="0"/>
                </a:moveTo>
                <a:lnTo>
                  <a:pt x="0" y="1230"/>
                </a:lnTo>
                <a:lnTo>
                  <a:pt x="912" y="1230"/>
                </a:lnTo>
                <a:lnTo>
                  <a:pt x="912" y="0"/>
                </a:lnTo>
              </a:path>
            </a:pathLst>
          </a:custGeom>
          <a:solidFill>
            <a:srgbClr val="FFCCFF"/>
          </a:solidFill>
          <a:ln w="9525" cap="rnd" cmpd="sng">
            <a:solidFill>
              <a:schemeClr val="folHlink"/>
            </a:solidFill>
            <a:round/>
            <a:headEnd/>
            <a:tailEnd/>
          </a:ln>
        </p:spPr>
        <p:txBody>
          <a:bodyPr lIns="91434" tIns="45717" rIns="91434" bIns="45717"/>
          <a:lstStyle/>
          <a:p>
            <a:endParaRPr lang="zh-CN" altLang="en-US"/>
          </a:p>
        </p:txBody>
      </p:sp>
      <p:sp>
        <p:nvSpPr>
          <p:cNvPr id="16389" name="Rectangle 47"/>
          <p:cNvSpPr>
            <a:spLocks noChangeArrowheads="1"/>
          </p:cNvSpPr>
          <p:nvPr/>
        </p:nvSpPr>
        <p:spPr bwMode="auto">
          <a:xfrm>
            <a:off x="6626229" y="2463407"/>
            <a:ext cx="1344613" cy="82510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6390" name="Rectangle 46"/>
          <p:cNvSpPr>
            <a:spLocks noChangeArrowheads="1"/>
          </p:cNvSpPr>
          <p:nvPr/>
        </p:nvSpPr>
        <p:spPr bwMode="auto">
          <a:xfrm>
            <a:off x="2214563" y="2463407"/>
            <a:ext cx="1344612" cy="82510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grpSp>
        <p:nvGrpSpPr>
          <p:cNvPr id="62471" name="Group 2"/>
          <p:cNvGrpSpPr>
            <a:grpSpLocks/>
          </p:cNvGrpSpPr>
          <p:nvPr/>
        </p:nvGrpSpPr>
        <p:grpSpPr bwMode="auto">
          <a:xfrm>
            <a:off x="4140204" y="2463406"/>
            <a:ext cx="1871663" cy="1243013"/>
            <a:chOff x="0" y="0"/>
            <a:chExt cx="2516" cy="1675"/>
          </a:xfrm>
        </p:grpSpPr>
        <p:grpSp>
          <p:nvGrpSpPr>
            <p:cNvPr id="16422" name="Group 3"/>
            <p:cNvGrpSpPr>
              <a:grpSpLocks/>
            </p:cNvGrpSpPr>
            <p:nvPr/>
          </p:nvGrpSpPr>
          <p:grpSpPr bwMode="auto">
            <a:xfrm>
              <a:off x="0" y="0"/>
              <a:ext cx="2516" cy="1675"/>
              <a:chOff x="0" y="0"/>
              <a:chExt cx="2516" cy="1675"/>
            </a:xfrm>
          </p:grpSpPr>
          <p:grpSp>
            <p:nvGrpSpPr>
              <p:cNvPr id="16424" name="Group 4"/>
              <p:cNvGrpSpPr>
                <a:grpSpLocks/>
              </p:cNvGrpSpPr>
              <p:nvPr/>
            </p:nvGrpSpPr>
            <p:grpSpPr bwMode="auto">
              <a:xfrm>
                <a:off x="0" y="0"/>
                <a:ext cx="2516" cy="1675"/>
                <a:chOff x="0" y="0"/>
                <a:chExt cx="2516" cy="1675"/>
              </a:xfrm>
            </p:grpSpPr>
            <p:sp>
              <p:nvSpPr>
                <p:cNvPr id="16426" name="Oval 5"/>
                <p:cNvSpPr>
                  <a:spLocks noChangeArrowheads="1"/>
                </p:cNvSpPr>
                <p:nvPr/>
              </p:nvSpPr>
              <p:spPr bwMode="auto">
                <a:xfrm>
                  <a:off x="1640" y="670"/>
                  <a:ext cx="876" cy="829"/>
                </a:xfrm>
                <a:prstGeom prst="ellipse">
                  <a:avLst/>
                </a:prstGeom>
                <a:solidFill>
                  <a:srgbClr val="FFFFCC"/>
                </a:solidFill>
                <a:ln w="9525">
                  <a:solidFill>
                    <a:srgbClr val="000000"/>
                  </a:solidFill>
                  <a:prstDash val="dash"/>
                  <a:round/>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6427" name="Oval 6"/>
                <p:cNvSpPr>
                  <a:spLocks noChangeArrowheads="1"/>
                </p:cNvSpPr>
                <p:nvPr/>
              </p:nvSpPr>
              <p:spPr bwMode="auto">
                <a:xfrm>
                  <a:off x="0" y="406"/>
                  <a:ext cx="859" cy="831"/>
                </a:xfrm>
                <a:prstGeom prst="ellipse">
                  <a:avLst/>
                </a:prstGeom>
                <a:solidFill>
                  <a:srgbClr val="FFFFCC"/>
                </a:solidFill>
                <a:ln w="9525">
                  <a:solidFill>
                    <a:srgbClr val="000000"/>
                  </a:solidFill>
                  <a:prstDash val="dash"/>
                  <a:round/>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6428" name="Oval 7"/>
                <p:cNvSpPr>
                  <a:spLocks noChangeArrowheads="1"/>
                </p:cNvSpPr>
                <p:nvPr/>
              </p:nvSpPr>
              <p:spPr bwMode="auto">
                <a:xfrm>
                  <a:off x="1503" y="115"/>
                  <a:ext cx="874" cy="802"/>
                </a:xfrm>
                <a:prstGeom prst="ellipse">
                  <a:avLst/>
                </a:prstGeom>
                <a:solidFill>
                  <a:srgbClr val="FFFFCC"/>
                </a:solidFill>
                <a:ln w="9525">
                  <a:solidFill>
                    <a:srgbClr val="000000"/>
                  </a:solidFill>
                  <a:prstDash val="dash"/>
                  <a:round/>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6429" name="Oval 8"/>
                <p:cNvSpPr>
                  <a:spLocks noChangeArrowheads="1"/>
                </p:cNvSpPr>
                <p:nvPr/>
              </p:nvSpPr>
              <p:spPr bwMode="auto">
                <a:xfrm>
                  <a:off x="1043" y="829"/>
                  <a:ext cx="875" cy="846"/>
                </a:xfrm>
                <a:prstGeom prst="ellipse">
                  <a:avLst/>
                </a:prstGeom>
                <a:solidFill>
                  <a:srgbClr val="FFFFCC"/>
                </a:solidFill>
                <a:ln w="9525">
                  <a:solidFill>
                    <a:srgbClr val="000000"/>
                  </a:solidFill>
                  <a:prstDash val="dash"/>
                  <a:round/>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6430" name="Oval 9"/>
                <p:cNvSpPr>
                  <a:spLocks noChangeArrowheads="1"/>
                </p:cNvSpPr>
                <p:nvPr/>
              </p:nvSpPr>
              <p:spPr bwMode="auto">
                <a:xfrm>
                  <a:off x="291" y="756"/>
                  <a:ext cx="874" cy="802"/>
                </a:xfrm>
                <a:prstGeom prst="ellipse">
                  <a:avLst/>
                </a:prstGeom>
                <a:solidFill>
                  <a:srgbClr val="FFFFCC"/>
                </a:solidFill>
                <a:ln w="9525">
                  <a:solidFill>
                    <a:srgbClr val="000000"/>
                  </a:solidFill>
                  <a:prstDash val="dash"/>
                  <a:round/>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6431" name="Oval 10"/>
                <p:cNvSpPr>
                  <a:spLocks noChangeArrowheads="1"/>
                </p:cNvSpPr>
                <p:nvPr/>
              </p:nvSpPr>
              <p:spPr bwMode="auto">
                <a:xfrm>
                  <a:off x="966" y="0"/>
                  <a:ext cx="859" cy="829"/>
                </a:xfrm>
                <a:prstGeom prst="ellipse">
                  <a:avLst/>
                </a:prstGeom>
                <a:solidFill>
                  <a:srgbClr val="FFFFCC"/>
                </a:solidFill>
                <a:ln w="9525">
                  <a:solidFill>
                    <a:srgbClr val="000000"/>
                  </a:solidFill>
                  <a:prstDash val="dash"/>
                  <a:round/>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6432" name="Oval 11"/>
                <p:cNvSpPr>
                  <a:spLocks noChangeArrowheads="1"/>
                </p:cNvSpPr>
                <p:nvPr/>
              </p:nvSpPr>
              <p:spPr bwMode="auto">
                <a:xfrm>
                  <a:off x="414" y="0"/>
                  <a:ext cx="859" cy="799"/>
                </a:xfrm>
                <a:prstGeom prst="ellipse">
                  <a:avLst/>
                </a:prstGeom>
                <a:solidFill>
                  <a:srgbClr val="FFFFCC"/>
                </a:solidFill>
                <a:ln w="9525">
                  <a:solidFill>
                    <a:srgbClr val="000000"/>
                  </a:solidFill>
                  <a:prstDash val="dash"/>
                  <a:round/>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grpSp>
          <p:sp>
            <p:nvSpPr>
              <p:cNvPr id="16425" name="Oval 12"/>
              <p:cNvSpPr>
                <a:spLocks noChangeArrowheads="1"/>
              </p:cNvSpPr>
              <p:nvPr/>
            </p:nvSpPr>
            <p:spPr bwMode="auto">
              <a:xfrm>
                <a:off x="230" y="188"/>
                <a:ext cx="2085" cy="1152"/>
              </a:xfrm>
              <a:prstGeom prst="ellipse">
                <a:avLst/>
              </a:prstGeom>
              <a:solidFill>
                <a:srgbClr val="FF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grpSp>
        <p:sp>
          <p:nvSpPr>
            <p:cNvPr id="16423" name="Freeform 13"/>
            <p:cNvSpPr>
              <a:spLocks/>
            </p:cNvSpPr>
            <p:nvPr/>
          </p:nvSpPr>
          <p:spPr bwMode="auto">
            <a:xfrm>
              <a:off x="239" y="966"/>
              <a:ext cx="126" cy="224"/>
            </a:xfrm>
            <a:custGeom>
              <a:avLst/>
              <a:gdLst>
                <a:gd name="T0" fmla="*/ 68 w 126"/>
                <a:gd name="T1" fmla="*/ 0 h 224"/>
                <a:gd name="T2" fmla="*/ 92 w 126"/>
                <a:gd name="T3" fmla="*/ 24 h 224"/>
                <a:gd name="T4" fmla="*/ 116 w 126"/>
                <a:gd name="T5" fmla="*/ 40 h 224"/>
                <a:gd name="T6" fmla="*/ 76 w 126"/>
                <a:gd name="T7" fmla="*/ 216 h 224"/>
                <a:gd name="T8" fmla="*/ 52 w 126"/>
                <a:gd name="T9" fmla="*/ 224 h 224"/>
                <a:gd name="T10" fmla="*/ 36 w 126"/>
                <a:gd name="T11" fmla="*/ 128 h 224"/>
                <a:gd name="T12" fmla="*/ 68 w 126"/>
                <a:gd name="T13" fmla="*/ 0 h 224"/>
                <a:gd name="T14" fmla="*/ 0 60000 65536"/>
                <a:gd name="T15" fmla="*/ 0 60000 65536"/>
                <a:gd name="T16" fmla="*/ 0 60000 65536"/>
                <a:gd name="T17" fmla="*/ 0 60000 65536"/>
                <a:gd name="T18" fmla="*/ 0 60000 65536"/>
                <a:gd name="T19" fmla="*/ 0 60000 65536"/>
                <a:gd name="T20" fmla="*/ 0 60000 65536"/>
                <a:gd name="T21" fmla="*/ 0 w 126"/>
                <a:gd name="T22" fmla="*/ 0 h 224"/>
                <a:gd name="T23" fmla="*/ 126 w 126"/>
                <a:gd name="T24" fmla="*/ 224 h 2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solidFill>
              <a:srgbClr val="FFFF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sp>
        <p:nvSpPr>
          <p:cNvPr id="16392" name="Rectangle 14"/>
          <p:cNvSpPr>
            <a:spLocks noGrp="1" noChangeArrowheads="1"/>
          </p:cNvSpPr>
          <p:nvPr>
            <p:ph type="title" idx="4294967295"/>
          </p:nvPr>
        </p:nvSpPr>
        <p:spPr>
          <a:xfrm>
            <a:off x="790576" y="411513"/>
            <a:ext cx="6856412" cy="539353"/>
          </a:xfrm>
        </p:spPr>
        <p:txBody>
          <a:bodyPr/>
          <a:lstStyle/>
          <a:p>
            <a:pPr eaLnBrk="1" hangingPunct="1"/>
            <a:r>
              <a:rPr lang="zh-CN" altLang="en-US" sz="3600" dirty="0"/>
              <a:t>局域网对 </a:t>
            </a:r>
            <a:r>
              <a:rPr lang="en-US" altLang="zh-CN" sz="3600" dirty="0"/>
              <a:t>LLC </a:t>
            </a:r>
            <a:r>
              <a:rPr lang="zh-CN" altLang="en-US" sz="3600" dirty="0"/>
              <a:t>子层是透明的 </a:t>
            </a:r>
          </a:p>
        </p:txBody>
      </p:sp>
      <p:sp>
        <p:nvSpPr>
          <p:cNvPr id="16393" name="Line 15"/>
          <p:cNvSpPr>
            <a:spLocks noChangeShapeType="1"/>
          </p:cNvSpPr>
          <p:nvPr/>
        </p:nvSpPr>
        <p:spPr bwMode="auto">
          <a:xfrm flipV="1">
            <a:off x="3573467" y="3467103"/>
            <a:ext cx="884237" cy="8335"/>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16394" name="Line 16"/>
          <p:cNvSpPr>
            <a:spLocks noChangeShapeType="1"/>
          </p:cNvSpPr>
          <p:nvPr/>
        </p:nvSpPr>
        <p:spPr bwMode="auto">
          <a:xfrm flipH="1">
            <a:off x="5938841" y="3467104"/>
            <a:ext cx="687387" cy="2381"/>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16395" name="Rectangle 17"/>
          <p:cNvSpPr>
            <a:spLocks noChangeArrowheads="1"/>
          </p:cNvSpPr>
          <p:nvPr/>
        </p:nvSpPr>
        <p:spPr bwMode="auto">
          <a:xfrm>
            <a:off x="4627566" y="2927749"/>
            <a:ext cx="1106069" cy="401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zh-CN" altLang="en-US" sz="2000">
                <a:solidFill>
                  <a:srgbClr val="333399"/>
                </a:solidFill>
                <a:ea typeface="黑体" pitchFamily="49" charset="-122"/>
              </a:rPr>
              <a:t>局 域 网</a:t>
            </a:r>
          </a:p>
        </p:txBody>
      </p:sp>
      <p:sp>
        <p:nvSpPr>
          <p:cNvPr id="16396" name="Line 19"/>
          <p:cNvSpPr>
            <a:spLocks noChangeShapeType="1"/>
          </p:cNvSpPr>
          <p:nvPr/>
        </p:nvSpPr>
        <p:spPr bwMode="auto">
          <a:xfrm>
            <a:off x="2212975" y="3289697"/>
            <a:ext cx="1347788" cy="0"/>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16397" name="Line 20"/>
          <p:cNvSpPr>
            <a:spLocks noChangeShapeType="1"/>
          </p:cNvSpPr>
          <p:nvPr/>
        </p:nvSpPr>
        <p:spPr bwMode="auto">
          <a:xfrm>
            <a:off x="2212975" y="2881313"/>
            <a:ext cx="1347788" cy="0"/>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16398" name="Line 21"/>
          <p:cNvSpPr>
            <a:spLocks noChangeShapeType="1"/>
          </p:cNvSpPr>
          <p:nvPr/>
        </p:nvSpPr>
        <p:spPr bwMode="auto">
          <a:xfrm>
            <a:off x="2212975" y="2469356"/>
            <a:ext cx="1347788" cy="0"/>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16399" name="Rectangle 22"/>
          <p:cNvSpPr>
            <a:spLocks noChangeArrowheads="1"/>
          </p:cNvSpPr>
          <p:nvPr/>
        </p:nvSpPr>
        <p:spPr bwMode="auto">
          <a:xfrm>
            <a:off x="2500317" y="2028826"/>
            <a:ext cx="961799" cy="401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zh-CN" altLang="en-US" sz="2000">
                <a:solidFill>
                  <a:srgbClr val="333399"/>
                </a:solidFill>
                <a:ea typeface="黑体" pitchFamily="49" charset="-122"/>
              </a:rPr>
              <a:t>网络层</a:t>
            </a:r>
          </a:p>
        </p:txBody>
      </p:sp>
      <p:sp>
        <p:nvSpPr>
          <p:cNvPr id="16400" name="Rectangle 23"/>
          <p:cNvSpPr>
            <a:spLocks noChangeArrowheads="1"/>
          </p:cNvSpPr>
          <p:nvPr/>
        </p:nvSpPr>
        <p:spPr bwMode="auto">
          <a:xfrm>
            <a:off x="2471742" y="3345658"/>
            <a:ext cx="961799" cy="401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zh-CN" altLang="en-US" sz="2000">
                <a:solidFill>
                  <a:srgbClr val="333399"/>
                </a:solidFill>
                <a:ea typeface="黑体" pitchFamily="49" charset="-122"/>
              </a:rPr>
              <a:t>物理层</a:t>
            </a:r>
          </a:p>
        </p:txBody>
      </p:sp>
      <p:sp>
        <p:nvSpPr>
          <p:cNvPr id="16401" name="Rectangle 24"/>
          <p:cNvSpPr>
            <a:spLocks noChangeArrowheads="1"/>
          </p:cNvSpPr>
          <p:nvPr/>
        </p:nvSpPr>
        <p:spPr bwMode="auto">
          <a:xfrm>
            <a:off x="2451101" y="3733801"/>
            <a:ext cx="918518" cy="401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zh-CN" altLang="en-US" sz="2000">
                <a:solidFill>
                  <a:srgbClr val="333399"/>
                </a:solidFill>
                <a:ea typeface="黑体" pitchFamily="49" charset="-122"/>
              </a:rPr>
              <a:t>站点 </a:t>
            </a:r>
            <a:r>
              <a:rPr lang="en-US" altLang="zh-CN" sz="2000">
                <a:solidFill>
                  <a:srgbClr val="333399"/>
                </a:solidFill>
                <a:ea typeface="黑体" pitchFamily="49" charset="-122"/>
              </a:rPr>
              <a:t>1</a:t>
            </a:r>
          </a:p>
        </p:txBody>
      </p:sp>
      <p:sp>
        <p:nvSpPr>
          <p:cNvPr id="16402" name="Line 26"/>
          <p:cNvSpPr>
            <a:spLocks noChangeShapeType="1"/>
          </p:cNvSpPr>
          <p:nvPr/>
        </p:nvSpPr>
        <p:spPr bwMode="auto">
          <a:xfrm>
            <a:off x="6626229" y="3289697"/>
            <a:ext cx="1349375" cy="0"/>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16403" name="Line 27"/>
          <p:cNvSpPr>
            <a:spLocks noChangeShapeType="1"/>
          </p:cNvSpPr>
          <p:nvPr/>
        </p:nvSpPr>
        <p:spPr bwMode="auto">
          <a:xfrm>
            <a:off x="6626229" y="2881313"/>
            <a:ext cx="1349375" cy="0"/>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16404" name="Line 28"/>
          <p:cNvSpPr>
            <a:spLocks noChangeShapeType="1"/>
          </p:cNvSpPr>
          <p:nvPr/>
        </p:nvSpPr>
        <p:spPr bwMode="auto">
          <a:xfrm>
            <a:off x="6626229" y="2469356"/>
            <a:ext cx="1349375" cy="0"/>
          </a:xfrm>
          <a:prstGeom prst="line">
            <a:avLst/>
          </a:prstGeom>
          <a:noFill/>
          <a:ln w="12700">
            <a:solidFill>
              <a:schemeClr val="folHlink"/>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16405" name="Rectangle 29"/>
          <p:cNvSpPr>
            <a:spLocks noChangeArrowheads="1"/>
          </p:cNvSpPr>
          <p:nvPr/>
        </p:nvSpPr>
        <p:spPr bwMode="auto">
          <a:xfrm>
            <a:off x="6872292" y="2041924"/>
            <a:ext cx="961799" cy="401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zh-CN" altLang="en-US" sz="2000">
                <a:solidFill>
                  <a:srgbClr val="333399"/>
                </a:solidFill>
                <a:ea typeface="黑体" pitchFamily="49" charset="-122"/>
              </a:rPr>
              <a:t>网络层</a:t>
            </a:r>
          </a:p>
        </p:txBody>
      </p:sp>
      <p:sp>
        <p:nvSpPr>
          <p:cNvPr id="16406" name="Rectangle 30"/>
          <p:cNvSpPr>
            <a:spLocks noChangeArrowheads="1"/>
          </p:cNvSpPr>
          <p:nvPr/>
        </p:nvSpPr>
        <p:spPr bwMode="auto">
          <a:xfrm>
            <a:off x="6884991" y="3345658"/>
            <a:ext cx="961799" cy="401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zh-CN" altLang="en-US" sz="2000">
                <a:solidFill>
                  <a:srgbClr val="333399"/>
                </a:solidFill>
                <a:ea typeface="黑体" pitchFamily="49" charset="-122"/>
              </a:rPr>
              <a:t>物理层</a:t>
            </a:r>
          </a:p>
        </p:txBody>
      </p:sp>
      <p:grpSp>
        <p:nvGrpSpPr>
          <p:cNvPr id="62498" name="Group 31"/>
          <p:cNvGrpSpPr>
            <a:grpSpLocks/>
          </p:cNvGrpSpPr>
          <p:nvPr/>
        </p:nvGrpSpPr>
        <p:grpSpPr bwMode="auto">
          <a:xfrm>
            <a:off x="395288" y="2521744"/>
            <a:ext cx="7251700" cy="432198"/>
            <a:chOff x="0" y="0"/>
            <a:chExt cx="4568" cy="363"/>
          </a:xfrm>
        </p:grpSpPr>
        <p:sp>
          <p:nvSpPr>
            <p:cNvPr id="16418" name="Rectangle 32"/>
            <p:cNvSpPr>
              <a:spLocks noChangeArrowheads="1"/>
            </p:cNvSpPr>
            <p:nvPr/>
          </p:nvSpPr>
          <p:spPr bwMode="auto">
            <a:xfrm>
              <a:off x="0" y="29"/>
              <a:ext cx="1084"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zh-CN" altLang="en-US" sz="2000">
                  <a:solidFill>
                    <a:srgbClr val="333399"/>
                  </a:solidFill>
                  <a:ea typeface="黑体" pitchFamily="49" charset="-122"/>
                </a:rPr>
                <a:t>逻辑链路控制</a:t>
              </a:r>
            </a:p>
          </p:txBody>
        </p:sp>
        <p:sp>
          <p:nvSpPr>
            <p:cNvPr id="16419" name="AutoShape 33"/>
            <p:cNvSpPr>
              <a:spLocks noChangeArrowheads="1"/>
            </p:cNvSpPr>
            <p:nvPr/>
          </p:nvSpPr>
          <p:spPr bwMode="auto">
            <a:xfrm>
              <a:off x="2015" y="17"/>
              <a:ext cx="1896" cy="228"/>
            </a:xfrm>
            <a:prstGeom prst="leftRightArrow">
              <a:avLst>
                <a:gd name="adj1" fmla="val 41667"/>
                <a:gd name="adj2" fmla="val 87431"/>
              </a:avLst>
            </a:prstGeom>
            <a:solidFill>
              <a:schemeClr val="accent1"/>
            </a:solidFill>
            <a:ln w="28575">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6420" name="Rectangle 34"/>
            <p:cNvSpPr>
              <a:spLocks noChangeArrowheads="1"/>
            </p:cNvSpPr>
            <p:nvPr/>
          </p:nvSpPr>
          <p:spPr bwMode="auto">
            <a:xfrm>
              <a:off x="1374" y="0"/>
              <a:ext cx="412"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LLC</a:t>
              </a:r>
            </a:p>
          </p:txBody>
        </p:sp>
        <p:sp>
          <p:nvSpPr>
            <p:cNvPr id="16421" name="Rectangle 35"/>
            <p:cNvSpPr>
              <a:spLocks noChangeArrowheads="1"/>
            </p:cNvSpPr>
            <p:nvPr/>
          </p:nvSpPr>
          <p:spPr bwMode="auto">
            <a:xfrm>
              <a:off x="4156" y="0"/>
              <a:ext cx="412"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LLC</a:t>
              </a:r>
            </a:p>
          </p:txBody>
        </p:sp>
      </p:grpSp>
      <p:grpSp>
        <p:nvGrpSpPr>
          <p:cNvPr id="62503" name="Group 36"/>
          <p:cNvGrpSpPr>
            <a:grpSpLocks/>
          </p:cNvGrpSpPr>
          <p:nvPr/>
        </p:nvGrpSpPr>
        <p:grpSpPr bwMode="auto">
          <a:xfrm>
            <a:off x="395290" y="2938463"/>
            <a:ext cx="7323138" cy="414339"/>
            <a:chOff x="0" y="0"/>
            <a:chExt cx="4613" cy="348"/>
          </a:xfrm>
        </p:grpSpPr>
        <p:sp>
          <p:nvSpPr>
            <p:cNvPr id="16413" name="Rectangle 37"/>
            <p:cNvSpPr>
              <a:spLocks noChangeArrowheads="1"/>
            </p:cNvSpPr>
            <p:nvPr/>
          </p:nvSpPr>
          <p:spPr bwMode="auto">
            <a:xfrm>
              <a:off x="0" y="14"/>
              <a:ext cx="1084"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zh-CN" altLang="en-US" sz="2000">
                  <a:solidFill>
                    <a:srgbClr val="333399"/>
                  </a:solidFill>
                  <a:ea typeface="黑体" pitchFamily="49" charset="-122"/>
                </a:rPr>
                <a:t>媒体接入控制</a:t>
              </a:r>
            </a:p>
          </p:txBody>
        </p:sp>
        <p:sp>
          <p:nvSpPr>
            <p:cNvPr id="16414" name="Line 38"/>
            <p:cNvSpPr>
              <a:spLocks noChangeShapeType="1"/>
            </p:cNvSpPr>
            <p:nvPr/>
          </p:nvSpPr>
          <p:spPr bwMode="auto">
            <a:xfrm flipV="1">
              <a:off x="2002" y="113"/>
              <a:ext cx="383" cy="11"/>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15" name="Line 39"/>
            <p:cNvSpPr>
              <a:spLocks noChangeShapeType="1"/>
            </p:cNvSpPr>
            <p:nvPr/>
          </p:nvSpPr>
          <p:spPr bwMode="auto">
            <a:xfrm flipH="1">
              <a:off x="3490" y="117"/>
              <a:ext cx="435" cy="0"/>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16" name="Rectangle 40"/>
            <p:cNvSpPr>
              <a:spLocks noChangeArrowheads="1"/>
            </p:cNvSpPr>
            <p:nvPr/>
          </p:nvSpPr>
          <p:spPr bwMode="auto">
            <a:xfrm>
              <a:off x="1358" y="0"/>
              <a:ext cx="475"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MAC</a:t>
              </a:r>
            </a:p>
          </p:txBody>
        </p:sp>
        <p:sp>
          <p:nvSpPr>
            <p:cNvPr id="16417" name="Rectangle 41"/>
            <p:cNvSpPr>
              <a:spLocks noChangeArrowheads="1"/>
            </p:cNvSpPr>
            <p:nvPr/>
          </p:nvSpPr>
          <p:spPr bwMode="auto">
            <a:xfrm>
              <a:off x="4138" y="0"/>
              <a:ext cx="475"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MAC</a:t>
              </a:r>
            </a:p>
          </p:txBody>
        </p:sp>
      </p:grpSp>
      <p:sp>
        <p:nvSpPr>
          <p:cNvPr id="16409" name="AutoShape 42"/>
          <p:cNvSpPr>
            <a:spLocks/>
          </p:cNvSpPr>
          <p:nvPr/>
        </p:nvSpPr>
        <p:spPr bwMode="auto">
          <a:xfrm>
            <a:off x="7985129" y="2476503"/>
            <a:ext cx="119063" cy="789385"/>
          </a:xfrm>
          <a:prstGeom prst="rightBrace">
            <a:avLst>
              <a:gd name="adj1" fmla="val 73666"/>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6410" name="Rectangle 43"/>
          <p:cNvSpPr>
            <a:spLocks noChangeArrowheads="1"/>
          </p:cNvSpPr>
          <p:nvPr/>
        </p:nvSpPr>
        <p:spPr bwMode="auto">
          <a:xfrm>
            <a:off x="8012229" y="2641997"/>
            <a:ext cx="961799" cy="713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gn="ctr">
              <a:buFont typeface="Arial" charset="0"/>
              <a:buNone/>
            </a:pPr>
            <a:r>
              <a:rPr lang="zh-CN" altLang="en-US" sz="2000">
                <a:solidFill>
                  <a:srgbClr val="333399"/>
                </a:solidFill>
                <a:ea typeface="黑体" pitchFamily="49" charset="-122"/>
              </a:rPr>
              <a:t>数据</a:t>
            </a:r>
          </a:p>
          <a:p>
            <a:pPr algn="ctr">
              <a:buFont typeface="Arial" charset="0"/>
              <a:buNone/>
            </a:pPr>
            <a:r>
              <a:rPr lang="zh-CN" altLang="en-US" sz="2000">
                <a:solidFill>
                  <a:srgbClr val="333399"/>
                </a:solidFill>
                <a:ea typeface="黑体" pitchFamily="49" charset="-122"/>
              </a:rPr>
              <a:t>链路层</a:t>
            </a:r>
          </a:p>
        </p:txBody>
      </p:sp>
      <p:sp>
        <p:nvSpPr>
          <p:cNvPr id="16411" name="Rectangle 44"/>
          <p:cNvSpPr>
            <a:spLocks noChangeArrowheads="1"/>
          </p:cNvSpPr>
          <p:nvPr/>
        </p:nvSpPr>
        <p:spPr bwMode="auto">
          <a:xfrm>
            <a:off x="6953251" y="3733801"/>
            <a:ext cx="918518" cy="401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zh-CN" altLang="en-US" sz="2000">
                <a:solidFill>
                  <a:srgbClr val="333399"/>
                </a:solidFill>
                <a:ea typeface="黑体" pitchFamily="49" charset="-122"/>
              </a:rPr>
              <a:t>站点 </a:t>
            </a:r>
            <a:r>
              <a:rPr lang="en-US" altLang="zh-CN" sz="2000">
                <a:solidFill>
                  <a:srgbClr val="333399"/>
                </a:solidFill>
                <a:ea typeface="黑体" pitchFamily="49" charset="-122"/>
              </a:rPr>
              <a:t>2</a:t>
            </a:r>
          </a:p>
        </p:txBody>
      </p:sp>
      <p:sp>
        <p:nvSpPr>
          <p:cNvPr id="62512" name="Text Box 45"/>
          <p:cNvSpPr txBox="1">
            <a:spLocks noChangeArrowheads="1"/>
          </p:cNvSpPr>
          <p:nvPr/>
        </p:nvSpPr>
        <p:spPr bwMode="auto">
          <a:xfrm>
            <a:off x="3932504" y="1506143"/>
            <a:ext cx="2374368" cy="830997"/>
          </a:xfrm>
          <a:prstGeom prst="rect">
            <a:avLst/>
          </a:prstGeom>
          <a:solidFill>
            <a:srgbClr val="CCFFCC"/>
          </a:solidFill>
          <a:ln w="9525" cmpd="sng">
            <a:solidFill>
              <a:srgbClr val="333399"/>
            </a:solidFill>
            <a:miter lim="800000"/>
            <a:headEnd/>
            <a:tailEnd/>
          </a:ln>
        </p:spPr>
        <p:txBody>
          <a:bodyPr wrap="none" lIns="91434" tIns="45717" rIns="91434" bIns="45717">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r>
              <a:rPr lang="en-US" altLang="zh-CN" sz="2400">
                <a:solidFill>
                  <a:schemeClr val="hlink"/>
                </a:solidFill>
                <a:effectLst>
                  <a:outerShdw blurRad="38100" dist="38100" dir="2700000" algn="tl">
                    <a:srgbClr val="000000"/>
                  </a:outerShdw>
                </a:effectLst>
                <a:ea typeface="黑体" panose="02010609060101010101" pitchFamily="49" charset="-122"/>
              </a:rPr>
              <a:t>LLC </a:t>
            </a:r>
            <a:r>
              <a:rPr lang="zh-CN" altLang="en-US" sz="2400">
                <a:solidFill>
                  <a:schemeClr val="hlink"/>
                </a:solidFill>
                <a:effectLst>
                  <a:outerShdw blurRad="38100" dist="38100" dir="2700000" algn="tl">
                    <a:srgbClr val="000000"/>
                  </a:outerShdw>
                </a:effectLst>
                <a:ea typeface="黑体" panose="02010609060101010101" pitchFamily="49" charset="-122"/>
              </a:rPr>
              <a:t>子层看不见</a:t>
            </a:r>
          </a:p>
          <a:p>
            <a:pPr algn="ctr" eaLnBrk="1" hangingPunct="1">
              <a:buFont typeface="Arial" panose="020B0604020202020204" pitchFamily="34" charset="0"/>
              <a:buNone/>
              <a:defRPr/>
            </a:pPr>
            <a:r>
              <a:rPr lang="zh-CN" altLang="en-US" sz="2400">
                <a:solidFill>
                  <a:schemeClr val="hlink"/>
                </a:solidFill>
                <a:effectLst>
                  <a:outerShdw blurRad="38100" dist="38100" dir="2700000" algn="tl">
                    <a:srgbClr val="000000"/>
                  </a:outerShdw>
                </a:effectLst>
                <a:ea typeface="黑体" panose="02010609060101010101" pitchFamily="49" charset="-122"/>
              </a:rPr>
              <a:t>下面的局域网</a:t>
            </a:r>
          </a:p>
        </p:txBody>
      </p:sp>
      <p:sp>
        <p:nvSpPr>
          <p:cNvPr id="50" name="文本框 49">
            <a:extLst>
              <a:ext uri="{FF2B5EF4-FFF2-40B4-BE49-F238E27FC236}">
                <a16:creationId xmlns:a16="http://schemas.microsoft.com/office/drawing/2014/main" id="{3336049F-8C12-4F7D-92A6-CAC08C754F71}"/>
              </a:ext>
            </a:extLst>
          </p:cNvPr>
          <p:cNvSpPr txBox="1"/>
          <p:nvPr/>
        </p:nvSpPr>
        <p:spPr>
          <a:xfrm>
            <a:off x="695216" y="4644191"/>
            <a:ext cx="4572000" cy="338554"/>
          </a:xfrm>
          <a:prstGeom prst="rect">
            <a:avLst/>
          </a:prstGeom>
          <a:noFill/>
        </p:spPr>
        <p:txBody>
          <a:bodyPr wrap="square">
            <a:spAutoFit/>
          </a:bodyPr>
          <a:lstStyle/>
          <a:p>
            <a:r>
              <a:rPr lang="zh-CN" altLang="en-US" sz="1600" dirty="0"/>
              <a:t>注：一般不考虑 </a:t>
            </a:r>
            <a:r>
              <a:rPr lang="en-US" altLang="zh-CN" sz="1600" dirty="0"/>
              <a:t>LLC </a:t>
            </a:r>
            <a:r>
              <a:rPr lang="zh-CN" altLang="en-US" sz="1600" dirty="0"/>
              <a:t>子层，</a:t>
            </a:r>
            <a:r>
              <a:rPr lang="zh-CN" altLang="en-US" sz="1600" b="1" i="1" dirty="0">
                <a:solidFill>
                  <a:srgbClr val="FF0000"/>
                </a:solidFill>
              </a:rPr>
              <a:t>为什么？</a:t>
            </a:r>
            <a:r>
              <a:rPr lang="zh-CN" altLang="en-US" sz="1600" dirty="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62471"/>
                                        </p:tgtEl>
                                        <p:attrNameLst>
                                          <p:attrName>style.visibility</p:attrName>
                                        </p:attrNameLst>
                                      </p:cBhvr>
                                      <p:to>
                                        <p:strVal val="visible"/>
                                      </p:to>
                                    </p:set>
                                    <p:animEffect transition="in" filter="dissolve">
                                      <p:cBhvr>
                                        <p:cTn id="7" dur="500"/>
                                        <p:tgtEl>
                                          <p:spTgt spid="624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5" presetClass="emph" presetSubtype="0" repeatCount="4000" fill="hold" nodeType="clickEffect">
                                  <p:stCondLst>
                                    <p:cond delay="500"/>
                                  </p:stCondLst>
                                  <p:childTnLst>
                                    <p:anim calcmode="discrete" valueType="str">
                                      <p:cBhvr>
                                        <p:cTn id="11" dur="500" fill="hold"/>
                                        <p:tgtEl>
                                          <p:spTgt spid="62503"/>
                                        </p:tgtEl>
                                        <p:attrNameLst>
                                          <p:attrName>style.visibility</p:attrName>
                                        </p:attrNameLst>
                                      </p:cBhvr>
                                      <p:tavLst>
                                        <p:tav tm="0">
                                          <p:val>
                                            <p:strVal val="hidden"/>
                                          </p:val>
                                        </p:tav>
                                        <p:tav tm="50000">
                                          <p:val>
                                            <p:strVal val="visible"/>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35" presetClass="emph" presetSubtype="0" repeatCount="4000" fill="hold" nodeType="clickEffect">
                                  <p:stCondLst>
                                    <p:cond delay="0"/>
                                  </p:stCondLst>
                                  <p:childTnLst>
                                    <p:anim calcmode="discrete" valueType="str">
                                      <p:cBhvr>
                                        <p:cTn id="15" dur="500" fill="hold"/>
                                        <p:tgtEl>
                                          <p:spTgt spid="62498"/>
                                        </p:tgtEl>
                                        <p:attrNameLst>
                                          <p:attrName>style.visibility</p:attrName>
                                        </p:attrNameLst>
                                      </p:cBhvr>
                                      <p:tavLst>
                                        <p:tav tm="0">
                                          <p:val>
                                            <p:strVal val="hidden"/>
                                          </p:val>
                                        </p:tav>
                                        <p:tav tm="50000">
                                          <p:val>
                                            <p:strVal val="visible"/>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1" nodeType="clickEffect">
                                  <p:stCondLst>
                                    <p:cond delay="0"/>
                                  </p:stCondLst>
                                  <p:childTnLst>
                                    <p:set>
                                      <p:cBhvr>
                                        <p:cTn id="19" dur="1" fill="hold">
                                          <p:stCondLst>
                                            <p:cond delay="0"/>
                                          </p:stCondLst>
                                        </p:cTn>
                                        <p:tgtEl>
                                          <p:spTgt spid="62512"/>
                                        </p:tgtEl>
                                        <p:attrNameLst>
                                          <p:attrName>style.visibility</p:attrName>
                                        </p:attrNameLst>
                                      </p:cBhvr>
                                      <p:to>
                                        <p:strVal val="visible"/>
                                      </p:to>
                                    </p:set>
                                  </p:childTnLst>
                                </p:cTn>
                              </p:par>
                            </p:childTnLst>
                          </p:cTn>
                        </p:par>
                        <p:par>
                          <p:cTn id="20" fill="hold" nodeType="afterGroup">
                            <p:stCondLst>
                              <p:cond delay="1"/>
                            </p:stCondLst>
                            <p:childTnLst>
                              <p:par>
                                <p:cTn id="21" presetID="35" presetClass="emph" presetSubtype="0" repeatCount="4000" fill="hold" grpId="0" nodeType="afterEffect">
                                  <p:stCondLst>
                                    <p:cond delay="500"/>
                                  </p:stCondLst>
                                  <p:childTnLst>
                                    <p:anim calcmode="discrete" valueType="str">
                                      <p:cBhvr>
                                        <p:cTn id="22" dur="500" fill="hold"/>
                                        <p:tgtEl>
                                          <p:spTgt spid="6251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12" grpId="0" animBg="1" autoUpdateAnimBg="0"/>
      <p:bldP spid="62512" grpId="1"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p:cNvSpPr txBox="1">
            <a:spLocks noGrp="1" noChangeArrowheads="1"/>
          </p:cNvSpPr>
          <p:nvPr/>
        </p:nvSpPr>
        <p:spPr bwMode="auto">
          <a:xfrm>
            <a:off x="6550028" y="4683919"/>
            <a:ext cx="22891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buFont typeface="Arial" charset="0"/>
              <a:buNone/>
            </a:pPr>
            <a:fld id="{A1813A77-C72C-4B37-BEC1-844A43509C22}" type="slidenum">
              <a:rPr lang="zh-CN" altLang="en-US" sz="1400"/>
              <a:pPr algn="r" eaLnBrk="1" hangingPunct="1">
                <a:buFont typeface="Arial" charset="0"/>
                <a:buNone/>
              </a:pPr>
              <a:t>9</a:t>
            </a:fld>
            <a:endParaRPr lang="en-US" altLang="zh-CN" sz="1400"/>
          </a:p>
        </p:txBody>
      </p:sp>
      <p:sp>
        <p:nvSpPr>
          <p:cNvPr id="15363" name="Rectangle 2"/>
          <p:cNvSpPr>
            <a:spLocks noGrp="1" noChangeArrowheads="1"/>
          </p:cNvSpPr>
          <p:nvPr>
            <p:ph type="title" idx="4294967295"/>
          </p:nvPr>
        </p:nvSpPr>
        <p:spPr>
          <a:xfrm>
            <a:off x="827584" y="339502"/>
            <a:ext cx="7378700" cy="507206"/>
          </a:xfrm>
        </p:spPr>
        <p:txBody>
          <a:bodyPr rtlCol="0">
            <a:normAutofit fontScale="90000"/>
          </a:bodyPr>
          <a:lstStyle/>
          <a:p>
            <a:pPr eaLnBrk="1" fontAlgn="auto" hangingPunct="1">
              <a:spcAft>
                <a:spcPts val="0"/>
              </a:spcAft>
              <a:defRPr/>
            </a:pPr>
            <a:r>
              <a:rPr lang="en-US" altLang="zh-CN" dirty="0">
                <a:solidFill>
                  <a:schemeClr val="tx1">
                    <a:lumMod val="85000"/>
                    <a:lumOff val="15000"/>
                  </a:schemeClr>
                </a:solidFill>
              </a:rPr>
              <a:t>2.  </a:t>
            </a:r>
            <a:r>
              <a:rPr lang="zh-CN" altLang="en-US" dirty="0">
                <a:solidFill>
                  <a:schemeClr val="tx1">
                    <a:lumMod val="85000"/>
                    <a:lumOff val="15000"/>
                  </a:schemeClr>
                </a:solidFill>
              </a:rPr>
              <a:t>适配器的作用  </a:t>
            </a:r>
          </a:p>
        </p:txBody>
      </p:sp>
      <p:sp>
        <p:nvSpPr>
          <p:cNvPr id="64516" name="Rectangle 3"/>
          <p:cNvSpPr>
            <a:spLocks noGrp="1" noChangeArrowheads="1"/>
          </p:cNvSpPr>
          <p:nvPr>
            <p:ph type="body" idx="4294967295"/>
          </p:nvPr>
        </p:nvSpPr>
        <p:spPr>
          <a:xfrm>
            <a:off x="827584" y="1203598"/>
            <a:ext cx="7485062" cy="3187304"/>
          </a:xfrm>
        </p:spPr>
        <p:txBody>
          <a:bodyPr/>
          <a:lstStyle/>
          <a:p>
            <a:pPr eaLnBrk="1" hangingPunct="1">
              <a:lnSpc>
                <a:spcPct val="150000"/>
              </a:lnSpc>
              <a:spcBef>
                <a:spcPts val="200"/>
              </a:spcBef>
            </a:pPr>
            <a:r>
              <a:rPr lang="zh-CN" altLang="en-US" dirty="0"/>
              <a:t>网络接口板</a:t>
            </a:r>
            <a:r>
              <a:rPr lang="en-US" altLang="zh-CN" dirty="0"/>
              <a:t>=</a:t>
            </a:r>
            <a:r>
              <a:rPr lang="zh-CN" altLang="en-US" dirty="0">
                <a:solidFill>
                  <a:schemeClr val="hlink"/>
                </a:solidFill>
              </a:rPr>
              <a:t>通信适配器</a:t>
            </a:r>
            <a:r>
              <a:rPr lang="en-US" altLang="zh-CN" dirty="0"/>
              <a:t>(adapter)=</a:t>
            </a:r>
            <a:r>
              <a:rPr lang="zh-CN" altLang="en-US" dirty="0">
                <a:solidFill>
                  <a:schemeClr val="hlink"/>
                </a:solidFill>
              </a:rPr>
              <a:t>网络接口卡</a:t>
            </a:r>
            <a:r>
              <a:rPr lang="zh-CN" altLang="en-US" dirty="0"/>
              <a:t> </a:t>
            </a:r>
            <a:r>
              <a:rPr lang="en-US" altLang="zh-CN" dirty="0"/>
              <a:t>NIC (Network Interface Card)</a:t>
            </a:r>
            <a:r>
              <a:rPr lang="zh-CN" altLang="en-US" dirty="0"/>
              <a:t>，即“</a:t>
            </a:r>
            <a:r>
              <a:rPr lang="zh-CN" altLang="en-US" dirty="0">
                <a:solidFill>
                  <a:schemeClr val="hlink"/>
                </a:solidFill>
              </a:rPr>
              <a:t>网卡</a:t>
            </a:r>
            <a:r>
              <a:rPr lang="zh-CN" altLang="en-US" dirty="0"/>
              <a:t>”</a:t>
            </a:r>
          </a:p>
          <a:p>
            <a:pPr eaLnBrk="1" hangingPunct="1">
              <a:lnSpc>
                <a:spcPct val="150000"/>
              </a:lnSpc>
              <a:spcBef>
                <a:spcPts val="200"/>
              </a:spcBef>
            </a:pPr>
            <a:r>
              <a:rPr lang="zh-CN" altLang="en-US" dirty="0"/>
              <a:t>适配器的重要功能：</a:t>
            </a:r>
          </a:p>
          <a:p>
            <a:pPr lvl="1" eaLnBrk="1" hangingPunct="1">
              <a:lnSpc>
                <a:spcPct val="150000"/>
              </a:lnSpc>
              <a:spcBef>
                <a:spcPts val="200"/>
              </a:spcBef>
              <a:buFont typeface="Wingdings" pitchFamily="2" charset="2"/>
              <a:buChar char="ü"/>
            </a:pPr>
            <a:r>
              <a:rPr lang="zh-CN" altLang="en-US" dirty="0">
                <a:solidFill>
                  <a:srgbClr val="333399"/>
                </a:solidFill>
                <a:latin typeface="+mn-ea"/>
              </a:rPr>
              <a:t>进行串行</a:t>
            </a:r>
            <a:r>
              <a:rPr lang="en-US" altLang="zh-CN" dirty="0">
                <a:solidFill>
                  <a:srgbClr val="333399"/>
                </a:solidFill>
                <a:latin typeface="+mn-ea"/>
              </a:rPr>
              <a:t>/</a:t>
            </a:r>
            <a:r>
              <a:rPr lang="zh-CN" altLang="en-US" dirty="0">
                <a:solidFill>
                  <a:srgbClr val="333399"/>
                </a:solidFill>
                <a:latin typeface="+mn-ea"/>
              </a:rPr>
              <a:t>并行转换</a:t>
            </a:r>
          </a:p>
          <a:p>
            <a:pPr lvl="1" eaLnBrk="1" hangingPunct="1">
              <a:lnSpc>
                <a:spcPct val="150000"/>
              </a:lnSpc>
              <a:spcBef>
                <a:spcPts val="200"/>
              </a:spcBef>
              <a:buFont typeface="Wingdings" pitchFamily="2" charset="2"/>
              <a:buChar char="ü"/>
            </a:pPr>
            <a:r>
              <a:rPr lang="zh-CN" altLang="en-US" dirty="0">
                <a:solidFill>
                  <a:srgbClr val="333399"/>
                </a:solidFill>
                <a:latin typeface="+mn-ea"/>
              </a:rPr>
              <a:t>对数据进行缓存</a:t>
            </a:r>
          </a:p>
          <a:p>
            <a:pPr lvl="1" eaLnBrk="1" hangingPunct="1">
              <a:lnSpc>
                <a:spcPct val="150000"/>
              </a:lnSpc>
              <a:spcBef>
                <a:spcPts val="200"/>
              </a:spcBef>
              <a:buFont typeface="Wingdings" pitchFamily="2" charset="2"/>
              <a:buChar char="ü"/>
            </a:pPr>
            <a:r>
              <a:rPr lang="zh-CN" altLang="en-US" dirty="0">
                <a:solidFill>
                  <a:srgbClr val="333399"/>
                </a:solidFill>
                <a:latin typeface="+mn-ea"/>
              </a:rPr>
              <a:t>在计算机的操作系统安装设备驱动程序</a:t>
            </a:r>
          </a:p>
          <a:p>
            <a:pPr lvl="1" eaLnBrk="1" hangingPunct="1">
              <a:lnSpc>
                <a:spcPct val="150000"/>
              </a:lnSpc>
              <a:spcBef>
                <a:spcPts val="200"/>
              </a:spcBef>
              <a:buFont typeface="Wingdings" pitchFamily="2" charset="2"/>
              <a:buChar char="ü"/>
            </a:pPr>
            <a:r>
              <a:rPr lang="zh-CN" altLang="en-US" dirty="0">
                <a:solidFill>
                  <a:srgbClr val="333399"/>
                </a:solidFill>
                <a:latin typeface="+mn-ea"/>
              </a:rPr>
              <a:t>实现以太网协议</a:t>
            </a:r>
            <a:endParaRPr lang="zh-CN" altLang="en-US" dirty="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51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51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4516">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4516">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451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6" grpId="0" build="p" autoUpdateAnimBg="0"/>
    </p:bldLst>
  </p:timing>
</p:sld>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000120150822A26PWBG">
  <a:themeElements>
    <a:clrScheme name="A000120150822A26PWBG 1">
      <a:dk1>
        <a:srgbClr val="5F5F5F"/>
      </a:dk1>
      <a:lt1>
        <a:srgbClr val="FFFFFF"/>
      </a:lt1>
      <a:dk2>
        <a:srgbClr val="FFFFFF"/>
      </a:dk2>
      <a:lt2>
        <a:srgbClr val="5F5F5F"/>
      </a:lt2>
      <a:accent1>
        <a:srgbClr val="D06240"/>
      </a:accent1>
      <a:accent2>
        <a:srgbClr val="F8A051"/>
      </a:accent2>
      <a:accent3>
        <a:srgbClr val="FFFFFF"/>
      </a:accent3>
      <a:accent4>
        <a:srgbClr val="505050"/>
      </a:accent4>
      <a:accent5>
        <a:srgbClr val="E4B7AF"/>
      </a:accent5>
      <a:accent6>
        <a:srgbClr val="E19149"/>
      </a:accent6>
      <a:hlink>
        <a:srgbClr val="92D050"/>
      </a:hlink>
      <a:folHlink>
        <a:srgbClr val="8C8327"/>
      </a:folHlink>
    </a:clrScheme>
    <a:fontScheme name="A000120150822A26PWBG">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A000120150822A26PWBG 1">
        <a:dk1>
          <a:srgbClr val="5F5F5F"/>
        </a:dk1>
        <a:lt1>
          <a:srgbClr val="FFFFFF"/>
        </a:lt1>
        <a:dk2>
          <a:srgbClr val="FFFFFF"/>
        </a:dk2>
        <a:lt2>
          <a:srgbClr val="5F5F5F"/>
        </a:lt2>
        <a:accent1>
          <a:srgbClr val="D06240"/>
        </a:accent1>
        <a:accent2>
          <a:srgbClr val="F8A051"/>
        </a:accent2>
        <a:accent3>
          <a:srgbClr val="FFFFFF"/>
        </a:accent3>
        <a:accent4>
          <a:srgbClr val="505050"/>
        </a:accent4>
        <a:accent5>
          <a:srgbClr val="E4B7AF"/>
        </a:accent5>
        <a:accent6>
          <a:srgbClr val="E19149"/>
        </a:accent6>
        <a:hlink>
          <a:srgbClr val="92D050"/>
        </a:hlink>
        <a:folHlink>
          <a:srgbClr val="8C832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NewsPrin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CDESIGNN</Template>
  <TotalTime>887</TotalTime>
  <Pages>0</Pages>
  <Words>5329</Words>
  <Characters>0</Characters>
  <Application>Microsoft Office PowerPoint</Application>
  <DocSecurity>0</DocSecurity>
  <PresentationFormat>全屏显示(16:9)</PresentationFormat>
  <Lines>0</Lines>
  <Paragraphs>579</Paragraphs>
  <Slides>57</Slides>
  <Notes>21</Notes>
  <HiddenSlides>0</HiddenSlides>
  <MMClips>0</MMClips>
  <ScaleCrop>false</ScaleCrop>
  <HeadingPairs>
    <vt:vector size="8" baseType="variant">
      <vt:variant>
        <vt:lpstr>已用的字体</vt:lpstr>
      </vt:variant>
      <vt:variant>
        <vt:i4>14</vt:i4>
      </vt:variant>
      <vt:variant>
        <vt:lpstr>主题</vt:lpstr>
      </vt:variant>
      <vt:variant>
        <vt:i4>6</vt:i4>
      </vt:variant>
      <vt:variant>
        <vt:lpstr>嵌入 OLE 服务器</vt:lpstr>
      </vt:variant>
      <vt:variant>
        <vt:i4>3</vt:i4>
      </vt:variant>
      <vt:variant>
        <vt:lpstr>幻灯片标题</vt:lpstr>
      </vt:variant>
      <vt:variant>
        <vt:i4>57</vt:i4>
      </vt:variant>
    </vt:vector>
  </HeadingPairs>
  <TitlesOfParts>
    <vt:vector size="80" baseType="lpstr">
      <vt:lpstr>-apple-system</vt:lpstr>
      <vt:lpstr>等线</vt:lpstr>
      <vt:lpstr>黑体</vt:lpstr>
      <vt:lpstr>宋体</vt:lpstr>
      <vt:lpstr>微软雅黑</vt:lpstr>
      <vt:lpstr>微软雅黑</vt:lpstr>
      <vt:lpstr>幼圆</vt:lpstr>
      <vt:lpstr>Arial</vt:lpstr>
      <vt:lpstr>Calibri</vt:lpstr>
      <vt:lpstr>Impact</vt:lpstr>
      <vt:lpstr>Tahoma</vt:lpstr>
      <vt:lpstr>Times New Roman</vt:lpstr>
      <vt:lpstr>Verdana</vt:lpstr>
      <vt:lpstr>Wingdings</vt:lpstr>
      <vt:lpstr>Network</vt:lpstr>
      <vt:lpstr>A000120150822A26PWBG</vt:lpstr>
      <vt:lpstr>NewsPrint</vt:lpstr>
      <vt:lpstr>Office 主题​​</vt:lpstr>
      <vt:lpstr>1_Office 主题​​</vt:lpstr>
      <vt:lpstr>2_Office 主题​​</vt:lpstr>
      <vt:lpstr>Visio</vt:lpstr>
      <vt:lpstr>Equation.3</vt:lpstr>
      <vt:lpstr>公式</vt:lpstr>
      <vt:lpstr>第 3 章  数据链路层II</vt:lpstr>
      <vt:lpstr>3.3  使用广播信道的数据链路层</vt:lpstr>
      <vt:lpstr>局域网的拓扑</vt:lpstr>
      <vt:lpstr>某时由谁来访问共享信道呢？</vt:lpstr>
      <vt:lpstr>多路访问协议及分类</vt:lpstr>
      <vt:lpstr> 以太网的两个标准  </vt:lpstr>
      <vt:lpstr>数据链路层的两个子层 </vt:lpstr>
      <vt:lpstr>局域网对 LLC 子层是透明的 </vt:lpstr>
      <vt:lpstr>2.  适配器的作用  </vt:lpstr>
      <vt:lpstr>计算机通过适配器和局域网进行通信 </vt:lpstr>
      <vt:lpstr>3.3.2   CSMA/CD 协议 </vt:lpstr>
      <vt:lpstr>以太网的广播方式发送 </vt:lpstr>
      <vt:lpstr>以太网采取两种措施 </vt:lpstr>
      <vt:lpstr>以太网提供的服务 </vt:lpstr>
      <vt:lpstr>以太网使用曼彻斯特编码  (Manchester)</vt:lpstr>
      <vt:lpstr>载波监听多点接入/碰撞检测 </vt:lpstr>
      <vt:lpstr>碰撞检测</vt:lpstr>
      <vt:lpstr>检测到碰撞后</vt:lpstr>
      <vt:lpstr>碰撞产生的原因</vt:lpstr>
      <vt:lpstr>电磁波在总线上的有限传播速率的影响 </vt:lpstr>
      <vt:lpstr>PowerPoint 演示文稿</vt:lpstr>
      <vt:lpstr>PowerPoint 演示文稿</vt:lpstr>
      <vt:lpstr>重要特性</vt:lpstr>
      <vt:lpstr>争用期</vt:lpstr>
      <vt:lpstr>二进制指数类型退避算法  (Truncated binary exponential type)</vt:lpstr>
      <vt:lpstr>争用期的长度 </vt:lpstr>
      <vt:lpstr>最短有效帧长 </vt:lpstr>
      <vt:lpstr>强化碰撞 </vt:lpstr>
      <vt:lpstr>人为干扰信号 jamming signal </vt:lpstr>
      <vt:lpstr>3.4.1  使用集线器的星形拓扑</vt:lpstr>
      <vt:lpstr>使用集线器的双绞线以太网 </vt:lpstr>
      <vt:lpstr>星形网 10BASE-T </vt:lpstr>
      <vt:lpstr>以太网在局域网中的统治地位</vt:lpstr>
      <vt:lpstr>集线器的一些特点 </vt:lpstr>
      <vt:lpstr>具有三个接口的集线器 </vt:lpstr>
      <vt:lpstr>3.4.2  以太网的信道利用率 </vt:lpstr>
      <vt:lpstr>以太网的信道利用率 </vt:lpstr>
      <vt:lpstr>参数 a </vt:lpstr>
      <vt:lpstr>对以太网参数的要求</vt:lpstr>
      <vt:lpstr>信道利用率的最大值 Smax </vt:lpstr>
      <vt:lpstr>小结</vt:lpstr>
      <vt:lpstr>ALOHA协议的由来</vt:lpstr>
      <vt:lpstr>纯ALOHA协议工作原理：任性！</vt:lpstr>
      <vt:lpstr>纯ALOHA协议的数学描述</vt:lpstr>
      <vt:lpstr>性能分析</vt:lpstr>
      <vt:lpstr>性能分析（续）</vt:lpstr>
      <vt:lpstr>如何计算传输成功的概率P0？</vt:lpstr>
      <vt:lpstr>传输成功的概率P0的计算</vt:lpstr>
      <vt:lpstr>纯ALOHA协议的性能</vt:lpstr>
      <vt:lpstr>分隙ALOHA (Slotted ALOHA)工作原理</vt:lpstr>
      <vt:lpstr>分隙ALOHA的性能分析</vt:lpstr>
      <vt:lpstr>小结两种ALOHA协议</vt:lpstr>
      <vt:lpstr>载波侦听多路访问协议 </vt:lpstr>
      <vt:lpstr> 非持续式CSMA</vt:lpstr>
      <vt:lpstr>持续式(指1-持续式)CSMA</vt:lpstr>
      <vt:lpstr>p-持续式CSMA</vt:lpstr>
      <vt:lpstr>问题：先听再发，避免了冲突吗？</vt:lpstr>
    </vt:vector>
  </TitlesOfParts>
  <Company>NICE</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计算机网络</dc:title>
  <dc:creator>XXR</dc:creator>
  <cp:lastModifiedBy>Lenovo</cp:lastModifiedBy>
  <cp:revision>450</cp:revision>
  <dcterms:created xsi:type="dcterms:W3CDTF">2004-03-02T12:35:10Z</dcterms:created>
  <dcterms:modified xsi:type="dcterms:W3CDTF">2024-09-24T07:52:38Z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2052-9.1.0.5218</vt:lpwstr>
  </property>
</Properties>
</file>